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 id="297" r:id="rId53"/>
    <p:sldId id="298" r:id="rId54"/>
    <p:sldId id="299" r:id="rId55"/>
    <p:sldId id="300" r:id="rId56"/>
    <p:sldId id="301" r:id="rId57"/>
    <p:sldId id="302" r:id="rId58"/>
    <p:sldId id="303" r:id="rId59"/>
    <p:sldId id="304" r:id="rId60"/>
    <p:sldId id="305" r:id="rId61"/>
    <p:sldId id="306" r:id="rId62"/>
    <p:sldId id="307" r:id="rId63"/>
    <p:sldId id="308" r:id="rId64"/>
    <p:sldId id="309" r:id="rId65"/>
    <p:sldId id="310" r:id="rId6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BBEDE7F-9734-419C-ADEB-8159F2185F5E}" v="19" dt="2024-07-07T13:52:56.98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028" autoAdjust="0"/>
    <p:restoredTop sz="94660"/>
  </p:normalViewPr>
  <p:slideViewPr>
    <p:cSldViewPr snapToGrid="0">
      <p:cViewPr varScale="1">
        <p:scale>
          <a:sx n="74" d="100"/>
          <a:sy n="74" d="100"/>
        </p:scale>
        <p:origin x="378"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 Id="rId53" Type="http://schemas.openxmlformats.org/officeDocument/2006/relationships/slide" Target="slides/slide42.xml"/>
<Relationship Id="rId54" Type="http://schemas.openxmlformats.org/officeDocument/2006/relationships/slide" Target="slides/slide43.xml"/>
<Relationship Id="rId55" Type="http://schemas.openxmlformats.org/officeDocument/2006/relationships/slide" Target="slides/slide44.xml"/>
<Relationship Id="rId56" Type="http://schemas.openxmlformats.org/officeDocument/2006/relationships/slide" Target="slides/slide45.xml"/>
<Relationship Id="rId57" Type="http://schemas.openxmlformats.org/officeDocument/2006/relationships/slide" Target="slides/slide46.xml"/>
<Relationship Id="rId58" Type="http://schemas.openxmlformats.org/officeDocument/2006/relationships/slide" Target="slides/slide47.xml"/>
<Relationship Id="rId59" Type="http://schemas.openxmlformats.org/officeDocument/2006/relationships/slide" Target="slides/slide48.xml"/>
<Relationship Id="rId60" Type="http://schemas.openxmlformats.org/officeDocument/2006/relationships/slide" Target="slides/slide49.xml"/>
<Relationship Id="rId61" Type="http://schemas.openxmlformats.org/officeDocument/2006/relationships/slide" Target="slides/slide50.xml"/>
<Relationship Id="rId62" Type="http://schemas.openxmlformats.org/officeDocument/2006/relationships/slide" Target="slides/slide51.xml"/>
<Relationship Id="rId63" Type="http://schemas.openxmlformats.org/officeDocument/2006/relationships/slide" Target="slides/slide52.xml"/>
<Relationship Id="rId64" Type="http://schemas.openxmlformats.org/officeDocument/2006/relationships/slide" Target="slides/slide53.xml"/>
<Relationship Id="rId65" Type="http://schemas.openxmlformats.org/officeDocument/2006/relationships/slide" Target="slides/slide54.xml"/>
<Relationship Id="rId66" Type="http://schemas.openxmlformats.org/officeDocument/2006/relationships/slide" Target="slides/slide55.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4BBEDE7F-9734-419C-ADEB-8159F2185F5E}"/>
    <pc:docChg chg="undo custSel modMainMaster">
      <pc:chgData name="Lauren Francis" userId="b7c8c318-11b6-44df-a20d-cbfd05c86935" providerId="ADAL" clId="{4BBEDE7F-9734-419C-ADEB-8159F2185F5E}" dt="2024-07-07T14:56:33.865" v="818" actId="208"/>
      <pc:docMkLst>
        <pc:docMk/>
      </pc:docMkLst>
      <pc:sldMasterChg chg="delSldLayout modSldLayout">
        <pc:chgData name="Lauren Francis" userId="b7c8c318-11b6-44df-a20d-cbfd05c86935" providerId="ADAL" clId="{4BBEDE7F-9734-419C-ADEB-8159F2185F5E}" dt="2024-07-07T14:56:33.865" v="818" actId="208"/>
        <pc:sldMasterMkLst>
          <pc:docMk/>
          <pc:sldMasterMk cId="783407565" sldId="2147483648"/>
        </pc:sldMasterMkLst>
        <pc:sldLayoutChg chg="addSp delSp modSp mod">
          <pc:chgData name="Lauren Francis" userId="b7c8c318-11b6-44df-a20d-cbfd05c86935" providerId="ADAL" clId="{4BBEDE7F-9734-419C-ADEB-8159F2185F5E}" dt="2024-07-07T14:56:33.865" v="818" actId="208"/>
          <pc:sldLayoutMkLst>
            <pc:docMk/>
            <pc:sldMasterMk cId="783407565" sldId="2147483648"/>
            <pc:sldLayoutMk cId="294763625" sldId="2147483659"/>
          </pc:sldLayoutMkLst>
          <pc:spChg chg="mod">
            <ac:chgData name="Lauren Francis" userId="b7c8c318-11b6-44df-a20d-cbfd05c86935" providerId="ADAL" clId="{4BBEDE7F-9734-419C-ADEB-8159F2185F5E}" dt="2024-07-05T15:21:10.837" v="539" actId="20577"/>
            <ac:spMkLst>
              <pc:docMk/>
              <pc:sldMasterMk cId="783407565" sldId="2147483648"/>
              <pc:sldLayoutMk cId="294763625" sldId="2147483659"/>
              <ac:spMk id="14" creationId="{49B9043E-4280-904D-D697-3E0FE566A506}"/>
            </ac:spMkLst>
          </pc:spChg>
          <pc:picChg chg="add del mod">
            <ac:chgData name="Lauren Francis" userId="b7c8c318-11b6-44df-a20d-cbfd05c86935" providerId="ADAL" clId="{4BBEDE7F-9734-419C-ADEB-8159F2185F5E}" dt="2024-07-07T14:56:24.647" v="814" actId="478"/>
            <ac:picMkLst>
              <pc:docMk/>
              <pc:sldMasterMk cId="783407565" sldId="2147483648"/>
              <pc:sldLayoutMk cId="294763625" sldId="2147483659"/>
              <ac:picMk id="3" creationId="{B3D53FE9-BAEA-9BC6-6860-06B36151B6DF}"/>
            </ac:picMkLst>
          </pc:picChg>
          <pc:picChg chg="add del mod ord">
            <ac:chgData name="Lauren Francis" userId="b7c8c318-11b6-44df-a20d-cbfd05c86935" providerId="ADAL" clId="{4BBEDE7F-9734-419C-ADEB-8159F2185F5E}" dt="2024-07-07T14:44:13.884" v="653" actId="478"/>
            <ac:picMkLst>
              <pc:docMk/>
              <pc:sldMasterMk cId="783407565" sldId="2147483648"/>
              <pc:sldLayoutMk cId="294763625" sldId="2147483659"/>
              <ac:picMk id="5" creationId="{206A64E6-3D44-77B8-D0AD-2F7CC861EE39}"/>
            </ac:picMkLst>
          </pc:picChg>
          <pc:picChg chg="add mod ord">
            <ac:chgData name="Lauren Francis" userId="b7c8c318-11b6-44df-a20d-cbfd05c86935" providerId="ADAL" clId="{4BBEDE7F-9734-419C-ADEB-8159F2185F5E}" dt="2024-07-07T14:48:08.205" v="710" actId="1076"/>
            <ac:picMkLst>
              <pc:docMk/>
              <pc:sldMasterMk cId="783407565" sldId="2147483648"/>
              <pc:sldLayoutMk cId="294763625" sldId="2147483659"/>
              <ac:picMk id="7" creationId="{8AECD395-CB05-514A-5925-838F840F123E}"/>
            </ac:picMkLst>
          </pc:picChg>
          <pc:picChg chg="add mod ord">
            <ac:chgData name="Lauren Francis" userId="b7c8c318-11b6-44df-a20d-cbfd05c86935" providerId="ADAL" clId="{4BBEDE7F-9734-419C-ADEB-8159F2185F5E}" dt="2024-07-07T14:48:04.636" v="708" actId="1076"/>
            <ac:picMkLst>
              <pc:docMk/>
              <pc:sldMasterMk cId="783407565" sldId="2147483648"/>
              <pc:sldLayoutMk cId="294763625" sldId="2147483659"/>
              <ac:picMk id="13" creationId="{305D251E-FEA7-9EDB-1D51-6CCFE05C2F69}"/>
            </ac:picMkLst>
          </pc:picChg>
          <pc:picChg chg="del">
            <ac:chgData name="Lauren Francis" userId="b7c8c318-11b6-44df-a20d-cbfd05c86935" providerId="ADAL" clId="{4BBEDE7F-9734-419C-ADEB-8159F2185F5E}" dt="2024-07-07T14:43:25.901" v="642" actId="478"/>
            <ac:picMkLst>
              <pc:docMk/>
              <pc:sldMasterMk cId="783407565" sldId="2147483648"/>
              <pc:sldLayoutMk cId="294763625" sldId="2147483659"/>
              <ac:picMk id="16" creationId="{F8A99FF6-4126-B0D8-9825-9FB1EBB5EB54}"/>
            </ac:picMkLst>
          </pc:picChg>
          <pc:picChg chg="del">
            <ac:chgData name="Lauren Francis" userId="b7c8c318-11b6-44df-a20d-cbfd05c86935" providerId="ADAL" clId="{4BBEDE7F-9734-419C-ADEB-8159F2185F5E}" dt="2024-07-07T14:43:26.356" v="643" actId="478"/>
            <ac:picMkLst>
              <pc:docMk/>
              <pc:sldMasterMk cId="783407565" sldId="2147483648"/>
              <pc:sldLayoutMk cId="294763625" sldId="2147483659"/>
              <ac:picMk id="17" creationId="{AE5A17BD-631D-3156-6AAA-4FAC1ADA8054}"/>
            </ac:picMkLst>
          </pc:picChg>
          <pc:picChg chg="del">
            <ac:chgData name="Lauren Francis" userId="b7c8c318-11b6-44df-a20d-cbfd05c86935" providerId="ADAL" clId="{4BBEDE7F-9734-419C-ADEB-8159F2185F5E}" dt="2024-07-07T14:43:25.356" v="641" actId="478"/>
            <ac:picMkLst>
              <pc:docMk/>
              <pc:sldMasterMk cId="783407565" sldId="2147483648"/>
              <pc:sldLayoutMk cId="294763625" sldId="2147483659"/>
              <ac:picMk id="18" creationId="{09838414-E636-4B21-01DA-DCF19E1F973C}"/>
            </ac:picMkLst>
          </pc:picChg>
          <pc:picChg chg="add mod">
            <ac:chgData name="Lauren Francis" userId="b7c8c318-11b6-44df-a20d-cbfd05c86935" providerId="ADAL" clId="{4BBEDE7F-9734-419C-ADEB-8159F2185F5E}" dt="2024-07-07T14:56:33.865" v="818" actId="208"/>
            <ac:picMkLst>
              <pc:docMk/>
              <pc:sldMasterMk cId="783407565" sldId="2147483648"/>
              <pc:sldLayoutMk cId="294763625" sldId="2147483659"/>
              <ac:picMk id="20" creationId="{710340CC-7906-F20C-4CCA-10F264B2A596}"/>
            </ac:picMkLst>
          </pc:picChg>
        </pc:sldLayoutChg>
        <pc:sldLayoutChg chg="addSp delSp modSp mod">
          <pc:chgData name="Lauren Francis" userId="b7c8c318-11b6-44df-a20d-cbfd05c86935" providerId="ADAL" clId="{4BBEDE7F-9734-419C-ADEB-8159F2185F5E}" dt="2024-07-07T14:48:19.283" v="712" actId="14100"/>
          <pc:sldLayoutMkLst>
            <pc:docMk/>
            <pc:sldMasterMk cId="783407565" sldId="2147483648"/>
            <pc:sldLayoutMk cId="2728238326" sldId="2147483660"/>
          </pc:sldLayoutMkLst>
          <pc:spChg chg="add mod">
            <ac:chgData name="Lauren Francis" userId="b7c8c318-11b6-44df-a20d-cbfd05c86935" providerId="ADAL" clId="{4BBEDE7F-9734-419C-ADEB-8159F2185F5E}" dt="2024-07-05T15:21:08.309" v="538" actId="20577"/>
            <ac:spMkLst>
              <pc:docMk/>
              <pc:sldMasterMk cId="783407565" sldId="2147483648"/>
              <pc:sldLayoutMk cId="2728238326" sldId="2147483660"/>
              <ac:spMk id="2" creationId="{CAA0BBFD-2057-33CB-0BDE-A738B3CD75D1}"/>
            </ac:spMkLst>
          </pc:spChg>
          <pc:spChg chg="del mod">
            <ac:chgData name="Lauren Francis" userId="b7c8c318-11b6-44df-a20d-cbfd05c86935" providerId="ADAL" clId="{4BBEDE7F-9734-419C-ADEB-8159F2185F5E}" dt="2024-07-05T15:16:04.845" v="520" actId="478"/>
            <ac:spMkLst>
              <pc:docMk/>
              <pc:sldMasterMk cId="783407565" sldId="2147483648"/>
              <pc:sldLayoutMk cId="2728238326" sldId="2147483660"/>
              <ac:spMk id="10" creationId="{38F0F942-CF92-6FD1-4E02-E7ED63F8B0D6}"/>
            </ac:spMkLst>
          </pc:spChg>
          <pc:picChg chg="del">
            <ac:chgData name="Lauren Francis" userId="b7c8c318-11b6-44df-a20d-cbfd05c86935" providerId="ADAL" clId="{4BBEDE7F-9734-419C-ADEB-8159F2185F5E}" dt="2024-07-07T14:46:29.912" v="682" actId="478"/>
            <ac:picMkLst>
              <pc:docMk/>
              <pc:sldMasterMk cId="783407565" sldId="2147483648"/>
              <pc:sldLayoutMk cId="2728238326" sldId="2147483660"/>
              <ac:picMk id="3" creationId="{2E3E0BFC-C5E1-4E29-51A7-06E97C9CDB2F}"/>
            </ac:picMkLst>
          </pc:picChg>
          <pc:picChg chg="del">
            <ac:chgData name="Lauren Francis" userId="b7c8c318-11b6-44df-a20d-cbfd05c86935" providerId="ADAL" clId="{4BBEDE7F-9734-419C-ADEB-8159F2185F5E}" dt="2024-07-07T14:46:29.912" v="682" actId="478"/>
            <ac:picMkLst>
              <pc:docMk/>
              <pc:sldMasterMk cId="783407565" sldId="2147483648"/>
              <pc:sldLayoutMk cId="2728238326" sldId="2147483660"/>
              <ac:picMk id="4" creationId="{2D65887D-3A67-551B-C715-BB419F344AC8}"/>
            </ac:picMkLst>
          </pc:picChg>
          <pc:picChg chg="del">
            <ac:chgData name="Lauren Francis" userId="b7c8c318-11b6-44df-a20d-cbfd05c86935" providerId="ADAL" clId="{4BBEDE7F-9734-419C-ADEB-8159F2185F5E}" dt="2024-07-07T14:46:29.912" v="682" actId="478"/>
            <ac:picMkLst>
              <pc:docMk/>
              <pc:sldMasterMk cId="783407565" sldId="2147483648"/>
              <pc:sldLayoutMk cId="2728238326" sldId="2147483660"/>
              <ac:picMk id="5" creationId="{E776905D-1D7E-5460-CBB1-BA8B67DC593F}"/>
            </ac:picMkLst>
          </pc:picChg>
          <pc:picChg chg="add mod">
            <ac:chgData name="Lauren Francis" userId="b7c8c318-11b6-44df-a20d-cbfd05c86935" providerId="ADAL" clId="{4BBEDE7F-9734-419C-ADEB-8159F2185F5E}" dt="2024-07-07T14:48:19.283" v="712" actId="14100"/>
            <ac:picMkLst>
              <pc:docMk/>
              <pc:sldMasterMk cId="783407565" sldId="2147483648"/>
              <pc:sldLayoutMk cId="2728238326" sldId="2147483660"/>
              <ac:picMk id="12" creationId="{44009942-AB20-D0DC-8D2B-65A38061DCB5}"/>
            </ac:picMkLst>
          </pc:picChg>
          <pc:picChg chg="add mod ord">
            <ac:chgData name="Lauren Francis" userId="b7c8c318-11b6-44df-a20d-cbfd05c86935" providerId="ADAL" clId="{4BBEDE7F-9734-419C-ADEB-8159F2185F5E}" dt="2024-07-07T14:47:52.402" v="704" actId="1076"/>
            <ac:picMkLst>
              <pc:docMk/>
              <pc:sldMasterMk cId="783407565" sldId="2147483648"/>
              <pc:sldLayoutMk cId="2728238326" sldId="2147483660"/>
              <ac:picMk id="14" creationId="{E98FD6BA-F5D7-2CCE-669B-5979C600F0DE}"/>
            </ac:picMkLst>
          </pc:picChg>
          <pc:picChg chg="add mod ord">
            <ac:chgData name="Lauren Francis" userId="b7c8c318-11b6-44df-a20d-cbfd05c86935" providerId="ADAL" clId="{4BBEDE7F-9734-419C-ADEB-8159F2185F5E}" dt="2024-07-07T14:47:55.395" v="705" actId="1076"/>
            <ac:picMkLst>
              <pc:docMk/>
              <pc:sldMasterMk cId="783407565" sldId="2147483648"/>
              <pc:sldLayoutMk cId="2728238326" sldId="2147483660"/>
              <ac:picMk id="16" creationId="{4397BBB3-97A6-5D33-CE32-6F89DCC9F802}"/>
            </ac:picMkLst>
          </pc:picChg>
        </pc:sldLayoutChg>
        <pc:sldLayoutChg chg="addSp delSp modSp mod">
          <pc:chgData name="Lauren Francis" userId="b7c8c318-11b6-44df-a20d-cbfd05c86935" providerId="ADAL" clId="{4BBEDE7F-9734-419C-ADEB-8159F2185F5E}" dt="2024-07-07T14:49:59.672" v="732" actId="1076"/>
          <pc:sldLayoutMkLst>
            <pc:docMk/>
            <pc:sldMasterMk cId="783407565" sldId="2147483648"/>
            <pc:sldLayoutMk cId="392758585" sldId="2147483661"/>
          </pc:sldLayoutMkLst>
          <pc:spChg chg="add mod">
            <ac:chgData name="Lauren Francis" userId="b7c8c318-11b6-44df-a20d-cbfd05c86935" providerId="ADAL" clId="{4BBEDE7F-9734-419C-ADEB-8159F2185F5E}" dt="2024-07-05T15:21:05.933" v="537" actId="20577"/>
            <ac:spMkLst>
              <pc:docMk/>
              <pc:sldMasterMk cId="783407565" sldId="2147483648"/>
              <pc:sldLayoutMk cId="392758585" sldId="2147483661"/>
              <ac:spMk id="2" creationId="{E5F2A43C-0EC9-C0C3-D78D-6FFF22E15934}"/>
            </ac:spMkLst>
          </pc:spChg>
          <pc:spChg chg="del mod">
            <ac:chgData name="Lauren Francis" userId="b7c8c318-11b6-44df-a20d-cbfd05c86935" providerId="ADAL" clId="{4BBEDE7F-9734-419C-ADEB-8159F2185F5E}" dt="2024-07-05T15:16:09.575" v="522" actId="478"/>
            <ac:spMkLst>
              <pc:docMk/>
              <pc:sldMasterMk cId="783407565" sldId="2147483648"/>
              <pc:sldLayoutMk cId="392758585" sldId="2147483661"/>
              <ac:spMk id="10" creationId="{AC4531A2-C0EB-FBAF-BC3F-0E4D8432C1D4}"/>
            </ac:spMkLst>
          </pc:spChg>
          <pc:picChg chg="del">
            <ac:chgData name="Lauren Francis" userId="b7c8c318-11b6-44df-a20d-cbfd05c86935" providerId="ADAL" clId="{4BBEDE7F-9734-419C-ADEB-8159F2185F5E}" dt="2024-07-07T14:48:34.997" v="713" actId="478"/>
            <ac:picMkLst>
              <pc:docMk/>
              <pc:sldMasterMk cId="783407565" sldId="2147483648"/>
              <pc:sldLayoutMk cId="392758585" sldId="2147483661"/>
              <ac:picMk id="3" creationId="{112C7AC1-3988-7C1E-0569-4C7364BAD9A6}"/>
            </ac:picMkLst>
          </pc:picChg>
          <pc:picChg chg="del">
            <ac:chgData name="Lauren Francis" userId="b7c8c318-11b6-44df-a20d-cbfd05c86935" providerId="ADAL" clId="{4BBEDE7F-9734-419C-ADEB-8159F2185F5E}" dt="2024-07-07T14:48:34.997" v="713" actId="478"/>
            <ac:picMkLst>
              <pc:docMk/>
              <pc:sldMasterMk cId="783407565" sldId="2147483648"/>
              <pc:sldLayoutMk cId="392758585" sldId="2147483661"/>
              <ac:picMk id="4" creationId="{FF84EA3F-D675-CCCF-F49A-F03BA84DADDB}"/>
            </ac:picMkLst>
          </pc:picChg>
          <pc:picChg chg="del">
            <ac:chgData name="Lauren Francis" userId="b7c8c318-11b6-44df-a20d-cbfd05c86935" providerId="ADAL" clId="{4BBEDE7F-9734-419C-ADEB-8159F2185F5E}" dt="2024-07-07T14:48:34.997" v="713" actId="478"/>
            <ac:picMkLst>
              <pc:docMk/>
              <pc:sldMasterMk cId="783407565" sldId="2147483648"/>
              <pc:sldLayoutMk cId="392758585" sldId="2147483661"/>
              <ac:picMk id="5" creationId="{EBD6AFE3-9B7C-3462-FA7A-4E2ED060ABF2}"/>
            </ac:picMkLst>
          </pc:picChg>
          <pc:picChg chg="add mod">
            <ac:chgData name="Lauren Francis" userId="b7c8c318-11b6-44df-a20d-cbfd05c86935" providerId="ADAL" clId="{4BBEDE7F-9734-419C-ADEB-8159F2185F5E}" dt="2024-07-07T14:49:47.387" v="728" actId="208"/>
            <ac:picMkLst>
              <pc:docMk/>
              <pc:sldMasterMk cId="783407565" sldId="2147483648"/>
              <pc:sldLayoutMk cId="392758585" sldId="2147483661"/>
              <ac:picMk id="12" creationId="{242EA42C-DB0F-9E22-8666-A381D588B382}"/>
            </ac:picMkLst>
          </pc:picChg>
          <pc:picChg chg="add mod ord">
            <ac:chgData name="Lauren Francis" userId="b7c8c318-11b6-44df-a20d-cbfd05c86935" providerId="ADAL" clId="{4BBEDE7F-9734-419C-ADEB-8159F2185F5E}" dt="2024-07-07T14:49:51.017" v="730" actId="208"/>
            <ac:picMkLst>
              <pc:docMk/>
              <pc:sldMasterMk cId="783407565" sldId="2147483648"/>
              <pc:sldLayoutMk cId="392758585" sldId="2147483661"/>
              <ac:picMk id="14" creationId="{98E18356-F51B-2718-E15B-FDF87F1CA0A3}"/>
            </ac:picMkLst>
          </pc:picChg>
          <pc:picChg chg="add mod ord">
            <ac:chgData name="Lauren Francis" userId="b7c8c318-11b6-44df-a20d-cbfd05c86935" providerId="ADAL" clId="{4BBEDE7F-9734-419C-ADEB-8159F2185F5E}" dt="2024-07-07T14:49:59.672" v="732" actId="1076"/>
            <ac:picMkLst>
              <pc:docMk/>
              <pc:sldMasterMk cId="783407565" sldId="2147483648"/>
              <pc:sldLayoutMk cId="392758585" sldId="2147483661"/>
              <ac:picMk id="16" creationId="{665B2219-A656-939E-271E-90682A960784}"/>
            </ac:picMkLst>
          </pc:picChg>
        </pc:sldLayoutChg>
        <pc:sldLayoutChg chg="addSp delSp modSp mod">
          <pc:chgData name="Lauren Francis" userId="b7c8c318-11b6-44df-a20d-cbfd05c86935" providerId="ADAL" clId="{4BBEDE7F-9734-419C-ADEB-8159F2185F5E}" dt="2024-07-07T14:51:39.903" v="752" actId="1076"/>
          <pc:sldLayoutMkLst>
            <pc:docMk/>
            <pc:sldMasterMk cId="783407565" sldId="2147483648"/>
            <pc:sldLayoutMk cId="2364423304" sldId="2147483662"/>
          </pc:sldLayoutMkLst>
          <pc:spChg chg="add mod">
            <ac:chgData name="Lauren Francis" userId="b7c8c318-11b6-44df-a20d-cbfd05c86935" providerId="ADAL" clId="{4BBEDE7F-9734-419C-ADEB-8159F2185F5E}" dt="2024-07-05T15:21:03.370" v="536" actId="20577"/>
            <ac:spMkLst>
              <pc:docMk/>
              <pc:sldMasterMk cId="783407565" sldId="2147483648"/>
              <pc:sldLayoutMk cId="2364423304" sldId="2147483662"/>
              <ac:spMk id="2" creationId="{0FF861A2-B94D-AD35-5E4C-F181B15E7E06}"/>
            </ac:spMkLst>
          </pc:spChg>
          <pc:spChg chg="del mod">
            <ac:chgData name="Lauren Francis" userId="b7c8c318-11b6-44df-a20d-cbfd05c86935" providerId="ADAL" clId="{4BBEDE7F-9734-419C-ADEB-8159F2185F5E}" dt="2024-07-05T15:16:13.915" v="524" actId="478"/>
            <ac:spMkLst>
              <pc:docMk/>
              <pc:sldMasterMk cId="783407565" sldId="2147483648"/>
              <pc:sldLayoutMk cId="2364423304" sldId="2147483662"/>
              <ac:spMk id="10" creationId="{85A94DC4-AAF3-B465-5804-0123938A91AF}"/>
            </ac:spMkLst>
          </pc:spChg>
          <pc:picChg chg="del">
            <ac:chgData name="Lauren Francis" userId="b7c8c318-11b6-44df-a20d-cbfd05c86935" providerId="ADAL" clId="{4BBEDE7F-9734-419C-ADEB-8159F2185F5E}" dt="2024-07-07T14:50:07.967" v="733" actId="478"/>
            <ac:picMkLst>
              <pc:docMk/>
              <pc:sldMasterMk cId="783407565" sldId="2147483648"/>
              <pc:sldLayoutMk cId="2364423304" sldId="2147483662"/>
              <ac:picMk id="3" creationId="{619397AC-991B-256F-92C7-697645C7AF68}"/>
            </ac:picMkLst>
          </pc:picChg>
          <pc:picChg chg="del">
            <ac:chgData name="Lauren Francis" userId="b7c8c318-11b6-44df-a20d-cbfd05c86935" providerId="ADAL" clId="{4BBEDE7F-9734-419C-ADEB-8159F2185F5E}" dt="2024-07-07T14:50:07.967" v="733" actId="478"/>
            <ac:picMkLst>
              <pc:docMk/>
              <pc:sldMasterMk cId="783407565" sldId="2147483648"/>
              <pc:sldLayoutMk cId="2364423304" sldId="2147483662"/>
              <ac:picMk id="4" creationId="{FD9C278B-A320-9013-9D86-B525B3EFDECA}"/>
            </ac:picMkLst>
          </pc:picChg>
          <pc:picChg chg="del">
            <ac:chgData name="Lauren Francis" userId="b7c8c318-11b6-44df-a20d-cbfd05c86935" providerId="ADAL" clId="{4BBEDE7F-9734-419C-ADEB-8159F2185F5E}" dt="2024-07-07T14:50:07.967" v="733" actId="478"/>
            <ac:picMkLst>
              <pc:docMk/>
              <pc:sldMasterMk cId="783407565" sldId="2147483648"/>
              <pc:sldLayoutMk cId="2364423304" sldId="2147483662"/>
              <ac:picMk id="5" creationId="{E0CA8ABB-8F38-F87B-ECBE-BEFEECAA9955}"/>
            </ac:picMkLst>
          </pc:picChg>
          <pc:picChg chg="add mod">
            <ac:chgData name="Lauren Francis" userId="b7c8c318-11b6-44df-a20d-cbfd05c86935" providerId="ADAL" clId="{4BBEDE7F-9734-419C-ADEB-8159F2185F5E}" dt="2024-07-07T14:51:30.641" v="747" actId="208"/>
            <ac:picMkLst>
              <pc:docMk/>
              <pc:sldMasterMk cId="783407565" sldId="2147483648"/>
              <pc:sldLayoutMk cId="2364423304" sldId="2147483662"/>
              <ac:picMk id="12" creationId="{C6A88207-7F7E-88DD-B3FD-79FCABD503DF}"/>
            </ac:picMkLst>
          </pc:picChg>
          <pc:picChg chg="add mod ord">
            <ac:chgData name="Lauren Francis" userId="b7c8c318-11b6-44df-a20d-cbfd05c86935" providerId="ADAL" clId="{4BBEDE7F-9734-419C-ADEB-8159F2185F5E}" dt="2024-07-07T14:51:36.313" v="750" actId="14100"/>
            <ac:picMkLst>
              <pc:docMk/>
              <pc:sldMasterMk cId="783407565" sldId="2147483648"/>
              <pc:sldLayoutMk cId="2364423304" sldId="2147483662"/>
              <ac:picMk id="14" creationId="{D919B080-643F-94EF-7210-0542A2DD7FCA}"/>
            </ac:picMkLst>
          </pc:picChg>
          <pc:picChg chg="add mod ord">
            <ac:chgData name="Lauren Francis" userId="b7c8c318-11b6-44df-a20d-cbfd05c86935" providerId="ADAL" clId="{4BBEDE7F-9734-419C-ADEB-8159F2185F5E}" dt="2024-07-07T14:51:39.903" v="752" actId="1076"/>
            <ac:picMkLst>
              <pc:docMk/>
              <pc:sldMasterMk cId="783407565" sldId="2147483648"/>
              <pc:sldLayoutMk cId="2364423304" sldId="2147483662"/>
              <ac:picMk id="16" creationId="{F05EC6E2-69C6-BC88-A898-8BA2F5D17299}"/>
            </ac:picMkLst>
          </pc:picChg>
        </pc:sldLayoutChg>
        <pc:sldLayoutChg chg="addSp delSp modSp mod">
          <pc:chgData name="Lauren Francis" userId="b7c8c318-11b6-44df-a20d-cbfd05c86935" providerId="ADAL" clId="{4BBEDE7F-9734-419C-ADEB-8159F2185F5E}" dt="2024-07-07T14:53:20.749" v="778" actId="1076"/>
          <pc:sldLayoutMkLst>
            <pc:docMk/>
            <pc:sldMasterMk cId="783407565" sldId="2147483648"/>
            <pc:sldLayoutMk cId="2006673658" sldId="2147483663"/>
          </pc:sldLayoutMkLst>
          <pc:spChg chg="add mod">
            <ac:chgData name="Lauren Francis" userId="b7c8c318-11b6-44df-a20d-cbfd05c86935" providerId="ADAL" clId="{4BBEDE7F-9734-419C-ADEB-8159F2185F5E}" dt="2024-07-05T15:21:01.463" v="535" actId="20577"/>
            <ac:spMkLst>
              <pc:docMk/>
              <pc:sldMasterMk cId="783407565" sldId="2147483648"/>
              <pc:sldLayoutMk cId="2006673658" sldId="2147483663"/>
              <ac:spMk id="2" creationId="{096A09CB-4F96-2217-27F8-CF436EB271A1}"/>
            </ac:spMkLst>
          </pc:spChg>
          <pc:spChg chg="del mod">
            <ac:chgData name="Lauren Francis" userId="b7c8c318-11b6-44df-a20d-cbfd05c86935" providerId="ADAL" clId="{4BBEDE7F-9734-419C-ADEB-8159F2185F5E}" dt="2024-07-05T15:16:16.991" v="526" actId="478"/>
            <ac:spMkLst>
              <pc:docMk/>
              <pc:sldMasterMk cId="783407565" sldId="2147483648"/>
              <pc:sldLayoutMk cId="2006673658" sldId="2147483663"/>
              <ac:spMk id="10" creationId="{C2B2B5FE-9E18-9E62-35EB-F252E22ED5F6}"/>
            </ac:spMkLst>
          </pc:spChg>
          <pc:picChg chg="del">
            <ac:chgData name="Lauren Francis" userId="b7c8c318-11b6-44df-a20d-cbfd05c86935" providerId="ADAL" clId="{4BBEDE7F-9734-419C-ADEB-8159F2185F5E}" dt="2024-07-07T14:51:46.510" v="753" actId="478"/>
            <ac:picMkLst>
              <pc:docMk/>
              <pc:sldMasterMk cId="783407565" sldId="2147483648"/>
              <pc:sldLayoutMk cId="2006673658" sldId="2147483663"/>
              <ac:picMk id="3" creationId="{F0F1D36C-2FD0-2725-9029-03CB83D5F9A4}"/>
            </ac:picMkLst>
          </pc:picChg>
          <pc:picChg chg="del">
            <ac:chgData name="Lauren Francis" userId="b7c8c318-11b6-44df-a20d-cbfd05c86935" providerId="ADAL" clId="{4BBEDE7F-9734-419C-ADEB-8159F2185F5E}" dt="2024-07-07T14:51:46.510" v="753" actId="478"/>
            <ac:picMkLst>
              <pc:docMk/>
              <pc:sldMasterMk cId="783407565" sldId="2147483648"/>
              <pc:sldLayoutMk cId="2006673658" sldId="2147483663"/>
              <ac:picMk id="4" creationId="{DD0422A4-9B64-C19E-6C20-B78EB6C37F86}"/>
            </ac:picMkLst>
          </pc:picChg>
          <pc:picChg chg="del">
            <ac:chgData name="Lauren Francis" userId="b7c8c318-11b6-44df-a20d-cbfd05c86935" providerId="ADAL" clId="{4BBEDE7F-9734-419C-ADEB-8159F2185F5E}" dt="2024-07-07T14:51:46.510" v="753" actId="478"/>
            <ac:picMkLst>
              <pc:docMk/>
              <pc:sldMasterMk cId="783407565" sldId="2147483648"/>
              <pc:sldLayoutMk cId="2006673658" sldId="2147483663"/>
              <ac:picMk id="5" creationId="{3EB43EA3-DB11-705D-E970-4D36395EF928}"/>
            </ac:picMkLst>
          </pc:picChg>
          <pc:picChg chg="add mod">
            <ac:chgData name="Lauren Francis" userId="b7c8c318-11b6-44df-a20d-cbfd05c86935" providerId="ADAL" clId="{4BBEDE7F-9734-419C-ADEB-8159F2185F5E}" dt="2024-07-07T14:53:11.443" v="773" actId="208"/>
            <ac:picMkLst>
              <pc:docMk/>
              <pc:sldMasterMk cId="783407565" sldId="2147483648"/>
              <pc:sldLayoutMk cId="2006673658" sldId="2147483663"/>
              <ac:picMk id="12" creationId="{B04E43BE-045F-12F7-EEA1-86CE91C1C81C}"/>
            </ac:picMkLst>
          </pc:picChg>
          <pc:picChg chg="add mod ord">
            <ac:chgData name="Lauren Francis" userId="b7c8c318-11b6-44df-a20d-cbfd05c86935" providerId="ADAL" clId="{4BBEDE7F-9734-419C-ADEB-8159F2185F5E}" dt="2024-07-07T14:53:19.575" v="777" actId="1076"/>
            <ac:picMkLst>
              <pc:docMk/>
              <pc:sldMasterMk cId="783407565" sldId="2147483648"/>
              <pc:sldLayoutMk cId="2006673658" sldId="2147483663"/>
              <ac:picMk id="14" creationId="{4A9E9BEB-2C49-0858-FA0C-9155AAC8EF63}"/>
            </ac:picMkLst>
          </pc:picChg>
          <pc:picChg chg="add mod ord">
            <ac:chgData name="Lauren Francis" userId="b7c8c318-11b6-44df-a20d-cbfd05c86935" providerId="ADAL" clId="{4BBEDE7F-9734-419C-ADEB-8159F2185F5E}" dt="2024-07-07T14:53:20.749" v="778" actId="1076"/>
            <ac:picMkLst>
              <pc:docMk/>
              <pc:sldMasterMk cId="783407565" sldId="2147483648"/>
              <pc:sldLayoutMk cId="2006673658" sldId="2147483663"/>
              <ac:picMk id="16" creationId="{F0DC1EEC-8956-4339-1290-D73E9CD50383}"/>
            </ac:picMkLst>
          </pc:picChg>
        </pc:sldLayoutChg>
        <pc:sldLayoutChg chg="addSp delSp modSp mod">
          <pc:chgData name="Lauren Francis" userId="b7c8c318-11b6-44df-a20d-cbfd05c86935" providerId="ADAL" clId="{4BBEDE7F-9734-419C-ADEB-8159F2185F5E}" dt="2024-07-07T14:54:58.985" v="795" actId="208"/>
          <pc:sldLayoutMkLst>
            <pc:docMk/>
            <pc:sldMasterMk cId="783407565" sldId="2147483648"/>
            <pc:sldLayoutMk cId="1105485309" sldId="2147483664"/>
          </pc:sldLayoutMkLst>
          <pc:spChg chg="add mod">
            <ac:chgData name="Lauren Francis" userId="b7c8c318-11b6-44df-a20d-cbfd05c86935" providerId="ADAL" clId="{4BBEDE7F-9734-419C-ADEB-8159F2185F5E}" dt="2024-07-05T15:20:58.233" v="534" actId="20577"/>
            <ac:spMkLst>
              <pc:docMk/>
              <pc:sldMasterMk cId="783407565" sldId="2147483648"/>
              <pc:sldLayoutMk cId="1105485309" sldId="2147483664"/>
              <ac:spMk id="2" creationId="{40DD98CC-C3F4-FFAE-BBE7-2E6976BFDFC6}"/>
            </ac:spMkLst>
          </pc:spChg>
          <pc:spChg chg="del mod">
            <ac:chgData name="Lauren Francis" userId="b7c8c318-11b6-44df-a20d-cbfd05c86935" providerId="ADAL" clId="{4BBEDE7F-9734-419C-ADEB-8159F2185F5E}" dt="2024-07-05T15:16:20.304" v="528" actId="478"/>
            <ac:spMkLst>
              <pc:docMk/>
              <pc:sldMasterMk cId="783407565" sldId="2147483648"/>
              <pc:sldLayoutMk cId="1105485309" sldId="2147483664"/>
              <ac:spMk id="7" creationId="{64DAFAF8-BB64-FEB1-88AE-9F0D9EF307F0}"/>
            </ac:spMkLst>
          </pc:spChg>
          <pc:picChg chg="del">
            <ac:chgData name="Lauren Francis" userId="b7c8c318-11b6-44df-a20d-cbfd05c86935" providerId="ADAL" clId="{4BBEDE7F-9734-419C-ADEB-8159F2185F5E}" dt="2024-07-07T14:54:11.844" v="779" actId="478"/>
            <ac:picMkLst>
              <pc:docMk/>
              <pc:sldMasterMk cId="783407565" sldId="2147483648"/>
              <pc:sldLayoutMk cId="1105485309" sldId="2147483664"/>
              <ac:picMk id="9" creationId="{66FA7975-C279-C4F1-8F27-3395E7A19AEC}"/>
            </ac:picMkLst>
          </pc:picChg>
          <pc:picChg chg="del">
            <ac:chgData name="Lauren Francis" userId="b7c8c318-11b6-44df-a20d-cbfd05c86935" providerId="ADAL" clId="{4BBEDE7F-9734-419C-ADEB-8159F2185F5E}" dt="2024-07-07T14:54:11.844" v="779" actId="478"/>
            <ac:picMkLst>
              <pc:docMk/>
              <pc:sldMasterMk cId="783407565" sldId="2147483648"/>
              <pc:sldLayoutMk cId="1105485309" sldId="2147483664"/>
              <ac:picMk id="10" creationId="{DAAA3903-B227-235E-BB16-015068685A61}"/>
            </ac:picMkLst>
          </pc:picChg>
          <pc:picChg chg="del">
            <ac:chgData name="Lauren Francis" userId="b7c8c318-11b6-44df-a20d-cbfd05c86935" providerId="ADAL" clId="{4BBEDE7F-9734-419C-ADEB-8159F2185F5E}" dt="2024-07-07T14:54:11.844" v="779" actId="478"/>
            <ac:picMkLst>
              <pc:docMk/>
              <pc:sldMasterMk cId="783407565" sldId="2147483648"/>
              <pc:sldLayoutMk cId="1105485309" sldId="2147483664"/>
              <ac:picMk id="11" creationId="{05201A29-085B-C847-A2DD-3D13D8D3AA95}"/>
            </ac:picMkLst>
          </pc:picChg>
          <pc:picChg chg="add mod">
            <ac:chgData name="Lauren Francis" userId="b7c8c318-11b6-44df-a20d-cbfd05c86935" providerId="ADAL" clId="{4BBEDE7F-9734-419C-ADEB-8159F2185F5E}" dt="2024-07-07T14:54:57.411" v="794" actId="208"/>
            <ac:picMkLst>
              <pc:docMk/>
              <pc:sldMasterMk cId="783407565" sldId="2147483648"/>
              <pc:sldLayoutMk cId="1105485309" sldId="2147483664"/>
              <ac:picMk id="12" creationId="{6A74A302-1750-767F-EF10-3C573F2C691A}"/>
            </ac:picMkLst>
          </pc:picChg>
          <pc:picChg chg="add mod ord">
            <ac:chgData name="Lauren Francis" userId="b7c8c318-11b6-44df-a20d-cbfd05c86935" providerId="ADAL" clId="{4BBEDE7F-9734-419C-ADEB-8159F2185F5E}" dt="2024-07-07T14:54:58.985" v="795" actId="208"/>
            <ac:picMkLst>
              <pc:docMk/>
              <pc:sldMasterMk cId="783407565" sldId="2147483648"/>
              <pc:sldLayoutMk cId="1105485309" sldId="2147483664"/>
              <ac:picMk id="14" creationId="{F1BC84C8-1C67-5303-29A1-4E6E3C7B0449}"/>
            </ac:picMkLst>
          </pc:picChg>
          <pc:picChg chg="add mod ord">
            <ac:chgData name="Lauren Francis" userId="b7c8c318-11b6-44df-a20d-cbfd05c86935" providerId="ADAL" clId="{4BBEDE7F-9734-419C-ADEB-8159F2185F5E}" dt="2024-07-07T14:54:54.766" v="793" actId="208"/>
            <ac:picMkLst>
              <pc:docMk/>
              <pc:sldMasterMk cId="783407565" sldId="2147483648"/>
              <pc:sldLayoutMk cId="1105485309" sldId="2147483664"/>
              <ac:picMk id="16" creationId="{21EA6A10-94F9-12D8-6A40-3FD8B895CA7C}"/>
            </ac:picMkLst>
          </pc:picChg>
        </pc:sldLayoutChg>
        <pc:sldLayoutChg chg="addSp delSp modSp mod">
          <pc:chgData name="Lauren Francis" userId="b7c8c318-11b6-44df-a20d-cbfd05c86935" providerId="ADAL" clId="{4BBEDE7F-9734-419C-ADEB-8159F2185F5E}" dt="2024-07-07T14:56:04.502" v="813" actId="208"/>
          <pc:sldLayoutMkLst>
            <pc:docMk/>
            <pc:sldMasterMk cId="783407565" sldId="2147483648"/>
            <pc:sldLayoutMk cId="2902913774" sldId="2147483665"/>
          </pc:sldLayoutMkLst>
          <pc:spChg chg="add mod">
            <ac:chgData name="Lauren Francis" userId="b7c8c318-11b6-44df-a20d-cbfd05c86935" providerId="ADAL" clId="{4BBEDE7F-9734-419C-ADEB-8159F2185F5E}" dt="2024-07-05T15:20:54.311" v="533" actId="20577"/>
            <ac:spMkLst>
              <pc:docMk/>
              <pc:sldMasterMk cId="783407565" sldId="2147483648"/>
              <pc:sldLayoutMk cId="2902913774" sldId="2147483665"/>
              <ac:spMk id="2" creationId="{A709A2EB-43E8-E88F-504B-014E12DA2246}"/>
            </ac:spMkLst>
          </pc:spChg>
          <pc:spChg chg="del mod">
            <ac:chgData name="Lauren Francis" userId="b7c8c318-11b6-44df-a20d-cbfd05c86935" providerId="ADAL" clId="{4BBEDE7F-9734-419C-ADEB-8159F2185F5E}" dt="2024-07-05T15:16:24.395" v="530" actId="478"/>
            <ac:spMkLst>
              <pc:docMk/>
              <pc:sldMasterMk cId="783407565" sldId="2147483648"/>
              <pc:sldLayoutMk cId="2902913774" sldId="2147483665"/>
              <ac:spMk id="10" creationId="{E8F98A27-81A1-A4DC-8788-7DEFF4C540EC}"/>
            </ac:spMkLst>
          </pc:spChg>
          <pc:picChg chg="del">
            <ac:chgData name="Lauren Francis" userId="b7c8c318-11b6-44df-a20d-cbfd05c86935" providerId="ADAL" clId="{4BBEDE7F-9734-419C-ADEB-8159F2185F5E}" dt="2024-07-07T14:55:03.807" v="796" actId="478"/>
            <ac:picMkLst>
              <pc:docMk/>
              <pc:sldMasterMk cId="783407565" sldId="2147483648"/>
              <pc:sldLayoutMk cId="2902913774" sldId="2147483665"/>
              <ac:picMk id="3" creationId="{6A29406C-8919-74D3-B66C-51CE55529DED}"/>
            </ac:picMkLst>
          </pc:picChg>
          <pc:picChg chg="del">
            <ac:chgData name="Lauren Francis" userId="b7c8c318-11b6-44df-a20d-cbfd05c86935" providerId="ADAL" clId="{4BBEDE7F-9734-419C-ADEB-8159F2185F5E}" dt="2024-07-07T14:55:03.807" v="796" actId="478"/>
            <ac:picMkLst>
              <pc:docMk/>
              <pc:sldMasterMk cId="783407565" sldId="2147483648"/>
              <pc:sldLayoutMk cId="2902913774" sldId="2147483665"/>
              <ac:picMk id="4" creationId="{914E38EF-FE60-C329-0FA9-06F9754099AF}"/>
            </ac:picMkLst>
          </pc:picChg>
          <pc:picChg chg="del">
            <ac:chgData name="Lauren Francis" userId="b7c8c318-11b6-44df-a20d-cbfd05c86935" providerId="ADAL" clId="{4BBEDE7F-9734-419C-ADEB-8159F2185F5E}" dt="2024-07-07T14:55:03.807" v="796" actId="478"/>
            <ac:picMkLst>
              <pc:docMk/>
              <pc:sldMasterMk cId="783407565" sldId="2147483648"/>
              <pc:sldLayoutMk cId="2902913774" sldId="2147483665"/>
              <ac:picMk id="5" creationId="{97320C8E-E14D-7E28-472F-F66430C54D45}"/>
            </ac:picMkLst>
          </pc:picChg>
          <pc:picChg chg="add mod">
            <ac:chgData name="Lauren Francis" userId="b7c8c318-11b6-44df-a20d-cbfd05c86935" providerId="ADAL" clId="{4BBEDE7F-9734-419C-ADEB-8159F2185F5E}" dt="2024-07-07T14:56:04.502" v="813" actId="208"/>
            <ac:picMkLst>
              <pc:docMk/>
              <pc:sldMasterMk cId="783407565" sldId="2147483648"/>
              <pc:sldLayoutMk cId="2902913774" sldId="2147483665"/>
              <ac:picMk id="12" creationId="{3E286448-CC1E-A3C3-69F3-827B19A96BF6}"/>
            </ac:picMkLst>
          </pc:picChg>
          <pc:picChg chg="add mod ord">
            <ac:chgData name="Lauren Francis" userId="b7c8c318-11b6-44df-a20d-cbfd05c86935" providerId="ADAL" clId="{4BBEDE7F-9734-419C-ADEB-8159F2185F5E}" dt="2024-07-07T14:56:03.101" v="812" actId="208"/>
            <ac:picMkLst>
              <pc:docMk/>
              <pc:sldMasterMk cId="783407565" sldId="2147483648"/>
              <pc:sldLayoutMk cId="2902913774" sldId="2147483665"/>
              <ac:picMk id="14" creationId="{1DB0824E-24E4-DFF2-AD2F-0E140E2ABC37}"/>
            </ac:picMkLst>
          </pc:picChg>
          <pc:picChg chg="add mod ord">
            <ac:chgData name="Lauren Francis" userId="b7c8c318-11b6-44df-a20d-cbfd05c86935" providerId="ADAL" clId="{4BBEDE7F-9734-419C-ADEB-8159F2185F5E}" dt="2024-07-07T14:56:01.472" v="811" actId="208"/>
            <ac:picMkLst>
              <pc:docMk/>
              <pc:sldMasterMk cId="783407565" sldId="2147483648"/>
              <pc:sldLayoutMk cId="2902913774" sldId="2147483665"/>
              <ac:picMk id="16" creationId="{4BA8A8B3-BA36-C301-C3B3-5008B7F25906}"/>
            </ac:picMkLst>
          </pc:picChg>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pChg chg="mod">
            <ac:chgData name="Lauren Francis" userId="b7c8c318-11b6-44df-a20d-cbfd05c86935" providerId="ADAL" clId="{4BBEDE7F-9734-419C-ADEB-8159F2185F5E}" dt="2024-07-07T13:50:11.760" v="606" actId="1076"/>
            <ac:spMkLst>
              <pc:docMk/>
              <pc:sldMasterMk cId="783407565" sldId="2147483648"/>
              <pc:sldLayoutMk cId="3451759316" sldId="2147483671"/>
              <ac:spMk id="19" creationId="{00608F6B-0818-8C97-2AA3-955405B8FBCA}"/>
            </ac:spMkLst>
          </pc:spChg>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pChg chg="mod">
            <ac:chgData name="Lauren Francis" userId="b7c8c318-11b6-44df-a20d-cbfd05c86935" providerId="ADAL" clId="{4BBEDE7F-9734-419C-ADEB-8159F2185F5E}" dt="2024-07-07T13:49:39.398" v="599" actId="1076"/>
            <ac:spMkLst>
              <pc:docMk/>
              <pc:sldMasterMk cId="783407565" sldId="2147483648"/>
              <pc:sldLayoutMk cId="2839592603" sldId="2147483674"/>
              <ac:spMk id="11" creationId="{D467AB6F-5056-5571-6A53-4276B6678E81}"/>
            </ac:spMkLst>
          </pc:spChg>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pChg chg="add mod">
            <ac:chgData name="Lauren Francis" userId="b7c8c318-11b6-44df-a20d-cbfd05c86935" providerId="ADAL" clId="{4BBEDE7F-9734-419C-ADEB-8159F2185F5E}" dt="2024-07-04T21:35:22.835" v="442" actId="1035"/>
            <ac:spMkLst>
              <pc:docMk/>
              <pc:sldMasterMk cId="783407565" sldId="2147483648"/>
              <pc:sldLayoutMk cId="753425887" sldId="2147483676"/>
              <ac:spMk id="2" creationId="{B4BB6C55-EFB0-B13C-453D-644DC4282242}"/>
            </ac:spMkLst>
          </pc:spChg>
          <pc:spChg chg="mod">
            <ac:chgData name="Lauren Francis" userId="b7c8c318-11b6-44df-a20d-cbfd05c86935" providerId="ADAL" clId="{4BBEDE7F-9734-419C-ADEB-8159F2185F5E}" dt="2024-07-04T21:35:33.381" v="448" actId="1035"/>
            <ac:spMkLst>
              <pc:docMk/>
              <pc:sldMasterMk cId="783407565" sldId="2147483648"/>
              <pc:sldLayoutMk cId="753425887" sldId="2147483676"/>
              <ac:spMk id="5" creationId="{24EAF092-EEE0-8503-C501-1FD8B47F4494}"/>
            </ac:spMkLst>
          </pc:spChg>
        </pc:sldLayoutChg>
        <pc:sldLayoutChg chg="delSp mod">
          <pc:chgData name="Lauren Francis" userId="b7c8c318-11b6-44df-a20d-cbfd05c86935" providerId="ADAL" clId="{4BBEDE7F-9734-419C-ADEB-8159F2185F5E}" dt="2024-07-05T13:36:20.329" v="451" actId="6014"/>
          <pc:sldLayoutMkLst>
            <pc:docMk/>
            <pc:sldMasterMk cId="783407565" sldId="2147483648"/>
            <pc:sldLayoutMk cId="3920694061" sldId="2147483677"/>
          </pc:sldLayoutMkLst>
          <pc:spChg chg="del">
            <ac:chgData name="Lauren Francis" userId="b7c8c318-11b6-44df-a20d-cbfd05c86935" providerId="ADAL" clId="{4BBEDE7F-9734-419C-ADEB-8159F2185F5E}" dt="2024-07-05T13:36:12.467" v="449" actId="478"/>
            <ac:spMkLst>
              <pc:docMk/>
              <pc:sldMasterMk cId="783407565" sldId="2147483648"/>
              <pc:sldLayoutMk cId="3920694061" sldId="2147483677"/>
              <ac:spMk id="3" creationId="{6E6B2815-9F97-329C-3782-EE06EFD316C9}"/>
            </ac:spMkLst>
          </pc:spChg>
          <pc:spChg chg="del">
            <ac:chgData name="Lauren Francis" userId="b7c8c318-11b6-44df-a20d-cbfd05c86935" providerId="ADAL" clId="{4BBEDE7F-9734-419C-ADEB-8159F2185F5E}" dt="2024-07-05T13:36:14.048" v="450" actId="478"/>
            <ac:spMkLst>
              <pc:docMk/>
              <pc:sldMasterMk cId="783407565" sldId="2147483648"/>
              <pc:sldLayoutMk cId="3920694061" sldId="2147483677"/>
              <ac:spMk id="5" creationId="{24EAF092-EEE0-8503-C501-1FD8B47F4494}"/>
            </ac:spMkLst>
          </pc:spChg>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pChg chg="del">
            <ac:chgData name="Lauren Francis" userId="b7c8c318-11b6-44df-a20d-cbfd05c86935" providerId="ADAL" clId="{4BBEDE7F-9734-419C-ADEB-8159F2185F5E}" dt="2024-07-07T13:44:45.675" v="541" actId="478"/>
            <ac:spMkLst>
              <pc:docMk/>
              <pc:sldMasterMk cId="783407565" sldId="2147483648"/>
              <pc:sldLayoutMk cId="3049626277" sldId="2147483678"/>
              <ac:spMk id="6" creationId="{A0E1ECE0-07AB-EED7-43AF-6A65242F3022}"/>
            </ac:spMkLst>
          </pc:spChg>
          <pc:spChg chg="add del mod">
            <ac:chgData name="Lauren Francis" userId="b7c8c318-11b6-44df-a20d-cbfd05c86935" providerId="ADAL" clId="{4BBEDE7F-9734-419C-ADEB-8159F2185F5E}" dt="2024-07-07T13:52:50.595" v="636" actId="478"/>
            <ac:spMkLst>
              <pc:docMk/>
              <pc:sldMasterMk cId="783407565" sldId="2147483648"/>
              <pc:sldLayoutMk cId="3049626277" sldId="2147483678"/>
              <ac:spMk id="7" creationId="{75436EFE-19C3-C680-68BC-967B0E2C40CC}"/>
            </ac:spMkLst>
          </pc:spChg>
          <pc:spChg chg="add del mod">
            <ac:chgData name="Lauren Francis" userId="b7c8c318-11b6-44df-a20d-cbfd05c86935" providerId="ADAL" clId="{4BBEDE7F-9734-419C-ADEB-8159F2185F5E}" dt="2024-07-07T13:52:50.595" v="636" actId="478"/>
            <ac:spMkLst>
              <pc:docMk/>
              <pc:sldMasterMk cId="783407565" sldId="2147483648"/>
              <pc:sldLayoutMk cId="3049626277" sldId="2147483678"/>
              <ac:spMk id="9" creationId="{8822E159-1B24-1D06-967A-B79D2BE50A4D}"/>
            </ac:spMkLst>
          </pc:spChg>
          <pc:spChg chg="del">
            <ac:chgData name="Lauren Francis" userId="b7c8c318-11b6-44df-a20d-cbfd05c86935" providerId="ADAL" clId="{4BBEDE7F-9734-419C-ADEB-8159F2185F5E}" dt="2024-07-07T13:52:37.530" v="635" actId="478"/>
            <ac:spMkLst>
              <pc:docMk/>
              <pc:sldMasterMk cId="783407565" sldId="2147483648"/>
              <pc:sldLayoutMk cId="3049626277" sldId="2147483678"/>
              <ac:spMk id="12" creationId="{B11C40C4-CCE7-FF1C-9907-835950ED1229}"/>
            </ac:spMkLst>
          </pc:spChg>
          <pc:spChg chg="del">
            <ac:chgData name="Lauren Francis" userId="b7c8c318-11b6-44df-a20d-cbfd05c86935" providerId="ADAL" clId="{4BBEDE7F-9734-419C-ADEB-8159F2185F5E}" dt="2024-07-07T13:44:54.470" v="546" actId="478"/>
            <ac:spMkLst>
              <pc:docMk/>
              <pc:sldMasterMk cId="783407565" sldId="2147483648"/>
              <pc:sldLayoutMk cId="3049626277" sldId="2147483678"/>
              <ac:spMk id="19" creationId="{00608F6B-0818-8C97-2AA3-955405B8FBCA}"/>
            </ac:spMkLst>
          </pc:spChg>
          <pc:spChg chg="del mod">
            <ac:chgData name="Lauren Francis" userId="b7c8c318-11b6-44df-a20d-cbfd05c86935" providerId="ADAL" clId="{4BBEDE7F-9734-419C-ADEB-8159F2185F5E}" dt="2024-07-07T13:44:47.775" v="543" actId="478"/>
            <ac:spMkLst>
              <pc:docMk/>
              <pc:sldMasterMk cId="783407565" sldId="2147483648"/>
              <pc:sldLayoutMk cId="3049626277" sldId="2147483678"/>
              <ac:spMk id="22" creationId="{6E3B0B49-027D-8F06-5A33-6EAC6E5D5BF6}"/>
            </ac:spMkLst>
          </pc:spChg>
          <pc:spChg chg="add mod">
            <ac:chgData name="Lauren Francis" userId="b7c8c318-11b6-44df-a20d-cbfd05c86935" providerId="ADAL" clId="{4BBEDE7F-9734-419C-ADEB-8159F2185F5E}" dt="2024-07-07T13:52:52.039" v="637"/>
            <ac:spMkLst>
              <pc:docMk/>
              <pc:sldMasterMk cId="783407565" sldId="2147483648"/>
              <pc:sldLayoutMk cId="3049626277" sldId="2147483678"/>
              <ac:spMk id="23" creationId="{C345A233-A48B-40D0-205A-51BF78B79F83}"/>
            </ac:spMkLst>
          </pc:spChg>
          <pc:spChg chg="add mod">
            <ac:chgData name="Lauren Francis" userId="b7c8c318-11b6-44df-a20d-cbfd05c86935" providerId="ADAL" clId="{4BBEDE7F-9734-419C-ADEB-8159F2185F5E}" dt="2024-07-07T13:52:56.982" v="638"/>
            <ac:spMkLst>
              <pc:docMk/>
              <pc:sldMasterMk cId="783407565" sldId="2147483648"/>
              <pc:sldLayoutMk cId="3049626277" sldId="2147483678"/>
              <ac:spMk id="24" creationId="{28AD9568-2078-99EC-FA55-A933A0D183B2}"/>
            </ac:spMkLst>
          </pc:spChg>
          <pc:spChg chg="add mod">
            <ac:chgData name="Lauren Francis" userId="b7c8c318-11b6-44df-a20d-cbfd05c86935" providerId="ADAL" clId="{4BBEDE7F-9734-419C-ADEB-8159F2185F5E}" dt="2024-07-07T13:52:56.982" v="638"/>
            <ac:spMkLst>
              <pc:docMk/>
              <pc:sldMasterMk cId="783407565" sldId="2147483648"/>
              <pc:sldLayoutMk cId="3049626277" sldId="2147483678"/>
              <ac:spMk id="26" creationId="{B50BE3C3-33AE-F99E-55F0-DC091B974F67}"/>
            </ac:spMkLst>
          </pc:spChg>
          <pc:picChg chg="mod ord">
            <ac:chgData name="Lauren Francis" userId="b7c8c318-11b6-44df-a20d-cbfd05c86935" providerId="ADAL" clId="{4BBEDE7F-9734-419C-ADEB-8159F2185F5E}" dt="2024-07-07T13:49:08.693" v="595" actId="167"/>
            <ac:picMkLst>
              <pc:docMk/>
              <pc:sldMasterMk cId="783407565" sldId="2147483648"/>
              <pc:sldLayoutMk cId="3049626277" sldId="2147483678"/>
              <ac:picMk id="2" creationId="{D8F3C0BD-298D-F51E-B324-4A74A9C0ABC5}"/>
            </ac:picMkLst>
          </pc:picChg>
          <pc:picChg chg="mod">
            <ac:chgData name="Lauren Francis" userId="b7c8c318-11b6-44df-a20d-cbfd05c86935" providerId="ADAL" clId="{4BBEDE7F-9734-419C-ADEB-8159F2185F5E}" dt="2024-07-07T13:47:01.333" v="567" actId="1076"/>
            <ac:picMkLst>
              <pc:docMk/>
              <pc:sldMasterMk cId="783407565" sldId="2147483648"/>
              <pc:sldLayoutMk cId="3049626277" sldId="2147483678"/>
              <ac:picMk id="3" creationId="{741188A5-8A9C-86DC-29A5-E40F76168104}"/>
            </ac:picMkLst>
          </pc:picChg>
          <pc:picChg chg="mod ord modCrop">
            <ac:chgData name="Lauren Francis" userId="b7c8c318-11b6-44df-a20d-cbfd05c86935" providerId="ADAL" clId="{4BBEDE7F-9734-419C-ADEB-8159F2185F5E}" dt="2024-07-07T13:48:20.192" v="585" actId="167"/>
            <ac:picMkLst>
              <pc:docMk/>
              <pc:sldMasterMk cId="783407565" sldId="2147483648"/>
              <pc:sldLayoutMk cId="3049626277" sldId="2147483678"/>
              <ac:picMk id="4" creationId="{6A977FE2-8A2E-6FD2-91C7-70807858A447}"/>
            </ac:picMkLst>
          </pc:picChg>
          <pc:picChg chg="mod modCrop">
            <ac:chgData name="Lauren Francis" userId="b7c8c318-11b6-44df-a20d-cbfd05c86935" providerId="ADAL" clId="{4BBEDE7F-9734-419C-ADEB-8159F2185F5E}" dt="2024-07-07T13:48:58.038" v="593" actId="1076"/>
            <ac:picMkLst>
              <pc:docMk/>
              <pc:sldMasterMk cId="783407565" sldId="2147483648"/>
              <pc:sldLayoutMk cId="3049626277" sldId="2147483678"/>
              <ac:picMk id="5" creationId="{6BEB3AFE-1F41-611F-CC78-52C2062A0A97}"/>
            </ac:picMkLst>
          </pc:picChg>
          <pc:picChg chg="del mod">
            <ac:chgData name="Lauren Francis" userId="b7c8c318-11b6-44df-a20d-cbfd05c86935" providerId="ADAL" clId="{4BBEDE7F-9734-419C-ADEB-8159F2185F5E}" dt="2024-07-07T13:46:50.459" v="564" actId="478"/>
            <ac:picMkLst>
              <pc:docMk/>
              <pc:sldMasterMk cId="783407565" sldId="2147483648"/>
              <pc:sldLayoutMk cId="3049626277" sldId="2147483678"/>
              <ac:picMk id="8" creationId="{F5290273-5C3F-27E5-CF91-750453FF512A}"/>
            </ac:picMkLst>
          </pc:picChg>
          <pc:picChg chg="add del mod">
            <ac:chgData name="Lauren Francis" userId="b7c8c318-11b6-44df-a20d-cbfd05c86935" providerId="ADAL" clId="{4BBEDE7F-9734-419C-ADEB-8159F2185F5E}" dt="2024-07-07T13:52:50.595" v="636" actId="478"/>
            <ac:picMkLst>
              <pc:docMk/>
              <pc:sldMasterMk cId="783407565" sldId="2147483648"/>
              <pc:sldLayoutMk cId="3049626277" sldId="2147483678"/>
              <ac:picMk id="10" creationId="{312B5C7A-0F74-CF44-D33B-9F4387BFFB47}"/>
            </ac:picMkLst>
          </pc:picChg>
          <pc:picChg chg="del mod">
            <ac:chgData name="Lauren Francis" userId="b7c8c318-11b6-44df-a20d-cbfd05c86935" providerId="ADAL" clId="{4BBEDE7F-9734-419C-ADEB-8159F2185F5E}" dt="2024-07-07T13:52:50.595" v="636" actId="478"/>
            <ac:picMkLst>
              <pc:docMk/>
              <pc:sldMasterMk cId="783407565" sldId="2147483648"/>
              <pc:sldLayoutMk cId="3049626277" sldId="2147483678"/>
              <ac:picMk id="11" creationId="{6B09F921-E4C1-067D-C21B-733A2279B8F3}"/>
            </ac:picMkLst>
          </pc:picChg>
          <pc:picChg chg="add del mod">
            <ac:chgData name="Lauren Francis" userId="b7c8c318-11b6-44df-a20d-cbfd05c86935" providerId="ADAL" clId="{4BBEDE7F-9734-419C-ADEB-8159F2185F5E}" dt="2024-07-07T13:52:50.595" v="636" actId="478"/>
            <ac:picMkLst>
              <pc:docMk/>
              <pc:sldMasterMk cId="783407565" sldId="2147483648"/>
              <pc:sldLayoutMk cId="3049626277" sldId="2147483678"/>
              <ac:picMk id="13" creationId="{E38446FD-4C9F-8B09-4647-B465E5B66E77}"/>
            </ac:picMkLst>
          </pc:picChg>
          <pc:picChg chg="mod modCrop">
            <ac:chgData name="Lauren Francis" userId="b7c8c318-11b6-44df-a20d-cbfd05c86935" providerId="ADAL" clId="{4BBEDE7F-9734-419C-ADEB-8159F2185F5E}" dt="2024-07-07T13:50:27.863" v="611" actId="1076"/>
            <ac:picMkLst>
              <pc:docMk/>
              <pc:sldMasterMk cId="783407565" sldId="2147483648"/>
              <pc:sldLayoutMk cId="3049626277" sldId="2147483678"/>
              <ac:picMk id="14" creationId="{8AE5FAA1-D4EF-D64A-3DE1-93B5747A66E4}"/>
            </ac:picMkLst>
          </pc:picChg>
          <pc:picChg chg="add del mod modCrop">
            <ac:chgData name="Lauren Francis" userId="b7c8c318-11b6-44df-a20d-cbfd05c86935" providerId="ADAL" clId="{4BBEDE7F-9734-419C-ADEB-8159F2185F5E}" dt="2024-07-07T13:50:03.980" v="604" actId="478"/>
            <ac:picMkLst>
              <pc:docMk/>
              <pc:sldMasterMk cId="783407565" sldId="2147483648"/>
              <pc:sldLayoutMk cId="3049626277" sldId="2147483678"/>
              <ac:picMk id="15" creationId="{6EE45D72-5300-FADE-BB60-6AA340A798D1}"/>
            </ac:picMkLst>
          </pc:picChg>
          <pc:picChg chg="add mod ord modCrop">
            <ac:chgData name="Lauren Francis" userId="b7c8c318-11b6-44df-a20d-cbfd05c86935" providerId="ADAL" clId="{4BBEDE7F-9734-419C-ADEB-8159F2185F5E}" dt="2024-07-07T13:52:32.665" v="634" actId="732"/>
            <ac:picMkLst>
              <pc:docMk/>
              <pc:sldMasterMk cId="783407565" sldId="2147483648"/>
              <pc:sldLayoutMk cId="3049626277" sldId="2147483678"/>
              <ac:picMk id="16" creationId="{702EBF41-7F75-25E5-9B64-A82CF5D3ACFE}"/>
            </ac:picMkLst>
          </pc:picChg>
          <pc:picChg chg="del mod ord">
            <ac:chgData name="Lauren Francis" userId="b7c8c318-11b6-44df-a20d-cbfd05c86935" providerId="ADAL" clId="{4BBEDE7F-9734-419C-ADEB-8159F2185F5E}" dt="2024-07-07T13:52:22.847" v="632" actId="478"/>
            <ac:picMkLst>
              <pc:docMk/>
              <pc:sldMasterMk cId="783407565" sldId="2147483648"/>
              <pc:sldLayoutMk cId="3049626277" sldId="2147483678"/>
              <ac:picMk id="17" creationId="{1FA245F2-5403-DC60-6EB6-E8AD80C5D232}"/>
            </ac:picMkLst>
          </pc:picChg>
          <pc:picChg chg="del mod">
            <ac:chgData name="Lauren Francis" userId="b7c8c318-11b6-44df-a20d-cbfd05c86935" providerId="ADAL" clId="{4BBEDE7F-9734-419C-ADEB-8159F2185F5E}" dt="2024-07-07T13:52:50.595" v="636" actId="478"/>
            <ac:picMkLst>
              <pc:docMk/>
              <pc:sldMasterMk cId="783407565" sldId="2147483648"/>
              <pc:sldLayoutMk cId="3049626277" sldId="2147483678"/>
              <ac:picMk id="18" creationId="{6A892379-7F99-9D0C-09EB-4569EB8BF149}"/>
            </ac:picMkLst>
          </pc:picChg>
          <pc:picChg chg="del mod ord">
            <ac:chgData name="Lauren Francis" userId="b7c8c318-11b6-44df-a20d-cbfd05c86935" providerId="ADAL" clId="{4BBEDE7F-9734-419C-ADEB-8159F2185F5E}" dt="2024-07-07T13:46:39.645" v="562" actId="478"/>
            <ac:picMkLst>
              <pc:docMk/>
              <pc:sldMasterMk cId="783407565" sldId="2147483648"/>
              <pc:sldLayoutMk cId="3049626277" sldId="2147483678"/>
              <ac:picMk id="20" creationId="{419F3F17-6E6C-684E-5FFD-3B7AE0705273}"/>
            </ac:picMkLst>
          </pc:picChg>
          <pc:picChg chg="del">
            <ac:chgData name="Lauren Francis" userId="b7c8c318-11b6-44df-a20d-cbfd05c86935" providerId="ADAL" clId="{4BBEDE7F-9734-419C-ADEB-8159F2185F5E}" dt="2024-07-07T13:44:50.268" v="545" actId="478"/>
            <ac:picMkLst>
              <pc:docMk/>
              <pc:sldMasterMk cId="783407565" sldId="2147483648"/>
              <pc:sldLayoutMk cId="3049626277" sldId="2147483678"/>
              <ac:picMk id="21" creationId="{4BD1E55C-E0AB-3F84-B803-637DF3562C03}"/>
            </ac:picMkLst>
          </pc:picChg>
          <pc:picChg chg="del">
            <ac:chgData name="Lauren Francis" userId="b7c8c318-11b6-44df-a20d-cbfd05c86935" providerId="ADAL" clId="{4BBEDE7F-9734-419C-ADEB-8159F2185F5E}" dt="2024-07-07T13:44:49.772" v="544" actId="478"/>
            <ac:picMkLst>
              <pc:docMk/>
              <pc:sldMasterMk cId="783407565" sldId="2147483648"/>
              <pc:sldLayoutMk cId="3049626277" sldId="2147483678"/>
              <ac:picMk id="25" creationId="{A756EF23-522F-AF76-A5DD-EC0267C20AB8}"/>
            </ac:picMkLst>
          </pc:picChg>
          <pc:picChg chg="add mod">
            <ac:chgData name="Lauren Francis" userId="b7c8c318-11b6-44df-a20d-cbfd05c86935" providerId="ADAL" clId="{4BBEDE7F-9734-419C-ADEB-8159F2185F5E}" dt="2024-07-07T13:52:56.982" v="638"/>
            <ac:picMkLst>
              <pc:docMk/>
              <pc:sldMasterMk cId="783407565" sldId="2147483648"/>
              <pc:sldLayoutMk cId="3049626277" sldId="2147483678"/>
              <ac:picMk id="27" creationId="{EC8C28DE-8CE5-325E-5115-51DA8A366623}"/>
            </ac:picMkLst>
          </pc:picChg>
          <pc:picChg chg="add mod">
            <ac:chgData name="Lauren Francis" userId="b7c8c318-11b6-44df-a20d-cbfd05c86935" providerId="ADAL" clId="{4BBEDE7F-9734-419C-ADEB-8159F2185F5E}" dt="2024-07-07T13:52:56.982" v="638"/>
            <ac:picMkLst>
              <pc:docMk/>
              <pc:sldMasterMk cId="783407565" sldId="2147483648"/>
              <pc:sldLayoutMk cId="3049626277" sldId="2147483678"/>
              <ac:picMk id="28" creationId="{6CC1C0AD-4010-8FF4-B455-2FCA74BA523A}"/>
            </ac:picMkLst>
          </pc:picChg>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pChg chg="mod">
          <ac:chgData name="Lauren Francis" userId="b7c8c318-11b6-44df-a20d-cbfd05c86935" providerId="ADAL" clId="{C38C7FE3-EEFC-4541-A9F6-30EA223E2397}" dt="2024-04-09T22:52:35.891" v="34" actId="122"/>
          <ac:spMkLst>
            <pc:docMk/>
            <pc:sldMasterMk cId="783407565" sldId="2147483648"/>
            <ac:spMk id="2" creationId="{7DC530BC-E96F-A655-74F4-F47880701A39}"/>
          </ac:spMkLst>
        </pc:spChg>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pChg chg="add mod ord">
            <ac:chgData name="Lauren Francis" userId="b7c8c318-11b6-44df-a20d-cbfd05c86935" providerId="ADAL" clId="{C38C7FE3-EEFC-4541-A9F6-30EA223E2397}" dt="2024-04-09T22:51:41.630" v="21" actId="207"/>
            <ac:spMkLst>
              <pc:docMk/>
              <pc:sldMasterMk cId="783407565" sldId="2147483648"/>
              <pc:sldLayoutMk cId="1462231767" sldId="2147483649"/>
              <ac:spMk id="2" creationId="{D795ED70-1292-CD30-5013-47BC9058BBE7}"/>
            </ac:spMkLst>
          </pc:spChg>
          <pc:spChg chg="del mod">
            <ac:chgData name="Lauren Francis" userId="b7c8c318-11b6-44df-a20d-cbfd05c86935" providerId="ADAL" clId="{C38C7FE3-EEFC-4541-A9F6-30EA223E2397}" dt="2024-04-09T22:51:23.537" v="18" actId="478"/>
            <ac:spMkLst>
              <pc:docMk/>
              <pc:sldMasterMk cId="783407565" sldId="2147483648"/>
              <pc:sldLayoutMk cId="1462231767" sldId="2147483649"/>
              <ac:spMk id="7" creationId="{67974EA7-E98A-F6FC-D6F9-6C01A4BDE7EC}"/>
            </ac:spMkLst>
          </pc:spChg>
          <pc:spChg chg="mod">
            <ac:chgData name="Lauren Francis" userId="b7c8c318-11b6-44df-a20d-cbfd05c86935" providerId="ADAL" clId="{C38C7FE3-EEFC-4541-A9F6-30EA223E2397}" dt="2024-04-09T22:59:07.055" v="60" actId="14100"/>
            <ac:spMkLst>
              <pc:docMk/>
              <pc:sldMasterMk cId="783407565" sldId="2147483648"/>
              <pc:sldLayoutMk cId="1462231767" sldId="2147483649"/>
              <ac:spMk id="11" creationId="{9EB5AE9F-4287-A334-4516-24BC8782E828}"/>
            </ac:spMkLst>
          </pc:spChg>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pChg chg="add mod ord">
            <ac:chgData name="Lauren Francis" userId="b7c8c318-11b6-44df-a20d-cbfd05c86935" providerId="ADAL" clId="{C38C7FE3-EEFC-4541-A9F6-30EA223E2397}" dt="2024-04-09T22:52:04.099" v="25" actId="207"/>
            <ac:spMkLst>
              <pc:docMk/>
              <pc:sldMasterMk cId="783407565" sldId="2147483648"/>
              <pc:sldLayoutMk cId="347735146" sldId="2147483650"/>
              <ac:spMk id="2" creationId="{5CAC93C0-C36A-F527-BF02-80463FF3DFBE}"/>
            </ac:spMkLst>
          </pc:spChg>
          <pc:spChg chg="add mod">
            <ac:chgData name="Lauren Francis" userId="b7c8c318-11b6-44df-a20d-cbfd05c86935" providerId="ADAL" clId="{C38C7FE3-EEFC-4541-A9F6-30EA223E2397}" dt="2024-04-09T22:59:15.986" v="63" actId="1076"/>
            <ac:spMkLst>
              <pc:docMk/>
              <pc:sldMasterMk cId="783407565" sldId="2147483648"/>
              <pc:sldLayoutMk cId="347735146" sldId="2147483650"/>
              <ac:spMk id="3" creationId="{778DF02C-1EBA-1328-DD96-1CAA7B82F88C}"/>
            </ac:spMkLst>
          </pc:spChg>
          <pc:spChg chg="del mod">
            <ac:chgData name="Lauren Francis" userId="b7c8c318-11b6-44df-a20d-cbfd05c86935" providerId="ADAL" clId="{C38C7FE3-EEFC-4541-A9F6-30EA223E2397}" dt="2024-04-09T22:51:53.685" v="22" actId="478"/>
            <ac:spMkLst>
              <pc:docMk/>
              <pc:sldMasterMk cId="783407565" sldId="2147483648"/>
              <pc:sldLayoutMk cId="347735146" sldId="2147483650"/>
              <ac:spMk id="6" creationId="{41F5C69E-B735-DD22-B9AA-9F8484C8D7AF}"/>
            </ac:spMkLst>
          </pc:spChg>
          <pc:spChg chg="del">
            <ac:chgData name="Lauren Francis" userId="b7c8c318-11b6-44df-a20d-cbfd05c86935" providerId="ADAL" clId="{C38C7FE3-EEFC-4541-A9F6-30EA223E2397}" dt="2024-04-09T22:59:11.870" v="61" actId="478"/>
            <ac:spMkLst>
              <pc:docMk/>
              <pc:sldMasterMk cId="783407565" sldId="2147483648"/>
              <pc:sldLayoutMk cId="347735146" sldId="2147483650"/>
              <ac:spMk id="10" creationId="{4D3782F3-C3EA-163C-CCC1-D7800BCF412F}"/>
            </ac:spMkLst>
          </pc:spChg>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pChg chg="add del mod">
            <ac:chgData name="Lauren Francis" userId="b7c8c318-11b6-44df-a20d-cbfd05c86935" providerId="ADAL" clId="{C38C7FE3-EEFC-4541-A9F6-30EA223E2397}" dt="2024-04-09T22:59:22.753" v="65" actId="478"/>
            <ac:spMkLst>
              <pc:docMk/>
              <pc:sldMasterMk cId="783407565" sldId="2147483648"/>
              <pc:sldLayoutMk cId="3249202066" sldId="2147483651"/>
              <ac:spMk id="2" creationId="{C7482411-A33C-9D1C-FFF3-E13310F82D04}"/>
            </ac:spMkLst>
          </pc:spChg>
          <pc:spChg chg="add del mod">
            <ac:chgData name="Lauren Francis" userId="b7c8c318-11b6-44df-a20d-cbfd05c86935" providerId="ADAL" clId="{C38C7FE3-EEFC-4541-A9F6-30EA223E2397}" dt="2024-04-09T22:52:14.859" v="27" actId="478"/>
            <ac:spMkLst>
              <pc:docMk/>
              <pc:sldMasterMk cId="783407565" sldId="2147483648"/>
              <pc:sldLayoutMk cId="3249202066" sldId="2147483651"/>
              <ac:spMk id="2" creationId="{E87F3631-982D-2DA0-73B9-8CE30B49D7A8}"/>
            </ac:spMkLst>
          </pc:spChg>
          <pc:spChg chg="add mod ord">
            <ac:chgData name="Lauren Francis" userId="b7c8c318-11b6-44df-a20d-cbfd05c86935" providerId="ADAL" clId="{C38C7FE3-EEFC-4541-A9F6-30EA223E2397}" dt="2024-04-09T22:52:23.463" v="31" actId="207"/>
            <ac:spMkLst>
              <pc:docMk/>
              <pc:sldMasterMk cId="783407565" sldId="2147483648"/>
              <pc:sldLayoutMk cId="3249202066" sldId="2147483651"/>
              <ac:spMk id="3" creationId="{FC3A3DCC-B4A1-1548-61FE-0D38A75AF36C}"/>
            </ac:spMkLst>
          </pc:spChg>
          <pc:spChg chg="del mod">
            <ac:chgData name="Lauren Francis" userId="b7c8c318-11b6-44df-a20d-cbfd05c86935" providerId="ADAL" clId="{C38C7FE3-EEFC-4541-A9F6-30EA223E2397}" dt="2024-04-09T22:52:16.795" v="28" actId="478"/>
            <ac:spMkLst>
              <pc:docMk/>
              <pc:sldMasterMk cId="783407565" sldId="2147483648"/>
              <pc:sldLayoutMk cId="3249202066" sldId="2147483651"/>
              <ac:spMk id="6" creationId="{28ECAA5C-4799-27E6-F308-9E2EA744B518}"/>
            </ac:spMkLst>
          </pc:spChg>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pChg chg="add del mod">
            <ac:chgData name="Lauren Francis" userId="b7c8c318-11b6-44df-a20d-cbfd05c86935" providerId="ADAL" clId="{C38C7FE3-EEFC-4541-A9F6-30EA223E2397}" dt="2024-04-09T22:53:44.634" v="37" actId="478"/>
            <ac:spMkLst>
              <pc:docMk/>
              <pc:sldMasterMk cId="783407565" sldId="2147483648"/>
              <pc:sldLayoutMk cId="1756085151" sldId="2147483652"/>
              <ac:spMk id="2" creationId="{81AF0803-336A-339D-826B-968D6555CE9A}"/>
            </ac:spMkLst>
          </pc:spChg>
          <pc:spChg chg="add mod">
            <ac:chgData name="Lauren Francis" userId="b7c8c318-11b6-44df-a20d-cbfd05c86935" providerId="ADAL" clId="{C38C7FE3-EEFC-4541-A9F6-30EA223E2397}" dt="2024-04-09T22:54:01.932" v="42" actId="207"/>
            <ac:spMkLst>
              <pc:docMk/>
              <pc:sldMasterMk cId="783407565" sldId="2147483648"/>
              <pc:sldLayoutMk cId="1756085151" sldId="2147483652"/>
              <ac:spMk id="3" creationId="{157BCFB4-E32A-E84D-FE4A-2ECE084CD541}"/>
            </ac:spMkLst>
          </pc:spChg>
          <pc:spChg chg="del">
            <ac:chgData name="Lauren Francis" userId="b7c8c318-11b6-44df-a20d-cbfd05c86935" providerId="ADAL" clId="{C38C7FE3-EEFC-4541-A9F6-30EA223E2397}" dt="2024-04-09T18:09:02.823" v="5" actId="478"/>
            <ac:spMkLst>
              <pc:docMk/>
              <pc:sldMasterMk cId="783407565" sldId="2147483648"/>
              <pc:sldLayoutMk cId="1756085151" sldId="2147483652"/>
              <ac:spMk id="7" creationId="{AC659F81-41D5-BE74-12A3-A7D409F5CD60}"/>
            </ac:spMkLst>
          </pc:spChg>
          <pc:spChg chg="add mod ord">
            <ac:chgData name="Lauren Francis" userId="b7c8c318-11b6-44df-a20d-cbfd05c86935" providerId="ADAL" clId="{C38C7FE3-EEFC-4541-A9F6-30EA223E2397}" dt="2024-04-09T18:09:16.727" v="9" actId="207"/>
            <ac:spMkLst>
              <pc:docMk/>
              <pc:sldMasterMk cId="783407565" sldId="2147483648"/>
              <pc:sldLayoutMk cId="1756085151" sldId="2147483652"/>
              <ac:spMk id="11" creationId="{D467AB6F-5056-5571-6A53-4276B6678E81}"/>
            </ac:spMkLst>
          </pc:spChg>
          <pc:picChg chg="ord">
            <ac:chgData name="Lauren Francis" userId="b7c8c318-11b6-44df-a20d-cbfd05c86935" providerId="ADAL" clId="{C38C7FE3-EEFC-4541-A9F6-30EA223E2397}" dt="2024-04-09T18:09:07.609" v="8" actId="167"/>
            <ac:picMkLst>
              <pc:docMk/>
              <pc:sldMasterMk cId="783407565" sldId="2147483648"/>
              <pc:sldLayoutMk cId="1756085151" sldId="2147483652"/>
              <ac:picMk id="6" creationId="{B1839FCA-ED11-DB80-A874-B0F3613C6EF6}"/>
            </ac:picMkLst>
          </pc:picChg>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pChg chg="del">
            <ac:chgData name="Lauren Francis" userId="b7c8c318-11b6-44df-a20d-cbfd05c86935" providerId="ADAL" clId="{C38C7FE3-EEFC-4541-A9F6-30EA223E2397}" dt="2024-04-09T18:08:51.343" v="0" actId="478"/>
            <ac:spMkLst>
              <pc:docMk/>
              <pc:sldMasterMk cId="783407565" sldId="2147483648"/>
              <pc:sldLayoutMk cId="3339540598" sldId="2147483653"/>
              <ac:spMk id="8" creationId="{252B01E0-780B-CD8D-39C3-90E87D26713D}"/>
            </ac:spMkLst>
          </pc:spChg>
          <pc:spChg chg="add mod ord">
            <ac:chgData name="Lauren Francis" userId="b7c8c318-11b6-44df-a20d-cbfd05c86935" providerId="ADAL" clId="{C38C7FE3-EEFC-4541-A9F6-30EA223E2397}" dt="2024-04-09T18:08:55.725" v="3" actId="167"/>
            <ac:spMkLst>
              <pc:docMk/>
              <pc:sldMasterMk cId="783407565" sldId="2147483648"/>
              <pc:sldLayoutMk cId="3339540598" sldId="2147483653"/>
              <ac:spMk id="13" creationId="{51771CE8-4371-D8D6-1C7A-A267D2CF504A}"/>
            </ac:spMkLst>
          </pc:spChg>
          <pc:picChg chg="ord">
            <ac:chgData name="Lauren Francis" userId="b7c8c318-11b6-44df-a20d-cbfd05c86935" providerId="ADAL" clId="{C38C7FE3-EEFC-4541-A9F6-30EA223E2397}" dt="2024-04-09T18:08:57.891" v="4" actId="167"/>
            <ac:picMkLst>
              <pc:docMk/>
              <pc:sldMasterMk cId="783407565" sldId="2147483648"/>
              <pc:sldLayoutMk cId="3339540598" sldId="2147483653"/>
              <ac:picMk id="7" creationId="{AF9E4685-1C39-1676-E912-1F2868A837A0}"/>
            </ac:picMkLst>
          </pc:picChg>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pChg chg="del">
            <ac:chgData name="Lauren Francis" userId="b7c8c318-11b6-44df-a20d-cbfd05c86935" providerId="ADAL" clId="{C38C7FE3-EEFC-4541-A9F6-30EA223E2397}" dt="2024-04-09T22:58:10.333" v="44" actId="478"/>
            <ac:spMkLst>
              <pc:docMk/>
              <pc:sldMasterMk cId="783407565" sldId="2147483648"/>
              <pc:sldLayoutMk cId="294763625" sldId="2147483659"/>
              <ac:spMk id="2" creationId="{C227FD4A-15F1-D92D-4E9F-0F1DDDBA2087}"/>
            </ac:spMkLst>
          </pc:spChg>
          <pc:spChg chg="add del mod">
            <ac:chgData name="Lauren Francis" userId="b7c8c318-11b6-44df-a20d-cbfd05c86935" providerId="ADAL" clId="{C38C7FE3-EEFC-4541-A9F6-30EA223E2397}" dt="2024-04-09T22:58:58.989" v="50" actId="478"/>
            <ac:spMkLst>
              <pc:docMk/>
              <pc:sldMasterMk cId="783407565" sldId="2147483648"/>
              <pc:sldLayoutMk cId="294763625" sldId="2147483659"/>
              <ac:spMk id="3" creationId="{6CF933CF-601C-1260-66AA-D891F71B1070}"/>
            </ac:spMkLst>
          </pc:spChg>
          <pc:spChg chg="add del mod">
            <ac:chgData name="Lauren Francis" userId="b7c8c318-11b6-44df-a20d-cbfd05c86935" providerId="ADAL" clId="{C38C7FE3-EEFC-4541-A9F6-30EA223E2397}" dt="2024-04-09T22:58:58.989" v="50" actId="478"/>
            <ac:spMkLst>
              <pc:docMk/>
              <pc:sldMasterMk cId="783407565" sldId="2147483648"/>
              <pc:sldLayoutMk cId="294763625" sldId="2147483659"/>
              <ac:spMk id="6" creationId="{5691A99D-61BE-3D51-2709-5CD3ADAF5E8E}"/>
            </ac:spMkLst>
          </pc:spChg>
          <pc:spChg chg="add del mod">
            <ac:chgData name="Lauren Francis" userId="b7c8c318-11b6-44df-a20d-cbfd05c86935" providerId="ADAL" clId="{C38C7FE3-EEFC-4541-A9F6-30EA223E2397}" dt="2024-04-09T22:58:58.989" v="50" actId="478"/>
            <ac:spMkLst>
              <pc:docMk/>
              <pc:sldMasterMk cId="783407565" sldId="2147483648"/>
              <pc:sldLayoutMk cId="294763625" sldId="2147483659"/>
              <ac:spMk id="7" creationId="{9BA21959-C0B4-8061-1793-BD5C727C6C4E}"/>
            </ac:spMkLst>
          </pc:spChg>
          <pc:spChg chg="add del mod">
            <ac:chgData name="Lauren Francis" userId="b7c8c318-11b6-44df-a20d-cbfd05c86935" providerId="ADAL" clId="{C38C7FE3-EEFC-4541-A9F6-30EA223E2397}" dt="2024-04-09T22:58:58.989" v="50" actId="478"/>
            <ac:spMkLst>
              <pc:docMk/>
              <pc:sldMasterMk cId="783407565" sldId="2147483648"/>
              <pc:sldLayoutMk cId="294763625" sldId="2147483659"/>
              <ac:spMk id="8" creationId="{84421EA4-4635-06EE-B76F-667C7B5EA638}"/>
            </ac:spMkLst>
          </pc:spChg>
          <pc:spChg chg="add mod">
            <ac:chgData name="Lauren Francis" userId="b7c8c318-11b6-44df-a20d-cbfd05c86935" providerId="ADAL" clId="{C38C7FE3-EEFC-4541-A9F6-30EA223E2397}" dt="2024-04-09T22:58:39.522" v="47"/>
            <ac:spMkLst>
              <pc:docMk/>
              <pc:sldMasterMk cId="783407565" sldId="2147483648"/>
              <pc:sldLayoutMk cId="294763625" sldId="2147483659"/>
              <ac:spMk id="9" creationId="{07214D5E-0291-DA4B-19E7-2D1E7A3B884E}"/>
            </ac:spMkLst>
          </pc:spChg>
          <pc:spChg chg="add del mod">
            <ac:chgData name="Lauren Francis" userId="b7c8c318-11b6-44df-a20d-cbfd05c86935" providerId="ADAL" clId="{C38C7FE3-EEFC-4541-A9F6-30EA223E2397}" dt="2024-04-09T22:59:26.849" v="66" actId="478"/>
            <ac:spMkLst>
              <pc:docMk/>
              <pc:sldMasterMk cId="783407565" sldId="2147483648"/>
              <pc:sldLayoutMk cId="294763625" sldId="2147483659"/>
              <ac:spMk id="13" creationId="{3D1EC411-FEF3-DBB6-CBFD-0DBAEC08939B}"/>
            </ac:spMkLst>
          </pc:spChg>
          <pc:spChg chg="add mod">
            <ac:chgData name="Lauren Francis" userId="b7c8c318-11b6-44df-a20d-cbfd05c86935" providerId="ADAL" clId="{C38C7FE3-EEFC-4541-A9F6-30EA223E2397}" dt="2024-04-09T22:58:52.011" v="49" actId="1076"/>
            <ac:spMkLst>
              <pc:docMk/>
              <pc:sldMasterMk cId="783407565" sldId="2147483648"/>
              <pc:sldLayoutMk cId="294763625" sldId="2147483659"/>
              <ac:spMk id="14" creationId="{49B9043E-4280-904D-D697-3E0FE566A506}"/>
            </ac:spMkLst>
          </pc:spChg>
          <pc:spChg chg="add mod">
            <ac:chgData name="Lauren Francis" userId="b7c8c318-11b6-44df-a20d-cbfd05c86935" providerId="ADAL" clId="{C38C7FE3-EEFC-4541-A9F6-30EA223E2397}" dt="2024-04-09T22:59:27.425" v="67"/>
            <ac:spMkLst>
              <pc:docMk/>
              <pc:sldMasterMk cId="783407565" sldId="2147483648"/>
              <pc:sldLayoutMk cId="294763625" sldId="2147483659"/>
              <ac:spMk id="15" creationId="{F219940B-2638-94F1-291C-E7FAF8615CF2}"/>
            </ac:spMkLst>
          </pc:spChg>
          <pc:picChg chg="add del mod">
            <ac:chgData name="Lauren Francis" userId="b7c8c318-11b6-44df-a20d-cbfd05c86935" providerId="ADAL" clId="{C38C7FE3-EEFC-4541-A9F6-30EA223E2397}" dt="2024-04-09T22:58:58.989" v="50" actId="478"/>
            <ac:picMkLst>
              <pc:docMk/>
              <pc:sldMasterMk cId="783407565" sldId="2147483648"/>
              <pc:sldLayoutMk cId="294763625" sldId="2147483659"/>
              <ac:picMk id="4" creationId="{3698F6DC-A0A8-2F3B-93FC-1BFE5DE625DB}"/>
            </ac:picMkLst>
          </pc:picChg>
          <pc:picChg chg="add mod">
            <ac:chgData name="Lauren Francis" userId="b7c8c318-11b6-44df-a20d-cbfd05c86935" providerId="ADAL" clId="{C38C7FE3-EEFC-4541-A9F6-30EA223E2397}" dt="2024-04-09T22:58:39.522" v="47"/>
            <ac:picMkLst>
              <pc:docMk/>
              <pc:sldMasterMk cId="783407565" sldId="2147483648"/>
              <pc:sldLayoutMk cId="294763625" sldId="2147483659"/>
              <ac:picMk id="10" creationId="{C8ADB860-58E2-47D0-F878-906BDEF57A02}"/>
            </ac:picMkLst>
          </pc:picChg>
          <pc:picChg chg="add mod">
            <ac:chgData name="Lauren Francis" userId="b7c8c318-11b6-44df-a20d-cbfd05c86935" providerId="ADAL" clId="{C38C7FE3-EEFC-4541-A9F6-30EA223E2397}" dt="2024-04-09T22:58:39.522" v="47"/>
            <ac:picMkLst>
              <pc:docMk/>
              <pc:sldMasterMk cId="783407565" sldId="2147483648"/>
              <pc:sldLayoutMk cId="294763625" sldId="2147483659"/>
              <ac:picMk id="11" creationId="{6442C20E-CFF8-E424-D3D4-82CDD85A3A2C}"/>
            </ac:picMkLst>
          </pc:picChg>
          <pc:picChg chg="add mod">
            <ac:chgData name="Lauren Francis" userId="b7c8c318-11b6-44df-a20d-cbfd05c86935" providerId="ADAL" clId="{C38C7FE3-EEFC-4541-A9F6-30EA223E2397}" dt="2024-04-09T22:59:53.526" v="68"/>
            <ac:picMkLst>
              <pc:docMk/>
              <pc:sldMasterMk cId="783407565" sldId="2147483648"/>
              <pc:sldLayoutMk cId="294763625" sldId="2147483659"/>
              <ac:picMk id="16" creationId="{F8A99FF6-4126-B0D8-9825-9FB1EBB5EB54}"/>
            </ac:picMkLst>
          </pc:picChg>
          <pc:picChg chg="add mod">
            <ac:chgData name="Lauren Francis" userId="b7c8c318-11b6-44df-a20d-cbfd05c86935" providerId="ADAL" clId="{C38C7FE3-EEFC-4541-A9F6-30EA223E2397}" dt="2024-04-09T22:59:53.526" v="68"/>
            <ac:picMkLst>
              <pc:docMk/>
              <pc:sldMasterMk cId="783407565" sldId="2147483648"/>
              <pc:sldLayoutMk cId="294763625" sldId="2147483659"/>
              <ac:picMk id="17" creationId="{AE5A17BD-631D-3156-6AAA-4FAC1ADA8054}"/>
            </ac:picMkLst>
          </pc:picChg>
          <pc:picChg chg="add mod">
            <ac:chgData name="Lauren Francis" userId="b7c8c318-11b6-44df-a20d-cbfd05c86935" providerId="ADAL" clId="{C38C7FE3-EEFC-4541-A9F6-30EA223E2397}" dt="2024-04-09T22:59:53.526" v="68"/>
            <ac:picMkLst>
              <pc:docMk/>
              <pc:sldMasterMk cId="783407565" sldId="2147483648"/>
              <pc:sldLayoutMk cId="294763625" sldId="2147483659"/>
              <ac:picMk id="18" creationId="{09838414-E636-4B21-01DA-DCF19E1F973C}"/>
            </ac:picMkLst>
          </pc:picChg>
          <pc:cxnChg chg="add del mod">
            <ac:chgData name="Lauren Francis" userId="b7c8c318-11b6-44df-a20d-cbfd05c86935" providerId="ADAL" clId="{C38C7FE3-EEFC-4541-A9F6-30EA223E2397}" dt="2024-04-09T22:58:58.989" v="50" actId="478"/>
            <ac:cxnSpMkLst>
              <pc:docMk/>
              <pc:sldMasterMk cId="783407565" sldId="2147483648"/>
              <pc:sldLayoutMk cId="294763625" sldId="2147483659"/>
              <ac:cxnSpMk id="5" creationId="{CBECBE1C-6858-885B-D348-848EEBA469C2}"/>
            </ac:cxnSpMkLst>
          </pc:cxnChg>
          <pc:cxnChg chg="add mod">
            <ac:chgData name="Lauren Francis" userId="b7c8c318-11b6-44df-a20d-cbfd05c86935" providerId="ADAL" clId="{C38C7FE3-EEFC-4541-A9F6-30EA223E2397}" dt="2024-04-09T22:58:39.522" v="47"/>
            <ac:cxnSpMkLst>
              <pc:docMk/>
              <pc:sldMasterMk cId="783407565" sldId="2147483648"/>
              <pc:sldLayoutMk cId="294763625" sldId="2147483659"/>
              <ac:cxnSpMk id="12" creationId="{21FA5F04-B8D6-F4D3-8CAE-F93BC1D6F725}"/>
            </ac:cxnSpMkLst>
          </pc:cxnChg>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pChg chg="del">
            <ac:chgData name="Lauren Francis" userId="b7c8c318-11b6-44df-a20d-cbfd05c86935" providerId="ADAL" clId="{C38C7FE3-EEFC-4541-A9F6-30EA223E2397}" dt="2024-04-09T23:00:28.470" v="73" actId="478"/>
            <ac:spMkLst>
              <pc:docMk/>
              <pc:sldMasterMk cId="783407565" sldId="2147483648"/>
              <pc:sldLayoutMk cId="2728238326" sldId="2147483660"/>
              <ac:spMk id="2" creationId="{B40C42EF-7677-70B5-D9C1-C8FFA759D5E5}"/>
            </ac:spMkLst>
          </pc:spChg>
          <pc:spChg chg="add mod">
            <ac:chgData name="Lauren Francis" userId="b7c8c318-11b6-44df-a20d-cbfd05c86935" providerId="ADAL" clId="{C38C7FE3-EEFC-4541-A9F6-30EA223E2397}" dt="2024-04-09T23:00:53.817" v="75"/>
            <ac:spMkLst>
              <pc:docMk/>
              <pc:sldMasterMk cId="783407565" sldId="2147483648"/>
              <pc:sldLayoutMk cId="2728238326" sldId="2147483660"/>
              <ac:spMk id="6" creationId="{3A94A2CA-E548-F1FF-277D-55EF096A1C9B}"/>
            </ac:spMkLst>
          </pc:spChg>
          <pc:spChg chg="add mod">
            <ac:chgData name="Lauren Francis" userId="b7c8c318-11b6-44df-a20d-cbfd05c86935" providerId="ADAL" clId="{C38C7FE3-EEFC-4541-A9F6-30EA223E2397}" dt="2024-04-09T23:00:53.817" v="75"/>
            <ac:spMkLst>
              <pc:docMk/>
              <pc:sldMasterMk cId="783407565" sldId="2147483648"/>
              <pc:sldLayoutMk cId="2728238326" sldId="2147483660"/>
              <ac:spMk id="10" creationId="{38F0F942-CF92-6FD1-4E02-E7ED63F8B0D6}"/>
            </ac:spMkLst>
          </pc:spChg>
          <pc:spChg chg="add mod">
            <ac:chgData name="Lauren Francis" userId="b7c8c318-11b6-44df-a20d-cbfd05c86935" providerId="ADAL" clId="{C38C7FE3-EEFC-4541-A9F6-30EA223E2397}" dt="2024-04-09T23:00:53.817" v="75"/>
            <ac:spMkLst>
              <pc:docMk/>
              <pc:sldMasterMk cId="783407565" sldId="2147483648"/>
              <pc:sldLayoutMk cId="2728238326" sldId="2147483660"/>
              <ac:spMk id="11" creationId="{4BF5A9A2-96E9-DF35-F3A2-EC9593C3F8ED}"/>
            </ac:spMkLst>
          </pc:spChg>
          <pc:picChg chg="add mod">
            <ac:chgData name="Lauren Francis" userId="b7c8c318-11b6-44df-a20d-cbfd05c86935" providerId="ADAL" clId="{C38C7FE3-EEFC-4541-A9F6-30EA223E2397}" dt="2024-04-09T23:00:43.939" v="74"/>
            <ac:picMkLst>
              <pc:docMk/>
              <pc:sldMasterMk cId="783407565" sldId="2147483648"/>
              <pc:sldLayoutMk cId="2728238326" sldId="2147483660"/>
              <ac:picMk id="3" creationId="{2E3E0BFC-C5E1-4E29-51A7-06E97C9CDB2F}"/>
            </ac:picMkLst>
          </pc:picChg>
          <pc:picChg chg="add mod">
            <ac:chgData name="Lauren Francis" userId="b7c8c318-11b6-44df-a20d-cbfd05c86935" providerId="ADAL" clId="{C38C7FE3-EEFC-4541-A9F6-30EA223E2397}" dt="2024-04-09T23:00:43.939" v="74"/>
            <ac:picMkLst>
              <pc:docMk/>
              <pc:sldMasterMk cId="783407565" sldId="2147483648"/>
              <pc:sldLayoutMk cId="2728238326" sldId="2147483660"/>
              <ac:picMk id="4" creationId="{2D65887D-3A67-551B-C715-BB419F344AC8}"/>
            </ac:picMkLst>
          </pc:picChg>
          <pc:picChg chg="add mod">
            <ac:chgData name="Lauren Francis" userId="b7c8c318-11b6-44df-a20d-cbfd05c86935" providerId="ADAL" clId="{C38C7FE3-EEFC-4541-A9F6-30EA223E2397}" dt="2024-04-09T23:00:43.939" v="74"/>
            <ac:picMkLst>
              <pc:docMk/>
              <pc:sldMasterMk cId="783407565" sldId="2147483648"/>
              <pc:sldLayoutMk cId="2728238326" sldId="2147483660"/>
              <ac:picMk id="5" creationId="{E776905D-1D7E-5460-CBB1-BA8B67DC593F}"/>
            </ac:picMkLst>
          </pc:picChg>
          <pc:picChg chg="add mod">
            <ac:chgData name="Lauren Francis" userId="b7c8c318-11b6-44df-a20d-cbfd05c86935" providerId="ADAL" clId="{C38C7FE3-EEFC-4541-A9F6-30EA223E2397}" dt="2024-04-09T23:00:53.817" v="75"/>
            <ac:picMkLst>
              <pc:docMk/>
              <pc:sldMasterMk cId="783407565" sldId="2147483648"/>
              <pc:sldLayoutMk cId="2728238326" sldId="2147483660"/>
              <ac:picMk id="7" creationId="{995B041F-0AD6-48B0-E873-42F569743988}"/>
            </ac:picMkLst>
          </pc:picChg>
          <pc:picChg chg="add mod">
            <ac:chgData name="Lauren Francis" userId="b7c8c318-11b6-44df-a20d-cbfd05c86935" providerId="ADAL" clId="{C38C7FE3-EEFC-4541-A9F6-30EA223E2397}" dt="2024-04-09T23:00:53.817" v="75"/>
            <ac:picMkLst>
              <pc:docMk/>
              <pc:sldMasterMk cId="783407565" sldId="2147483648"/>
              <pc:sldLayoutMk cId="2728238326" sldId="2147483660"/>
              <ac:picMk id="8" creationId="{E607F22F-DAAC-E1D6-617A-5E46E8B3EE68}"/>
            </ac:picMkLst>
          </pc:picChg>
          <pc:cxnChg chg="add mod">
            <ac:chgData name="Lauren Francis" userId="b7c8c318-11b6-44df-a20d-cbfd05c86935" providerId="ADAL" clId="{C38C7FE3-EEFC-4541-A9F6-30EA223E2397}" dt="2024-04-09T23:00:53.817" v="75"/>
            <ac:cxnSpMkLst>
              <pc:docMk/>
              <pc:sldMasterMk cId="783407565" sldId="2147483648"/>
              <pc:sldLayoutMk cId="2728238326" sldId="2147483660"/>
              <ac:cxnSpMk id="9" creationId="{B00DAF1A-A16C-CC7E-F880-B2858B11F043}"/>
            </ac:cxnSpMkLst>
          </pc:cxnChg>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pChg chg="del">
            <ac:chgData name="Lauren Francis" userId="b7c8c318-11b6-44df-a20d-cbfd05c86935" providerId="ADAL" clId="{C38C7FE3-EEFC-4541-A9F6-30EA223E2397}" dt="2024-04-09T23:01:21.547" v="78" actId="478"/>
            <ac:spMkLst>
              <pc:docMk/>
              <pc:sldMasterMk cId="783407565" sldId="2147483648"/>
              <pc:sldLayoutMk cId="392758585" sldId="2147483661"/>
              <ac:spMk id="2" creationId="{75AB9297-BEF8-F8F9-D220-2A7C36B0732B}"/>
            </ac:spMkLst>
          </pc:spChg>
          <pc:spChg chg="add mod">
            <ac:chgData name="Lauren Francis" userId="b7c8c318-11b6-44df-a20d-cbfd05c86935" providerId="ADAL" clId="{C38C7FE3-EEFC-4541-A9F6-30EA223E2397}" dt="2024-04-09T23:01:39.577" v="80"/>
            <ac:spMkLst>
              <pc:docMk/>
              <pc:sldMasterMk cId="783407565" sldId="2147483648"/>
              <pc:sldLayoutMk cId="392758585" sldId="2147483661"/>
              <ac:spMk id="6" creationId="{7DDB053D-6033-9B0A-D481-C3C1ED994CA8}"/>
            </ac:spMkLst>
          </pc:spChg>
          <pc:spChg chg="add mod">
            <ac:chgData name="Lauren Francis" userId="b7c8c318-11b6-44df-a20d-cbfd05c86935" providerId="ADAL" clId="{C38C7FE3-EEFC-4541-A9F6-30EA223E2397}" dt="2024-04-09T23:01:39.577" v="80"/>
            <ac:spMkLst>
              <pc:docMk/>
              <pc:sldMasterMk cId="783407565" sldId="2147483648"/>
              <pc:sldLayoutMk cId="392758585" sldId="2147483661"/>
              <ac:spMk id="10" creationId="{AC4531A2-C0EB-FBAF-BC3F-0E4D8432C1D4}"/>
            </ac:spMkLst>
          </pc:spChg>
          <pc:spChg chg="add mod">
            <ac:chgData name="Lauren Francis" userId="b7c8c318-11b6-44df-a20d-cbfd05c86935" providerId="ADAL" clId="{C38C7FE3-EEFC-4541-A9F6-30EA223E2397}" dt="2024-04-09T23:01:39.577" v="80"/>
            <ac:spMkLst>
              <pc:docMk/>
              <pc:sldMasterMk cId="783407565" sldId="2147483648"/>
              <pc:sldLayoutMk cId="392758585" sldId="2147483661"/>
              <ac:spMk id="11" creationId="{8B3E239C-881A-0DF8-A345-67A88FFA69E6}"/>
            </ac:spMkLst>
          </pc:spChg>
          <pc:picChg chg="add mod">
            <ac:chgData name="Lauren Francis" userId="b7c8c318-11b6-44df-a20d-cbfd05c86935" providerId="ADAL" clId="{C38C7FE3-EEFC-4541-A9F6-30EA223E2397}" dt="2024-04-09T23:01:35.666" v="79"/>
            <ac:picMkLst>
              <pc:docMk/>
              <pc:sldMasterMk cId="783407565" sldId="2147483648"/>
              <pc:sldLayoutMk cId="392758585" sldId="2147483661"/>
              <ac:picMk id="3" creationId="{112C7AC1-3988-7C1E-0569-4C7364BAD9A6}"/>
            </ac:picMkLst>
          </pc:picChg>
          <pc:picChg chg="add mod">
            <ac:chgData name="Lauren Francis" userId="b7c8c318-11b6-44df-a20d-cbfd05c86935" providerId="ADAL" clId="{C38C7FE3-EEFC-4541-A9F6-30EA223E2397}" dt="2024-04-09T23:01:35.666" v="79"/>
            <ac:picMkLst>
              <pc:docMk/>
              <pc:sldMasterMk cId="783407565" sldId="2147483648"/>
              <pc:sldLayoutMk cId="392758585" sldId="2147483661"/>
              <ac:picMk id="4" creationId="{FF84EA3F-D675-CCCF-F49A-F03BA84DADDB}"/>
            </ac:picMkLst>
          </pc:picChg>
          <pc:picChg chg="add mod">
            <ac:chgData name="Lauren Francis" userId="b7c8c318-11b6-44df-a20d-cbfd05c86935" providerId="ADAL" clId="{C38C7FE3-EEFC-4541-A9F6-30EA223E2397}" dt="2024-04-09T23:01:35.666" v="79"/>
            <ac:picMkLst>
              <pc:docMk/>
              <pc:sldMasterMk cId="783407565" sldId="2147483648"/>
              <pc:sldLayoutMk cId="392758585" sldId="2147483661"/>
              <ac:picMk id="5" creationId="{EBD6AFE3-9B7C-3462-FA7A-4E2ED060ABF2}"/>
            </ac:picMkLst>
          </pc:picChg>
          <pc:picChg chg="add mod">
            <ac:chgData name="Lauren Francis" userId="b7c8c318-11b6-44df-a20d-cbfd05c86935" providerId="ADAL" clId="{C38C7FE3-EEFC-4541-A9F6-30EA223E2397}" dt="2024-04-09T23:01:39.577" v="80"/>
            <ac:picMkLst>
              <pc:docMk/>
              <pc:sldMasterMk cId="783407565" sldId="2147483648"/>
              <pc:sldLayoutMk cId="392758585" sldId="2147483661"/>
              <ac:picMk id="7" creationId="{6DAE41DF-3286-9531-63BB-FD01A4BD7494}"/>
            </ac:picMkLst>
          </pc:picChg>
          <pc:picChg chg="add mod">
            <ac:chgData name="Lauren Francis" userId="b7c8c318-11b6-44df-a20d-cbfd05c86935" providerId="ADAL" clId="{C38C7FE3-EEFC-4541-A9F6-30EA223E2397}" dt="2024-04-09T23:01:39.577" v="80"/>
            <ac:picMkLst>
              <pc:docMk/>
              <pc:sldMasterMk cId="783407565" sldId="2147483648"/>
              <pc:sldLayoutMk cId="392758585" sldId="2147483661"/>
              <ac:picMk id="8" creationId="{D3CB52BA-FAE6-4D2E-5271-2DBD9BB647D6}"/>
            </ac:picMkLst>
          </pc:picChg>
          <pc:cxnChg chg="add mod">
            <ac:chgData name="Lauren Francis" userId="b7c8c318-11b6-44df-a20d-cbfd05c86935" providerId="ADAL" clId="{C38C7FE3-EEFC-4541-A9F6-30EA223E2397}" dt="2024-04-09T23:01:39.577" v="80"/>
            <ac:cxnSpMkLst>
              <pc:docMk/>
              <pc:sldMasterMk cId="783407565" sldId="2147483648"/>
              <pc:sldLayoutMk cId="392758585" sldId="2147483661"/>
              <ac:cxnSpMk id="9" creationId="{314F8C88-DD70-ECEB-E16D-33CC3884E2A3}"/>
            </ac:cxnSpMkLst>
          </pc:cxnChg>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pChg chg="del">
            <ac:chgData name="Lauren Francis" userId="b7c8c318-11b6-44df-a20d-cbfd05c86935" providerId="ADAL" clId="{C38C7FE3-EEFC-4541-A9F6-30EA223E2397}" dt="2024-04-09T23:02:01.854" v="83" actId="478"/>
            <ac:spMkLst>
              <pc:docMk/>
              <pc:sldMasterMk cId="783407565" sldId="2147483648"/>
              <pc:sldLayoutMk cId="2364423304" sldId="2147483662"/>
              <ac:spMk id="2" creationId="{21D5FB38-CB84-37B8-EC84-7D1B59B84605}"/>
            </ac:spMkLst>
          </pc:spChg>
          <pc:spChg chg="add mod">
            <ac:chgData name="Lauren Francis" userId="b7c8c318-11b6-44df-a20d-cbfd05c86935" providerId="ADAL" clId="{C38C7FE3-EEFC-4541-A9F6-30EA223E2397}" dt="2024-04-09T23:02:06.313" v="85"/>
            <ac:spMkLst>
              <pc:docMk/>
              <pc:sldMasterMk cId="783407565" sldId="2147483648"/>
              <pc:sldLayoutMk cId="2364423304" sldId="2147483662"/>
              <ac:spMk id="6" creationId="{2A6CC2E3-1D0E-FE60-279E-0C8A364EF846}"/>
            </ac:spMkLst>
          </pc:spChg>
          <pc:spChg chg="add mod">
            <ac:chgData name="Lauren Francis" userId="b7c8c318-11b6-44df-a20d-cbfd05c86935" providerId="ADAL" clId="{C38C7FE3-EEFC-4541-A9F6-30EA223E2397}" dt="2024-04-09T23:02:06.313" v="85"/>
            <ac:spMkLst>
              <pc:docMk/>
              <pc:sldMasterMk cId="783407565" sldId="2147483648"/>
              <pc:sldLayoutMk cId="2364423304" sldId="2147483662"/>
              <ac:spMk id="10" creationId="{85A94DC4-AAF3-B465-5804-0123938A91AF}"/>
            </ac:spMkLst>
          </pc:spChg>
          <pc:spChg chg="add mod">
            <ac:chgData name="Lauren Francis" userId="b7c8c318-11b6-44df-a20d-cbfd05c86935" providerId="ADAL" clId="{C38C7FE3-EEFC-4541-A9F6-30EA223E2397}" dt="2024-04-09T23:02:06.313" v="85"/>
            <ac:spMkLst>
              <pc:docMk/>
              <pc:sldMasterMk cId="783407565" sldId="2147483648"/>
              <pc:sldLayoutMk cId="2364423304" sldId="2147483662"/>
              <ac:spMk id="11" creationId="{6883C858-39F8-502E-872E-5FBCD1880B5D}"/>
            </ac:spMkLst>
          </pc:spChg>
          <pc:picChg chg="add mod">
            <ac:chgData name="Lauren Francis" userId="b7c8c318-11b6-44df-a20d-cbfd05c86935" providerId="ADAL" clId="{C38C7FE3-EEFC-4541-A9F6-30EA223E2397}" dt="2024-04-09T23:02:02.121" v="84"/>
            <ac:picMkLst>
              <pc:docMk/>
              <pc:sldMasterMk cId="783407565" sldId="2147483648"/>
              <pc:sldLayoutMk cId="2364423304" sldId="2147483662"/>
              <ac:picMk id="3" creationId="{619397AC-991B-256F-92C7-697645C7AF68}"/>
            </ac:picMkLst>
          </pc:picChg>
          <pc:picChg chg="add mod">
            <ac:chgData name="Lauren Francis" userId="b7c8c318-11b6-44df-a20d-cbfd05c86935" providerId="ADAL" clId="{C38C7FE3-EEFC-4541-A9F6-30EA223E2397}" dt="2024-04-09T23:02:02.121" v="84"/>
            <ac:picMkLst>
              <pc:docMk/>
              <pc:sldMasterMk cId="783407565" sldId="2147483648"/>
              <pc:sldLayoutMk cId="2364423304" sldId="2147483662"/>
              <ac:picMk id="4" creationId="{FD9C278B-A320-9013-9D86-B525B3EFDECA}"/>
            </ac:picMkLst>
          </pc:picChg>
          <pc:picChg chg="add mod">
            <ac:chgData name="Lauren Francis" userId="b7c8c318-11b6-44df-a20d-cbfd05c86935" providerId="ADAL" clId="{C38C7FE3-EEFC-4541-A9F6-30EA223E2397}" dt="2024-04-09T23:02:02.121" v="84"/>
            <ac:picMkLst>
              <pc:docMk/>
              <pc:sldMasterMk cId="783407565" sldId="2147483648"/>
              <pc:sldLayoutMk cId="2364423304" sldId="2147483662"/>
              <ac:picMk id="5" creationId="{E0CA8ABB-8F38-F87B-ECBE-BEFEECAA9955}"/>
            </ac:picMkLst>
          </pc:picChg>
          <pc:picChg chg="add mod">
            <ac:chgData name="Lauren Francis" userId="b7c8c318-11b6-44df-a20d-cbfd05c86935" providerId="ADAL" clId="{C38C7FE3-EEFC-4541-A9F6-30EA223E2397}" dt="2024-04-09T23:02:06.313" v="85"/>
            <ac:picMkLst>
              <pc:docMk/>
              <pc:sldMasterMk cId="783407565" sldId="2147483648"/>
              <pc:sldLayoutMk cId="2364423304" sldId="2147483662"/>
              <ac:picMk id="7" creationId="{3D2EA53C-6146-A5D4-3484-2EA4F3C88FED}"/>
            </ac:picMkLst>
          </pc:picChg>
          <pc:picChg chg="add mod">
            <ac:chgData name="Lauren Francis" userId="b7c8c318-11b6-44df-a20d-cbfd05c86935" providerId="ADAL" clId="{C38C7FE3-EEFC-4541-A9F6-30EA223E2397}" dt="2024-04-09T23:02:06.313" v="85"/>
            <ac:picMkLst>
              <pc:docMk/>
              <pc:sldMasterMk cId="783407565" sldId="2147483648"/>
              <pc:sldLayoutMk cId="2364423304" sldId="2147483662"/>
              <ac:picMk id="8" creationId="{18FABE87-C173-6CB3-7337-4A82E314DC4F}"/>
            </ac:picMkLst>
          </pc:picChg>
          <pc:cxnChg chg="add mod">
            <ac:chgData name="Lauren Francis" userId="b7c8c318-11b6-44df-a20d-cbfd05c86935" providerId="ADAL" clId="{C38C7FE3-EEFC-4541-A9F6-30EA223E2397}" dt="2024-04-09T23:02:06.313" v="85"/>
            <ac:cxnSpMkLst>
              <pc:docMk/>
              <pc:sldMasterMk cId="783407565" sldId="2147483648"/>
              <pc:sldLayoutMk cId="2364423304" sldId="2147483662"/>
              <ac:cxnSpMk id="9" creationId="{D1820A3A-362E-E0FE-52D2-69E30C23DB80}"/>
            </ac:cxnSpMkLst>
          </pc:cxnChg>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pChg chg="del">
            <ac:chgData name="Lauren Francis" userId="b7c8c318-11b6-44df-a20d-cbfd05c86935" providerId="ADAL" clId="{C38C7FE3-EEFC-4541-A9F6-30EA223E2397}" dt="2024-04-09T23:02:18.628" v="88" actId="478"/>
            <ac:spMkLst>
              <pc:docMk/>
              <pc:sldMasterMk cId="783407565" sldId="2147483648"/>
              <pc:sldLayoutMk cId="2006673658" sldId="2147483663"/>
              <ac:spMk id="2" creationId="{35A6843B-02A7-1ECA-B6BD-C93DC1921E72}"/>
            </ac:spMkLst>
          </pc:spChg>
          <pc:spChg chg="add mod">
            <ac:chgData name="Lauren Francis" userId="b7c8c318-11b6-44df-a20d-cbfd05c86935" providerId="ADAL" clId="{C38C7FE3-EEFC-4541-A9F6-30EA223E2397}" dt="2024-04-09T23:02:35.847" v="91"/>
            <ac:spMkLst>
              <pc:docMk/>
              <pc:sldMasterMk cId="783407565" sldId="2147483648"/>
              <pc:sldLayoutMk cId="2006673658" sldId="2147483663"/>
              <ac:spMk id="6" creationId="{FB1561EC-8FD1-9C2A-B8B6-A311EFC6FC4C}"/>
            </ac:spMkLst>
          </pc:spChg>
          <pc:spChg chg="add mod">
            <ac:chgData name="Lauren Francis" userId="b7c8c318-11b6-44df-a20d-cbfd05c86935" providerId="ADAL" clId="{C38C7FE3-EEFC-4541-A9F6-30EA223E2397}" dt="2024-04-09T23:02:35.847" v="91"/>
            <ac:spMkLst>
              <pc:docMk/>
              <pc:sldMasterMk cId="783407565" sldId="2147483648"/>
              <pc:sldLayoutMk cId="2006673658" sldId="2147483663"/>
              <ac:spMk id="10" creationId="{C2B2B5FE-9E18-9E62-35EB-F252E22ED5F6}"/>
            </ac:spMkLst>
          </pc:spChg>
          <pc:spChg chg="add mod">
            <ac:chgData name="Lauren Francis" userId="b7c8c318-11b6-44df-a20d-cbfd05c86935" providerId="ADAL" clId="{C38C7FE3-EEFC-4541-A9F6-30EA223E2397}" dt="2024-04-09T23:02:35.847" v="91"/>
            <ac:spMkLst>
              <pc:docMk/>
              <pc:sldMasterMk cId="783407565" sldId="2147483648"/>
              <pc:sldLayoutMk cId="2006673658" sldId="2147483663"/>
              <ac:spMk id="11" creationId="{3B950337-2A6E-0EB5-AF90-63D4474C0DBA}"/>
            </ac:spMkLst>
          </pc:spChg>
          <pc:picChg chg="add mod">
            <ac:chgData name="Lauren Francis" userId="b7c8c318-11b6-44df-a20d-cbfd05c86935" providerId="ADAL" clId="{C38C7FE3-EEFC-4541-A9F6-30EA223E2397}" dt="2024-04-09T23:02:31.708" v="90" actId="1076"/>
            <ac:picMkLst>
              <pc:docMk/>
              <pc:sldMasterMk cId="783407565" sldId="2147483648"/>
              <pc:sldLayoutMk cId="2006673658" sldId="2147483663"/>
              <ac:picMk id="3" creationId="{F0F1D36C-2FD0-2725-9029-03CB83D5F9A4}"/>
            </ac:picMkLst>
          </pc:picChg>
          <pc:picChg chg="add mod">
            <ac:chgData name="Lauren Francis" userId="b7c8c318-11b6-44df-a20d-cbfd05c86935" providerId="ADAL" clId="{C38C7FE3-EEFC-4541-A9F6-30EA223E2397}" dt="2024-04-09T23:02:31.708" v="90" actId="1076"/>
            <ac:picMkLst>
              <pc:docMk/>
              <pc:sldMasterMk cId="783407565" sldId="2147483648"/>
              <pc:sldLayoutMk cId="2006673658" sldId="2147483663"/>
              <ac:picMk id="4" creationId="{DD0422A4-9B64-C19E-6C20-B78EB6C37F86}"/>
            </ac:picMkLst>
          </pc:picChg>
          <pc:picChg chg="add mod">
            <ac:chgData name="Lauren Francis" userId="b7c8c318-11b6-44df-a20d-cbfd05c86935" providerId="ADAL" clId="{C38C7FE3-EEFC-4541-A9F6-30EA223E2397}" dt="2024-04-09T23:02:31.708" v="90" actId="1076"/>
            <ac:picMkLst>
              <pc:docMk/>
              <pc:sldMasterMk cId="783407565" sldId="2147483648"/>
              <pc:sldLayoutMk cId="2006673658" sldId="2147483663"/>
              <ac:picMk id="5" creationId="{3EB43EA3-DB11-705D-E970-4D36395EF928}"/>
            </ac:picMkLst>
          </pc:picChg>
          <pc:picChg chg="add mod">
            <ac:chgData name="Lauren Francis" userId="b7c8c318-11b6-44df-a20d-cbfd05c86935" providerId="ADAL" clId="{C38C7FE3-EEFC-4541-A9F6-30EA223E2397}" dt="2024-04-09T23:02:35.847" v="91"/>
            <ac:picMkLst>
              <pc:docMk/>
              <pc:sldMasterMk cId="783407565" sldId="2147483648"/>
              <pc:sldLayoutMk cId="2006673658" sldId="2147483663"/>
              <ac:picMk id="7" creationId="{FC43404A-A772-9CA1-02CF-652CA480582C}"/>
            </ac:picMkLst>
          </pc:picChg>
          <pc:picChg chg="add mod">
            <ac:chgData name="Lauren Francis" userId="b7c8c318-11b6-44df-a20d-cbfd05c86935" providerId="ADAL" clId="{C38C7FE3-EEFC-4541-A9F6-30EA223E2397}" dt="2024-04-09T23:02:35.847" v="91"/>
            <ac:picMkLst>
              <pc:docMk/>
              <pc:sldMasterMk cId="783407565" sldId="2147483648"/>
              <pc:sldLayoutMk cId="2006673658" sldId="2147483663"/>
              <ac:picMk id="8" creationId="{BA6734B9-29B9-C437-3F2A-7ADBE89D7DDC}"/>
            </ac:picMkLst>
          </pc:picChg>
          <pc:cxnChg chg="add mod">
            <ac:chgData name="Lauren Francis" userId="b7c8c318-11b6-44df-a20d-cbfd05c86935" providerId="ADAL" clId="{C38C7FE3-EEFC-4541-A9F6-30EA223E2397}" dt="2024-04-09T23:02:35.847" v="91"/>
            <ac:cxnSpMkLst>
              <pc:docMk/>
              <pc:sldMasterMk cId="783407565" sldId="2147483648"/>
              <pc:sldLayoutMk cId="2006673658" sldId="2147483663"/>
              <ac:cxnSpMk id="9" creationId="{44A4FC71-B237-62B1-4B96-B6CD09CF949D}"/>
            </ac:cxnSpMkLst>
          </pc:cxnChg>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pChg chg="del">
            <ac:chgData name="Lauren Francis" userId="b7c8c318-11b6-44df-a20d-cbfd05c86935" providerId="ADAL" clId="{C38C7FE3-EEFC-4541-A9F6-30EA223E2397}" dt="2024-04-09T23:02:40.132" v="93" actId="478"/>
            <ac:spMkLst>
              <pc:docMk/>
              <pc:sldMasterMk cId="783407565" sldId="2147483648"/>
              <pc:sldLayoutMk cId="1105485309" sldId="2147483664"/>
              <ac:spMk id="2" creationId="{EEC6388E-5EC1-C69E-0F62-21FDD31E1E08}"/>
            </ac:spMkLst>
          </pc:spChg>
          <pc:spChg chg="add mod">
            <ac:chgData name="Lauren Francis" userId="b7c8c318-11b6-44df-a20d-cbfd05c86935" providerId="ADAL" clId="{C38C7FE3-EEFC-4541-A9F6-30EA223E2397}" dt="2024-04-09T23:02:44.988" v="94"/>
            <ac:spMkLst>
              <pc:docMk/>
              <pc:sldMasterMk cId="783407565" sldId="2147483648"/>
              <pc:sldLayoutMk cId="1105485309" sldId="2147483664"/>
              <ac:spMk id="3" creationId="{2010E84C-6A94-3CB3-E539-6E8F108ABFCE}"/>
            </ac:spMkLst>
          </pc:spChg>
          <pc:spChg chg="add mod">
            <ac:chgData name="Lauren Francis" userId="b7c8c318-11b6-44df-a20d-cbfd05c86935" providerId="ADAL" clId="{C38C7FE3-EEFC-4541-A9F6-30EA223E2397}" dt="2024-04-09T23:02:44.988" v="94"/>
            <ac:spMkLst>
              <pc:docMk/>
              <pc:sldMasterMk cId="783407565" sldId="2147483648"/>
              <pc:sldLayoutMk cId="1105485309" sldId="2147483664"/>
              <ac:spMk id="7" creationId="{64DAFAF8-BB64-FEB1-88AE-9F0D9EF307F0}"/>
            </ac:spMkLst>
          </pc:spChg>
          <pc:spChg chg="add mod">
            <ac:chgData name="Lauren Francis" userId="b7c8c318-11b6-44df-a20d-cbfd05c86935" providerId="ADAL" clId="{C38C7FE3-EEFC-4541-A9F6-30EA223E2397}" dt="2024-04-09T23:02:44.988" v="94"/>
            <ac:spMkLst>
              <pc:docMk/>
              <pc:sldMasterMk cId="783407565" sldId="2147483648"/>
              <pc:sldLayoutMk cId="1105485309" sldId="2147483664"/>
              <ac:spMk id="8" creationId="{672252C6-1597-1A56-C8B5-21D5924C3DF3}"/>
            </ac:spMkLst>
          </pc:spChg>
          <pc:picChg chg="add mod">
            <ac:chgData name="Lauren Francis" userId="b7c8c318-11b6-44df-a20d-cbfd05c86935" providerId="ADAL" clId="{C38C7FE3-EEFC-4541-A9F6-30EA223E2397}" dt="2024-04-09T23:02:44.988" v="94"/>
            <ac:picMkLst>
              <pc:docMk/>
              <pc:sldMasterMk cId="783407565" sldId="2147483648"/>
              <pc:sldLayoutMk cId="1105485309" sldId="2147483664"/>
              <ac:picMk id="4" creationId="{BFAE86D9-64FB-3D34-20B2-7CBB1822766F}"/>
            </ac:picMkLst>
          </pc:picChg>
          <pc:picChg chg="add mod">
            <ac:chgData name="Lauren Francis" userId="b7c8c318-11b6-44df-a20d-cbfd05c86935" providerId="ADAL" clId="{C38C7FE3-EEFC-4541-A9F6-30EA223E2397}" dt="2024-04-09T23:02:44.988" v="94"/>
            <ac:picMkLst>
              <pc:docMk/>
              <pc:sldMasterMk cId="783407565" sldId="2147483648"/>
              <pc:sldLayoutMk cId="1105485309" sldId="2147483664"/>
              <ac:picMk id="5" creationId="{DA787029-0774-1A28-369A-60B8A83FDA8B}"/>
            </ac:picMkLst>
          </pc:picChg>
          <pc:picChg chg="add mod">
            <ac:chgData name="Lauren Francis" userId="b7c8c318-11b6-44df-a20d-cbfd05c86935" providerId="ADAL" clId="{C38C7FE3-EEFC-4541-A9F6-30EA223E2397}" dt="2024-04-09T23:02:58.741" v="95"/>
            <ac:picMkLst>
              <pc:docMk/>
              <pc:sldMasterMk cId="783407565" sldId="2147483648"/>
              <pc:sldLayoutMk cId="1105485309" sldId="2147483664"/>
              <ac:picMk id="9" creationId="{66FA7975-C279-C4F1-8F27-3395E7A19AEC}"/>
            </ac:picMkLst>
          </pc:picChg>
          <pc:picChg chg="add mod">
            <ac:chgData name="Lauren Francis" userId="b7c8c318-11b6-44df-a20d-cbfd05c86935" providerId="ADAL" clId="{C38C7FE3-EEFC-4541-A9F6-30EA223E2397}" dt="2024-04-09T23:02:58.741" v="95"/>
            <ac:picMkLst>
              <pc:docMk/>
              <pc:sldMasterMk cId="783407565" sldId="2147483648"/>
              <pc:sldLayoutMk cId="1105485309" sldId="2147483664"/>
              <ac:picMk id="10" creationId="{DAAA3903-B227-235E-BB16-015068685A61}"/>
            </ac:picMkLst>
          </pc:picChg>
          <pc:picChg chg="add mod">
            <ac:chgData name="Lauren Francis" userId="b7c8c318-11b6-44df-a20d-cbfd05c86935" providerId="ADAL" clId="{C38C7FE3-EEFC-4541-A9F6-30EA223E2397}" dt="2024-04-09T23:02:58.741" v="95"/>
            <ac:picMkLst>
              <pc:docMk/>
              <pc:sldMasterMk cId="783407565" sldId="2147483648"/>
              <pc:sldLayoutMk cId="1105485309" sldId="2147483664"/>
              <ac:picMk id="11" creationId="{05201A29-085B-C847-A2DD-3D13D8D3AA95}"/>
            </ac:picMkLst>
          </pc:picChg>
          <pc:cxnChg chg="add mod">
            <ac:chgData name="Lauren Francis" userId="b7c8c318-11b6-44df-a20d-cbfd05c86935" providerId="ADAL" clId="{C38C7FE3-EEFC-4541-A9F6-30EA223E2397}" dt="2024-04-09T23:02:44.988" v="94"/>
            <ac:cxnSpMkLst>
              <pc:docMk/>
              <pc:sldMasterMk cId="783407565" sldId="2147483648"/>
              <pc:sldLayoutMk cId="1105485309" sldId="2147483664"/>
              <ac:cxnSpMk id="6" creationId="{309175A1-CD93-FB14-2151-68FDF2831075}"/>
            </ac:cxnSpMkLst>
          </pc:cxnChg>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pChg chg="del">
            <ac:chgData name="Lauren Francis" userId="b7c8c318-11b6-44df-a20d-cbfd05c86935" providerId="ADAL" clId="{C38C7FE3-EEFC-4541-A9F6-30EA223E2397}" dt="2024-04-09T23:03:10.646" v="98" actId="478"/>
            <ac:spMkLst>
              <pc:docMk/>
              <pc:sldMasterMk cId="783407565" sldId="2147483648"/>
              <pc:sldLayoutMk cId="2902913774" sldId="2147483665"/>
              <ac:spMk id="2" creationId="{49D47306-FE2C-BD5A-43D9-5A5E2DE3BACF}"/>
            </ac:spMkLst>
          </pc:spChg>
          <pc:spChg chg="add mod">
            <ac:chgData name="Lauren Francis" userId="b7c8c318-11b6-44df-a20d-cbfd05c86935" providerId="ADAL" clId="{C38C7FE3-EEFC-4541-A9F6-30EA223E2397}" dt="2024-04-09T23:03:30.010" v="103"/>
            <ac:spMkLst>
              <pc:docMk/>
              <pc:sldMasterMk cId="783407565" sldId="2147483648"/>
              <pc:sldLayoutMk cId="2902913774" sldId="2147483665"/>
              <ac:spMk id="6" creationId="{5D56488C-85C2-28D9-EFC4-602E0AFC96A3}"/>
            </ac:spMkLst>
          </pc:spChg>
          <pc:spChg chg="add mod">
            <ac:chgData name="Lauren Francis" userId="b7c8c318-11b6-44df-a20d-cbfd05c86935" providerId="ADAL" clId="{C38C7FE3-EEFC-4541-A9F6-30EA223E2397}" dt="2024-04-09T23:03:30.010" v="103"/>
            <ac:spMkLst>
              <pc:docMk/>
              <pc:sldMasterMk cId="783407565" sldId="2147483648"/>
              <pc:sldLayoutMk cId="2902913774" sldId="2147483665"/>
              <ac:spMk id="10" creationId="{E8F98A27-81A1-A4DC-8788-7DEFF4C540EC}"/>
            </ac:spMkLst>
          </pc:spChg>
          <pc:spChg chg="add mod">
            <ac:chgData name="Lauren Francis" userId="b7c8c318-11b6-44df-a20d-cbfd05c86935" providerId="ADAL" clId="{C38C7FE3-EEFC-4541-A9F6-30EA223E2397}" dt="2024-04-09T23:03:30.010" v="103"/>
            <ac:spMkLst>
              <pc:docMk/>
              <pc:sldMasterMk cId="783407565" sldId="2147483648"/>
              <pc:sldLayoutMk cId="2902913774" sldId="2147483665"/>
              <ac:spMk id="11" creationId="{ED69B491-6E68-455F-284B-45EE3C103ABB}"/>
            </ac:spMkLst>
          </pc:spChg>
          <pc:picChg chg="add mod">
            <ac:chgData name="Lauren Francis" userId="b7c8c318-11b6-44df-a20d-cbfd05c86935" providerId="ADAL" clId="{C38C7FE3-EEFC-4541-A9F6-30EA223E2397}" dt="2024-04-09T23:03:23.557" v="101" actId="1076"/>
            <ac:picMkLst>
              <pc:docMk/>
              <pc:sldMasterMk cId="783407565" sldId="2147483648"/>
              <pc:sldLayoutMk cId="2902913774" sldId="2147483665"/>
              <ac:picMk id="3" creationId="{6A29406C-8919-74D3-B66C-51CE55529DED}"/>
            </ac:picMkLst>
          </pc:picChg>
          <pc:picChg chg="add mod">
            <ac:chgData name="Lauren Francis" userId="b7c8c318-11b6-44df-a20d-cbfd05c86935" providerId="ADAL" clId="{C38C7FE3-EEFC-4541-A9F6-30EA223E2397}" dt="2024-04-09T23:03:25.949" v="102" actId="1076"/>
            <ac:picMkLst>
              <pc:docMk/>
              <pc:sldMasterMk cId="783407565" sldId="2147483648"/>
              <pc:sldLayoutMk cId="2902913774" sldId="2147483665"/>
              <ac:picMk id="4" creationId="{914E38EF-FE60-C329-0FA9-06F9754099AF}"/>
            </ac:picMkLst>
          </pc:picChg>
          <pc:picChg chg="add mod">
            <ac:chgData name="Lauren Francis" userId="b7c8c318-11b6-44df-a20d-cbfd05c86935" providerId="ADAL" clId="{C38C7FE3-EEFC-4541-A9F6-30EA223E2397}" dt="2024-04-09T23:03:23.557" v="101" actId="1076"/>
            <ac:picMkLst>
              <pc:docMk/>
              <pc:sldMasterMk cId="783407565" sldId="2147483648"/>
              <pc:sldLayoutMk cId="2902913774" sldId="2147483665"/>
              <ac:picMk id="5" creationId="{97320C8E-E14D-7E28-472F-F66430C54D45}"/>
            </ac:picMkLst>
          </pc:picChg>
          <pc:picChg chg="add mod">
            <ac:chgData name="Lauren Francis" userId="b7c8c318-11b6-44df-a20d-cbfd05c86935" providerId="ADAL" clId="{C38C7FE3-EEFC-4541-A9F6-30EA223E2397}" dt="2024-04-09T23:03:30.010" v="103"/>
            <ac:picMkLst>
              <pc:docMk/>
              <pc:sldMasterMk cId="783407565" sldId="2147483648"/>
              <pc:sldLayoutMk cId="2902913774" sldId="2147483665"/>
              <ac:picMk id="7" creationId="{7FB64564-EA92-52A7-DE67-D9CF906995C6}"/>
            </ac:picMkLst>
          </pc:picChg>
          <pc:picChg chg="add mod">
            <ac:chgData name="Lauren Francis" userId="b7c8c318-11b6-44df-a20d-cbfd05c86935" providerId="ADAL" clId="{C38C7FE3-EEFC-4541-A9F6-30EA223E2397}" dt="2024-04-09T23:03:30.010" v="103"/>
            <ac:picMkLst>
              <pc:docMk/>
              <pc:sldMasterMk cId="783407565" sldId="2147483648"/>
              <pc:sldLayoutMk cId="2902913774" sldId="2147483665"/>
              <ac:picMk id="8" creationId="{3CA231FA-9A14-DD2C-CE80-9949B580CA8B}"/>
            </ac:picMkLst>
          </pc:picChg>
          <pc:cxnChg chg="add mod">
            <ac:chgData name="Lauren Francis" userId="b7c8c318-11b6-44df-a20d-cbfd05c86935" providerId="ADAL" clId="{C38C7FE3-EEFC-4541-A9F6-30EA223E2397}" dt="2024-04-09T23:03:30.010" v="103"/>
            <ac:cxnSpMkLst>
              <pc:docMk/>
              <pc:sldMasterMk cId="783407565" sldId="2147483648"/>
              <pc:sldLayoutMk cId="2902913774" sldId="2147483665"/>
              <ac:cxnSpMk id="9" creationId="{D706DFEA-AB94-F76A-DD0C-C01B824176DB}"/>
            </ac:cxnSpMkLst>
          </pc:cxnChg>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pChg chg="add del">
          <ac:chgData name="Lauren Francis" userId="b7c8c318-11b6-44df-a20d-cbfd05c86935" providerId="ADAL" clId="{65C9459A-0CE4-4905-8325-71C5D01DA6A3}" dt="2024-06-14T20:43:20.522" v="650" actId="478"/>
          <ac:spMkLst>
            <pc:docMk/>
            <pc:sldMk cId="0" sldId="267"/>
            <ac:spMk id="2" creationId="{00000000-0000-0000-0000-000000000000}"/>
          </ac:spMkLst>
        </pc:spChg>
        <pc:spChg chg="add del">
          <ac:chgData name="Lauren Francis" userId="b7c8c318-11b6-44df-a20d-cbfd05c86935" providerId="ADAL" clId="{65C9459A-0CE4-4905-8325-71C5D01DA6A3}" dt="2024-06-14T20:43:20.522" v="650" actId="478"/>
          <ac:spMkLst>
            <pc:docMk/>
            <pc:sldMk cId="0" sldId="267"/>
            <ac:spMk id="3" creationId="{00000000-0000-0000-0000-000000000000}"/>
          </ac:spMkLst>
        </pc:spChg>
        <pc:spChg chg="add del">
          <ac:chgData name="Lauren Francis" userId="b7c8c318-11b6-44df-a20d-cbfd05c86935" providerId="ADAL" clId="{65C9459A-0CE4-4905-8325-71C5D01DA6A3}" dt="2024-06-14T20:43:20.522" v="650" actId="478"/>
          <ac:spMkLst>
            <pc:docMk/>
            <pc:sldMk cId="0" sldId="267"/>
            <ac:spMk id="7" creationId="{00000000-0000-0000-0000-000000000000}"/>
          </ac:spMkLst>
        </pc:spChg>
        <pc:spChg chg="add del">
          <ac:chgData name="Lauren Francis" userId="b7c8c318-11b6-44df-a20d-cbfd05c86935" providerId="ADAL" clId="{65C9459A-0CE4-4905-8325-71C5D01DA6A3}" dt="2024-06-14T20:43:20.522" v="650" actId="478"/>
          <ac:spMkLst>
            <pc:docMk/>
            <pc:sldMk cId="0" sldId="267"/>
            <ac:spMk id="8" creationId="{00000000-0000-0000-0000-000000000000}"/>
          </ac:spMkLst>
        </pc:spChg>
        <pc:spChg chg="add del">
          <ac:chgData name="Lauren Francis" userId="b7c8c318-11b6-44df-a20d-cbfd05c86935" providerId="ADAL" clId="{65C9459A-0CE4-4905-8325-71C5D01DA6A3}" dt="2024-06-14T20:43:20.522" v="650" actId="478"/>
          <ac:spMkLst>
            <pc:docMk/>
            <pc:sldMk cId="0" sldId="267"/>
            <ac:spMk id="9" creationId="{00000000-0000-0000-0000-000000000000}"/>
          </ac:spMkLst>
        </pc:spChg>
        <pc:spChg chg="add del mod">
          <ac:chgData name="Lauren Francis" userId="b7c8c318-11b6-44df-a20d-cbfd05c86935" providerId="ADAL" clId="{65C9459A-0CE4-4905-8325-71C5D01DA6A3}" dt="2024-06-14T20:43:20.522" v="650" actId="478"/>
          <ac:spMkLst>
            <pc:docMk/>
            <pc:sldMk cId="0" sldId="267"/>
            <ac:spMk id="11" creationId="{02323191-E6EB-A458-8593-91E92FD11E58}"/>
          </ac:spMkLst>
        </pc:spChg>
        <pc:spChg chg="add del mod">
          <ac:chgData name="Lauren Francis" userId="b7c8c318-11b6-44df-a20d-cbfd05c86935" providerId="ADAL" clId="{65C9459A-0CE4-4905-8325-71C5D01DA6A3}" dt="2024-06-14T20:43:20.522" v="650" actId="478"/>
          <ac:spMkLst>
            <pc:docMk/>
            <pc:sldMk cId="0" sldId="267"/>
            <ac:spMk id="13" creationId="{6923FDDA-018D-EFB2-3C9B-F42A6C155CFD}"/>
          </ac:spMkLst>
        </pc:spChg>
        <pc:spChg chg="add del mod">
          <ac:chgData name="Lauren Francis" userId="b7c8c318-11b6-44df-a20d-cbfd05c86935" providerId="ADAL" clId="{65C9459A-0CE4-4905-8325-71C5D01DA6A3}" dt="2024-06-14T20:43:20.522" v="650" actId="478"/>
          <ac:spMkLst>
            <pc:docMk/>
            <pc:sldMk cId="0" sldId="267"/>
            <ac:spMk id="15" creationId="{E715CC48-0E5B-A53C-527B-FD63EE35C031}"/>
          </ac:spMkLst>
        </pc:spChg>
        <pc:spChg chg="add del mod">
          <ac:chgData name="Lauren Francis" userId="b7c8c318-11b6-44df-a20d-cbfd05c86935" providerId="ADAL" clId="{65C9459A-0CE4-4905-8325-71C5D01DA6A3}" dt="2024-06-14T20:43:20.522" v="650" actId="478"/>
          <ac:spMkLst>
            <pc:docMk/>
            <pc:sldMk cId="0" sldId="267"/>
            <ac:spMk id="17" creationId="{2850A090-C490-02C4-A0F8-53ACC28D5C43}"/>
          </ac:spMkLst>
        </pc:spChg>
        <pc:spChg chg="add del mod">
          <ac:chgData name="Lauren Francis" userId="b7c8c318-11b6-44df-a20d-cbfd05c86935" providerId="ADAL" clId="{65C9459A-0CE4-4905-8325-71C5D01DA6A3}" dt="2024-06-14T20:43:20.522" v="650" actId="478"/>
          <ac:spMkLst>
            <pc:docMk/>
            <pc:sldMk cId="0" sldId="267"/>
            <ac:spMk id="19" creationId="{623D2E1B-5D4C-28FE-DED5-F9C7B37154CF}"/>
          </ac:spMkLst>
        </pc:spChg>
        <pc:spChg chg="add del mod">
          <ac:chgData name="Lauren Francis" userId="b7c8c318-11b6-44df-a20d-cbfd05c86935" providerId="ADAL" clId="{65C9459A-0CE4-4905-8325-71C5D01DA6A3}" dt="2024-06-14T20:43:20.522" v="650" actId="478"/>
          <ac:spMkLst>
            <pc:docMk/>
            <pc:sldMk cId="0" sldId="267"/>
            <ac:spMk id="21" creationId="{FEA8F386-3E16-9ADA-FEDA-B1FB63768586}"/>
          </ac:spMkLst>
        </pc:spChg>
        <pc:graphicFrameChg chg="add del">
          <ac:chgData name="Lauren Francis" userId="b7c8c318-11b6-44df-a20d-cbfd05c86935" providerId="ADAL" clId="{65C9459A-0CE4-4905-8325-71C5D01DA6A3}" dt="2024-06-14T20:43:20.522" v="650" actId="478"/>
          <ac:graphicFrameMkLst>
            <pc:docMk/>
            <pc:sldMk cId="0" sldId="267"/>
            <ac:graphicFrameMk id="5" creationId="{00000000-0000-0000-0000-000000000000}"/>
          </ac:graphicFrameMkLst>
        </pc:graphicFrameChg>
        <pc:graphicFrameChg chg="add del">
          <ac:chgData name="Lauren Francis" userId="b7c8c318-11b6-44df-a20d-cbfd05c86935" providerId="ADAL" clId="{65C9459A-0CE4-4905-8325-71C5D01DA6A3}" dt="2024-06-14T20:43:20.522" v="650" actId="478"/>
          <ac:graphicFrameMkLst>
            <pc:docMk/>
            <pc:sldMk cId="0" sldId="267"/>
            <ac:graphicFrameMk id="6" creationId="{00000000-0000-0000-0000-000000000000}"/>
          </ac:graphicFrameMkLst>
        </pc:graphicFrameChg>
        <pc:picChg chg="add del">
          <ac:chgData name="Lauren Francis" userId="b7c8c318-11b6-44df-a20d-cbfd05c86935" providerId="ADAL" clId="{65C9459A-0CE4-4905-8325-71C5D01DA6A3}" dt="2024-06-14T20:43:20.522" v="650" actId="478"/>
          <ac:picMkLst>
            <pc:docMk/>
            <pc:sldMk cId="0" sldId="267"/>
            <ac:picMk id="4" creationId="{00000000-0000-0000-0000-000000000000}"/>
          </ac:picMkLst>
        </pc:picChg>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picChg chg="mod">
            <ac:chgData name="Lauren Francis" userId="b7c8c318-11b6-44df-a20d-cbfd05c86935" providerId="ADAL" clId="{65C9459A-0CE4-4905-8325-71C5D01DA6A3}" dt="2024-05-23T16:09:01.343" v="39" actId="1035"/>
            <ac:picMkLst>
              <pc:docMk/>
              <pc:sldMasterMk cId="783407565" sldId="2147483648"/>
              <pc:sldLayoutMk cId="1462231767" sldId="2147483649"/>
              <ac:picMk id="8" creationId="{8412F8FB-319A-506A-9307-6134A89FF9BD}"/>
            </ac:picMkLst>
          </pc:picChg>
          <pc:picChg chg="mod">
            <ac:chgData name="Lauren Francis" userId="b7c8c318-11b6-44df-a20d-cbfd05c86935" providerId="ADAL" clId="{65C9459A-0CE4-4905-8325-71C5D01DA6A3}" dt="2024-05-23T16:09:01.343" v="39" actId="1035"/>
            <ac:picMkLst>
              <pc:docMk/>
              <pc:sldMasterMk cId="783407565" sldId="2147483648"/>
              <pc:sldLayoutMk cId="1462231767" sldId="2147483649"/>
              <ac:picMk id="9" creationId="{A59FB520-FC60-F42A-38AA-0134E49DA426}"/>
            </ac:picMkLst>
          </pc:picChg>
          <pc:cxnChg chg="mod">
            <ac:chgData name="Lauren Francis" userId="b7c8c318-11b6-44df-a20d-cbfd05c86935" providerId="ADAL" clId="{65C9459A-0CE4-4905-8325-71C5D01DA6A3}" dt="2024-05-23T16:09:01.343" v="39" actId="1035"/>
            <ac:cxnSpMkLst>
              <pc:docMk/>
              <pc:sldMasterMk cId="783407565" sldId="2147483648"/>
              <pc:sldLayoutMk cId="1462231767" sldId="2147483649"/>
              <ac:cxnSpMk id="10" creationId="{FBA22388-34CD-7440-9F59-61D346F7B5AB}"/>
            </ac:cxnSpMkLst>
          </pc:cxnChg>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pChg chg="mod">
            <ac:chgData name="Lauren Francis" userId="b7c8c318-11b6-44df-a20d-cbfd05c86935" providerId="ADAL" clId="{65C9459A-0CE4-4905-8325-71C5D01DA6A3}" dt="2024-05-30T03:36:42.010" v="46"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65C9459A-0CE4-4905-8325-71C5D01DA6A3}" dt="2024-05-30T17:35:18.394" v="59" actId="1036"/>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65C9459A-0CE4-4905-8325-71C5D01DA6A3}" dt="2024-05-30T17:35:16.426" v="55" actId="1036"/>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65C9459A-0CE4-4905-8325-71C5D01DA6A3}" dt="2024-05-30T17:35:22.531" v="65" actId="1036"/>
            <ac:cxnSpMkLst>
              <pc:docMk/>
              <pc:sldMasterMk cId="783407565" sldId="2147483648"/>
              <pc:sldLayoutMk cId="3249202066" sldId="2147483651"/>
              <ac:cxnSpMk id="9" creationId="{6434DA2D-3C3E-913B-FF11-5B782E92E1CE}"/>
            </ac:cxnSpMkLst>
          </pc:cxnChg>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pChg chg="add mod ord">
            <ac:chgData name="Lauren Francis" userId="b7c8c318-11b6-44df-a20d-cbfd05c86935" providerId="ADAL" clId="{65C9459A-0CE4-4905-8325-71C5D01DA6A3}" dt="2024-06-26T19:02:04.329" v="1123" actId="1076"/>
            <ac:spMkLst>
              <pc:docMk/>
              <pc:sldMasterMk cId="783407565" sldId="2147483648"/>
              <pc:sldLayoutMk cId="3339540598" sldId="2147483653"/>
              <ac:spMk id="2" creationId="{621CEEF3-19FF-2A18-CE98-E9366301C3FE}"/>
            </ac:spMkLst>
          </pc:spChg>
          <pc:spChg chg="add mod">
            <ac:chgData name="Lauren Francis" userId="b7c8c318-11b6-44df-a20d-cbfd05c86935" providerId="ADAL" clId="{65C9459A-0CE4-4905-8325-71C5D01DA6A3}" dt="2024-06-26T19:02:13.013" v="1124"/>
            <ac:spMkLst>
              <pc:docMk/>
              <pc:sldMasterMk cId="783407565" sldId="2147483648"/>
              <pc:sldLayoutMk cId="3339540598" sldId="2147483653"/>
              <ac:spMk id="5" creationId="{3629638F-39EF-3E49-D034-4234E60B8C9C}"/>
            </ac:spMkLst>
          </pc:spChg>
          <pc:spChg chg="del">
            <ac:chgData name="Lauren Francis" userId="b7c8c318-11b6-44df-a20d-cbfd05c86935" providerId="ADAL" clId="{65C9459A-0CE4-4905-8325-71C5D01DA6A3}" dt="2024-06-26T19:01:42.017" v="1118" actId="478"/>
            <ac:spMkLst>
              <pc:docMk/>
              <pc:sldMasterMk cId="783407565" sldId="2147483648"/>
              <pc:sldLayoutMk cId="3339540598" sldId="2147483653"/>
              <ac:spMk id="9" creationId="{8615DD7E-BF14-146F-B0DA-80854A83A766}"/>
            </ac:spMkLst>
          </pc:spChg>
          <pc:spChg chg="mod ord">
            <ac:chgData name="Lauren Francis" userId="b7c8c318-11b6-44df-a20d-cbfd05c86935" providerId="ADAL" clId="{65C9459A-0CE4-4905-8325-71C5D01DA6A3}" dt="2024-06-26T19:01:31.543" v="1116" actId="167"/>
            <ac:spMkLst>
              <pc:docMk/>
              <pc:sldMasterMk cId="783407565" sldId="2147483648"/>
              <pc:sldLayoutMk cId="3339540598" sldId="2147483653"/>
              <ac:spMk id="13" creationId="{51771CE8-4371-D8D6-1C7A-A267D2CF504A}"/>
            </ac:spMkLst>
          </pc:spChg>
          <pc:picChg chg="add mod">
            <ac:chgData name="Lauren Francis" userId="b7c8c318-11b6-44df-a20d-cbfd05c86935" providerId="ADAL" clId="{65C9459A-0CE4-4905-8325-71C5D01DA6A3}" dt="2024-06-26T19:01:53.327" v="1121"/>
            <ac:picMkLst>
              <pc:docMk/>
              <pc:sldMasterMk cId="783407565" sldId="2147483648"/>
              <pc:sldLayoutMk cId="3339540598" sldId="2147483653"/>
              <ac:picMk id="3" creationId="{412FF3E4-4B01-6162-4666-0C80F5DD572C}"/>
            </ac:picMkLst>
          </pc:picChg>
          <pc:picChg chg="add mod">
            <ac:chgData name="Lauren Francis" userId="b7c8c318-11b6-44df-a20d-cbfd05c86935" providerId="ADAL" clId="{65C9459A-0CE4-4905-8325-71C5D01DA6A3}" dt="2024-06-26T19:01:53.327" v="1121"/>
            <ac:picMkLst>
              <pc:docMk/>
              <pc:sldMasterMk cId="783407565" sldId="2147483648"/>
              <pc:sldLayoutMk cId="3339540598" sldId="2147483653"/>
              <ac:picMk id="4" creationId="{E440AF53-66B9-8EB2-D2D2-BDDADDDBCA1F}"/>
            </ac:picMkLst>
          </pc:picChg>
          <pc:picChg chg="add mod">
            <ac:chgData name="Lauren Francis" userId="b7c8c318-11b6-44df-a20d-cbfd05c86935" providerId="ADAL" clId="{65C9459A-0CE4-4905-8325-71C5D01DA6A3}" dt="2024-06-26T19:02:13.013" v="1124"/>
            <ac:picMkLst>
              <pc:docMk/>
              <pc:sldMasterMk cId="783407565" sldId="2147483648"/>
              <pc:sldLayoutMk cId="3339540598" sldId="2147483653"/>
              <ac:picMk id="6" creationId="{9C26E5D0-BD3A-4088-9E5A-264A8DCFCFFF}"/>
            </ac:picMkLst>
          </pc:picChg>
          <pc:picChg chg="mod ord modCrop">
            <ac:chgData name="Lauren Francis" userId="b7c8c318-11b6-44df-a20d-cbfd05c86935" providerId="ADAL" clId="{65C9459A-0CE4-4905-8325-71C5D01DA6A3}" dt="2024-06-26T19:01:34.998" v="1117" actId="167"/>
            <ac:picMkLst>
              <pc:docMk/>
              <pc:sldMasterMk cId="783407565" sldId="2147483648"/>
              <pc:sldLayoutMk cId="3339540598" sldId="2147483653"/>
              <ac:picMk id="7" creationId="{AF9E4685-1C39-1676-E912-1F2868A837A0}"/>
            </ac:picMkLst>
          </pc:picChg>
          <pc:picChg chg="add mod">
            <ac:chgData name="Lauren Francis" userId="b7c8c318-11b6-44df-a20d-cbfd05c86935" providerId="ADAL" clId="{65C9459A-0CE4-4905-8325-71C5D01DA6A3}" dt="2024-06-26T19:02:13.013" v="1124"/>
            <ac:picMkLst>
              <pc:docMk/>
              <pc:sldMasterMk cId="783407565" sldId="2147483648"/>
              <pc:sldLayoutMk cId="3339540598" sldId="2147483653"/>
              <ac:picMk id="8" creationId="{F56E0BF5-6F68-A3B6-69CE-59B039178DDE}"/>
            </ac:picMkLst>
          </pc:picChg>
          <pc:picChg chg="del">
            <ac:chgData name="Lauren Francis" userId="b7c8c318-11b6-44df-a20d-cbfd05c86935" providerId="ADAL" clId="{65C9459A-0CE4-4905-8325-71C5D01DA6A3}" dt="2024-06-26T19:01:43.795" v="1119" actId="478"/>
            <ac:picMkLst>
              <pc:docMk/>
              <pc:sldMasterMk cId="783407565" sldId="2147483648"/>
              <pc:sldLayoutMk cId="3339540598" sldId="2147483653"/>
              <ac:picMk id="10" creationId="{1B33087D-5ED1-8C85-CC2E-45C58DC4B9EB}"/>
            </ac:picMkLst>
          </pc:picChg>
          <pc:picChg chg="del">
            <ac:chgData name="Lauren Francis" userId="b7c8c318-11b6-44df-a20d-cbfd05c86935" providerId="ADAL" clId="{65C9459A-0CE4-4905-8325-71C5D01DA6A3}" dt="2024-06-26T19:01:45.093" v="1120" actId="478"/>
            <ac:picMkLst>
              <pc:docMk/>
              <pc:sldMasterMk cId="783407565" sldId="2147483648"/>
              <pc:sldLayoutMk cId="3339540598" sldId="2147483653"/>
              <ac:picMk id="11" creationId="{4345177A-023F-E419-1983-BD59EC05F259}"/>
            </ac:picMkLst>
          </pc:picChg>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pChg chg="add mod">
            <ac:chgData name="Lauren Francis" userId="b7c8c318-11b6-44df-a20d-cbfd05c86935" providerId="ADAL" clId="{65C9459A-0CE4-4905-8325-71C5D01DA6A3}" dt="2024-06-26T18:59:43.444" v="1100" actId="1582"/>
            <ac:spMkLst>
              <pc:docMk/>
              <pc:sldMasterMk cId="783407565" sldId="2147483648"/>
              <pc:sldLayoutMk cId="1547160261" sldId="2147483654"/>
              <ac:spMk id="2" creationId="{B1632629-A546-52E1-E66F-33BC72149BEB}"/>
            </ac:spMkLst>
          </pc:spChg>
          <pc:spChg chg="add mod">
            <ac:chgData name="Lauren Francis" userId="b7c8c318-11b6-44df-a20d-cbfd05c86935" providerId="ADAL" clId="{65C9459A-0CE4-4905-8325-71C5D01DA6A3}" dt="2024-06-19T15:19:33.593" v="912"/>
            <ac:spMkLst>
              <pc:docMk/>
              <pc:sldMasterMk cId="783407565" sldId="2147483648"/>
              <pc:sldLayoutMk cId="1547160261" sldId="2147483654"/>
              <ac:spMk id="3" creationId="{6F92560A-AF42-0B84-8249-117DCC5B9825}"/>
            </ac:spMkLst>
          </pc:spChg>
          <pc:spChg chg="del mod">
            <ac:chgData name="Lauren Francis" userId="b7c8c318-11b6-44df-a20d-cbfd05c86935" providerId="ADAL" clId="{65C9459A-0CE4-4905-8325-71C5D01DA6A3}" dt="2024-06-19T15:19:19.624" v="907" actId="478"/>
            <ac:spMkLst>
              <pc:docMk/>
              <pc:sldMasterMk cId="783407565" sldId="2147483648"/>
              <pc:sldLayoutMk cId="1547160261" sldId="2147483654"/>
              <ac:spMk id="7" creationId="{3F062B55-5D36-B17D-CF12-B5AC7EFDECE7}"/>
            </ac:spMkLst>
          </pc:spChg>
          <pc:spChg chg="del">
            <ac:chgData name="Lauren Francis" userId="b7c8c318-11b6-44df-a20d-cbfd05c86935" providerId="ADAL" clId="{65C9459A-0CE4-4905-8325-71C5D01DA6A3}" dt="2024-06-19T15:19:20.886" v="908" actId="478"/>
            <ac:spMkLst>
              <pc:docMk/>
              <pc:sldMasterMk cId="783407565" sldId="2147483648"/>
              <pc:sldLayoutMk cId="1547160261" sldId="2147483654"/>
              <ac:spMk id="8" creationId="{26C0A688-E168-1116-7671-E54FB639D7E3}"/>
            </ac:spMkLst>
          </pc:spChg>
          <pc:spChg chg="add mod ord">
            <ac:chgData name="Lauren Francis" userId="b7c8c318-11b6-44df-a20d-cbfd05c86935" providerId="ADAL" clId="{65C9459A-0CE4-4905-8325-71C5D01DA6A3}" dt="2024-06-26T18:59:35.444" v="1098" actId="1036"/>
            <ac:spMkLst>
              <pc:docMk/>
              <pc:sldMasterMk cId="783407565" sldId="2147483648"/>
              <pc:sldLayoutMk cId="1547160261" sldId="2147483654"/>
              <ac:spMk id="12" creationId="{07EC4299-E316-11E0-05DB-F037CE581634}"/>
            </ac:spMkLst>
          </pc:spChg>
          <pc:spChg chg="add del">
            <ac:chgData name="Lauren Francis" userId="b7c8c318-11b6-44df-a20d-cbfd05c86935" providerId="ADAL" clId="{65C9459A-0CE4-4905-8325-71C5D01DA6A3}" dt="2024-06-19T15:30:51.540" v="919" actId="478"/>
            <ac:spMkLst>
              <pc:docMk/>
              <pc:sldMasterMk cId="783407565" sldId="2147483648"/>
              <pc:sldLayoutMk cId="1547160261" sldId="2147483654"/>
              <ac:spMk id="13" creationId="{C37FD0F8-A614-E9EE-C8B9-4DBD5497A9AE}"/>
            </ac:spMkLst>
          </pc:spChg>
          <pc:picChg chg="add mod">
            <ac:chgData name="Lauren Francis" userId="b7c8c318-11b6-44df-a20d-cbfd05c86935" providerId="ADAL" clId="{65C9459A-0CE4-4905-8325-71C5D01DA6A3}" dt="2024-06-19T15:19:33.593" v="912"/>
            <ac:picMkLst>
              <pc:docMk/>
              <pc:sldMasterMk cId="783407565" sldId="2147483648"/>
              <pc:sldLayoutMk cId="1547160261" sldId="2147483654"/>
              <ac:picMk id="4" creationId="{54C6664E-44BF-BA9E-5D90-E9885AE84572}"/>
            </ac:picMkLst>
          </pc:picChg>
          <pc:picChg chg="add mod">
            <ac:chgData name="Lauren Francis" userId="b7c8c318-11b6-44df-a20d-cbfd05c86935" providerId="ADAL" clId="{65C9459A-0CE4-4905-8325-71C5D01DA6A3}" dt="2024-06-19T15:19:33.593" v="912"/>
            <ac:picMkLst>
              <pc:docMk/>
              <pc:sldMasterMk cId="783407565" sldId="2147483648"/>
              <pc:sldLayoutMk cId="1547160261" sldId="2147483654"/>
              <ac:picMk id="5" creationId="{230FEBFF-8C9F-E418-E5BC-38954075CB27}"/>
            </ac:picMkLst>
          </pc:picChg>
          <pc:picChg chg="del mod ord modCrop">
            <ac:chgData name="Lauren Francis" userId="b7c8c318-11b6-44df-a20d-cbfd05c86935" providerId="ADAL" clId="{65C9459A-0CE4-4905-8325-71C5D01DA6A3}" dt="2024-06-19T15:30:49.564" v="917" actId="478"/>
            <ac:picMkLst>
              <pc:docMk/>
              <pc:sldMasterMk cId="783407565" sldId="2147483648"/>
              <pc:sldLayoutMk cId="1547160261" sldId="2147483654"/>
              <ac:picMk id="6" creationId="{934C9D9A-2D5A-73F3-DA95-2EBFB753975E}"/>
            </ac:picMkLst>
          </pc:picChg>
          <pc:picChg chg="del">
            <ac:chgData name="Lauren Francis" userId="b7c8c318-11b6-44df-a20d-cbfd05c86935" providerId="ADAL" clId="{65C9459A-0CE4-4905-8325-71C5D01DA6A3}" dt="2024-06-19T15:19:21.618" v="909" actId="478"/>
            <ac:picMkLst>
              <pc:docMk/>
              <pc:sldMasterMk cId="783407565" sldId="2147483648"/>
              <pc:sldLayoutMk cId="1547160261" sldId="2147483654"/>
              <ac:picMk id="9" creationId="{252A7962-9958-5594-C65B-312386913C1A}"/>
            </ac:picMkLst>
          </pc:picChg>
          <pc:picChg chg="del">
            <ac:chgData name="Lauren Francis" userId="b7c8c318-11b6-44df-a20d-cbfd05c86935" providerId="ADAL" clId="{65C9459A-0CE4-4905-8325-71C5D01DA6A3}" dt="2024-06-19T15:19:22.187" v="910" actId="478"/>
            <ac:picMkLst>
              <pc:docMk/>
              <pc:sldMasterMk cId="783407565" sldId="2147483648"/>
              <pc:sldLayoutMk cId="1547160261" sldId="2147483654"/>
              <ac:picMk id="10" creationId="{B5EAFC63-1C6A-40D9-8857-8F192CBF4F94}"/>
            </ac:picMkLst>
          </pc:picChg>
          <pc:picChg chg="add mod ord modCrop">
            <ac:chgData name="Lauren Francis" userId="b7c8c318-11b6-44df-a20d-cbfd05c86935" providerId="ADAL" clId="{65C9459A-0CE4-4905-8325-71C5D01DA6A3}" dt="2024-06-19T15:31:07.579" v="925" actId="1076"/>
            <ac:picMkLst>
              <pc:docMk/>
              <pc:sldMasterMk cId="783407565" sldId="2147483648"/>
              <pc:sldLayoutMk cId="1547160261" sldId="2147483654"/>
              <ac:picMk id="14" creationId="{634C0993-78DB-029B-3E69-B5AE6BD79510}"/>
            </ac:picMkLst>
          </pc:picChg>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pChg chg="add mod">
            <ac:chgData name="Lauren Francis" userId="b7c8c318-11b6-44df-a20d-cbfd05c86935" providerId="ADAL" clId="{65C9459A-0CE4-4905-8325-71C5D01DA6A3}" dt="2024-06-26T18:59:22.806" v="1096" actId="1582"/>
            <ac:spMkLst>
              <pc:docMk/>
              <pc:sldMasterMk cId="783407565" sldId="2147483648"/>
              <pc:sldLayoutMk cId="416266728" sldId="2147483655"/>
              <ac:spMk id="2" creationId="{FA81CECB-3833-D315-565E-F3A6CF7962F8}"/>
            </ac:spMkLst>
          </pc:spChg>
          <pc:spChg chg="add mod">
            <ac:chgData name="Lauren Francis" userId="b7c8c318-11b6-44df-a20d-cbfd05c86935" providerId="ADAL" clId="{65C9459A-0CE4-4905-8325-71C5D01DA6A3}" dt="2024-06-19T15:10:02.610" v="883"/>
            <ac:spMkLst>
              <pc:docMk/>
              <pc:sldMasterMk cId="783407565" sldId="2147483648"/>
              <pc:sldLayoutMk cId="416266728" sldId="2147483655"/>
              <ac:spMk id="3" creationId="{D561E3F1-6C1F-EBAC-BDA9-7E4569F5F8BA}"/>
            </ac:spMkLst>
          </pc:spChg>
          <pc:spChg chg="add del">
            <ac:chgData name="Lauren Francis" userId="b7c8c318-11b6-44df-a20d-cbfd05c86935" providerId="ADAL" clId="{65C9459A-0CE4-4905-8325-71C5D01DA6A3}" dt="2024-06-19T15:13:42.910" v="888" actId="478"/>
            <ac:spMkLst>
              <pc:docMk/>
              <pc:sldMasterMk cId="783407565" sldId="2147483648"/>
              <pc:sldLayoutMk cId="416266728" sldId="2147483655"/>
              <ac:spMk id="6" creationId="{B374AB18-CBDA-C2E4-1644-54569EB075E5}"/>
            </ac:spMkLst>
          </pc:spChg>
          <pc:spChg chg="del">
            <ac:chgData name="Lauren Francis" userId="b7c8c318-11b6-44df-a20d-cbfd05c86935" providerId="ADAL" clId="{65C9459A-0CE4-4905-8325-71C5D01DA6A3}" dt="2024-06-19T15:09:44.711" v="877" actId="478"/>
            <ac:spMkLst>
              <pc:docMk/>
              <pc:sldMasterMk cId="783407565" sldId="2147483648"/>
              <pc:sldLayoutMk cId="416266728" sldId="2147483655"/>
              <ac:spMk id="8" creationId="{C60EF00A-346C-A9DD-9697-952289A26176}"/>
            </ac:spMkLst>
          </pc:spChg>
          <pc:spChg chg="del">
            <ac:chgData name="Lauren Francis" userId="b7c8c318-11b6-44df-a20d-cbfd05c86935" providerId="ADAL" clId="{65C9459A-0CE4-4905-8325-71C5D01DA6A3}" dt="2024-06-19T15:14:11.160" v="895" actId="478"/>
            <ac:spMkLst>
              <pc:docMk/>
              <pc:sldMasterMk cId="783407565" sldId="2147483648"/>
              <pc:sldLayoutMk cId="416266728" sldId="2147483655"/>
              <ac:spMk id="11" creationId="{3CC8E818-7CAD-E563-F369-FF38C728451F}"/>
            </ac:spMkLst>
          </pc:spChg>
          <pc:spChg chg="add mod">
            <ac:chgData name="Lauren Francis" userId="b7c8c318-11b6-44df-a20d-cbfd05c86935" providerId="ADAL" clId="{65C9459A-0CE4-4905-8325-71C5D01DA6A3}" dt="2024-06-19T15:14:56.216" v="900" actId="207"/>
            <ac:spMkLst>
              <pc:docMk/>
              <pc:sldMasterMk cId="783407565" sldId="2147483648"/>
              <pc:sldLayoutMk cId="416266728" sldId="2147483655"/>
              <ac:spMk id="12" creationId="{1A8EC7DC-BBA3-66E2-F3B4-EC86EA73C431}"/>
            </ac:spMkLst>
          </pc:spChg>
          <pc:spChg chg="add mod ord">
            <ac:chgData name="Lauren Francis" userId="b7c8c318-11b6-44df-a20d-cbfd05c86935" providerId="ADAL" clId="{65C9459A-0CE4-4905-8325-71C5D01DA6A3}" dt="2024-06-19T15:15:06.560" v="904" actId="167"/>
            <ac:spMkLst>
              <pc:docMk/>
              <pc:sldMasterMk cId="783407565" sldId="2147483648"/>
              <pc:sldLayoutMk cId="416266728" sldId="2147483655"/>
              <ac:spMk id="13" creationId="{F403DC02-0D31-CA3F-1EDC-1B63E3CE7376}"/>
            </ac:spMkLst>
          </pc:spChg>
          <pc:spChg chg="del">
            <ac:chgData name="Lauren Francis" userId="b7c8c318-11b6-44df-a20d-cbfd05c86935" providerId="ADAL" clId="{65C9459A-0CE4-4905-8325-71C5D01DA6A3}" dt="2024-06-19T15:09:46.181" v="880" actId="478"/>
            <ac:spMkLst>
              <pc:docMk/>
              <pc:sldMasterMk cId="783407565" sldId="2147483648"/>
              <pc:sldLayoutMk cId="416266728" sldId="2147483655"/>
              <ac:spMk id="17" creationId="{3F30B083-489C-6A41-C16A-1A329C98D301}"/>
            </ac:spMkLst>
          </pc:spChg>
          <pc:picChg chg="add mod">
            <ac:chgData name="Lauren Francis" userId="b7c8c318-11b6-44df-a20d-cbfd05c86935" providerId="ADAL" clId="{65C9459A-0CE4-4905-8325-71C5D01DA6A3}" dt="2024-06-19T15:10:02.610" v="883"/>
            <ac:picMkLst>
              <pc:docMk/>
              <pc:sldMasterMk cId="783407565" sldId="2147483648"/>
              <pc:sldLayoutMk cId="416266728" sldId="2147483655"/>
              <ac:picMk id="4" creationId="{DDB43010-177C-E5E0-D270-5DD41B1698C0}"/>
            </ac:picMkLst>
          </pc:picChg>
          <pc:picChg chg="add mod">
            <ac:chgData name="Lauren Francis" userId="b7c8c318-11b6-44df-a20d-cbfd05c86935" providerId="ADAL" clId="{65C9459A-0CE4-4905-8325-71C5D01DA6A3}" dt="2024-06-19T15:10:02.610" v="883"/>
            <ac:picMkLst>
              <pc:docMk/>
              <pc:sldMasterMk cId="783407565" sldId="2147483648"/>
              <pc:sldLayoutMk cId="416266728" sldId="2147483655"/>
              <ac:picMk id="5" creationId="{279FBD2B-01A3-B84B-FFD4-75EF0EC8EFFC}"/>
            </ac:picMkLst>
          </pc:picChg>
          <pc:picChg chg="add mod ord modCrop">
            <ac:chgData name="Lauren Francis" userId="b7c8c318-11b6-44df-a20d-cbfd05c86935" providerId="ADAL" clId="{65C9459A-0CE4-4905-8325-71C5D01DA6A3}" dt="2024-06-19T15:15:07.964" v="905" actId="167"/>
            <ac:picMkLst>
              <pc:docMk/>
              <pc:sldMasterMk cId="783407565" sldId="2147483648"/>
              <pc:sldLayoutMk cId="416266728" sldId="2147483655"/>
              <ac:picMk id="7" creationId="{74E00017-91D0-2ADF-990E-71BAD430CB76}"/>
            </ac:picMkLst>
          </pc:picChg>
          <pc:picChg chg="del">
            <ac:chgData name="Lauren Francis" userId="b7c8c318-11b6-44df-a20d-cbfd05c86935" providerId="ADAL" clId="{65C9459A-0CE4-4905-8325-71C5D01DA6A3}" dt="2024-06-19T15:09:45.443" v="878" actId="478"/>
            <ac:picMkLst>
              <pc:docMk/>
              <pc:sldMasterMk cId="783407565" sldId="2147483648"/>
              <pc:sldLayoutMk cId="416266728" sldId="2147483655"/>
              <ac:picMk id="9" creationId="{3E6530E2-16EC-B980-C054-C7E54012FEB4}"/>
            </ac:picMkLst>
          </pc:picChg>
          <pc:picChg chg="del">
            <ac:chgData name="Lauren Francis" userId="b7c8c318-11b6-44df-a20d-cbfd05c86935" providerId="ADAL" clId="{65C9459A-0CE4-4905-8325-71C5D01DA6A3}" dt="2024-06-19T15:09:45.836" v="879" actId="478"/>
            <ac:picMkLst>
              <pc:docMk/>
              <pc:sldMasterMk cId="783407565" sldId="2147483648"/>
              <pc:sldLayoutMk cId="416266728" sldId="2147483655"/>
              <ac:picMk id="10" creationId="{D074DBE5-48D9-F888-9F4B-03A5803757D2}"/>
            </ac:picMkLst>
          </pc:picChg>
          <pc:picChg chg="del mod modCrop">
            <ac:chgData name="Lauren Francis" userId="b7c8c318-11b6-44df-a20d-cbfd05c86935" providerId="ADAL" clId="{65C9459A-0CE4-4905-8325-71C5D01DA6A3}" dt="2024-06-19T15:13:40.215" v="886" actId="478"/>
            <ac:picMkLst>
              <pc:docMk/>
              <pc:sldMasterMk cId="783407565" sldId="2147483648"/>
              <pc:sldLayoutMk cId="416266728" sldId="2147483655"/>
              <ac:picMk id="16" creationId="{6F40DA21-31EA-A0A2-990E-109BD30CD78E}"/>
            </ac:picMkLst>
          </pc:picChg>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pChg chg="add mod">
            <ac:chgData name="Lauren Francis" userId="b7c8c318-11b6-44df-a20d-cbfd05c86935" providerId="ADAL" clId="{65C9459A-0CE4-4905-8325-71C5D01DA6A3}" dt="2024-06-26T18:59:00.915" v="1092" actId="1582"/>
            <ac:spMkLst>
              <pc:docMk/>
              <pc:sldMasterMk cId="783407565" sldId="2147483648"/>
              <pc:sldLayoutMk cId="1558470754" sldId="2147483656"/>
              <ac:spMk id="2" creationId="{933CBDCF-086E-5AF1-8CEE-4856948B8A2A}"/>
            </ac:spMkLst>
          </pc:spChg>
          <pc:spChg chg="add mod">
            <ac:chgData name="Lauren Francis" userId="b7c8c318-11b6-44df-a20d-cbfd05c86935" providerId="ADAL" clId="{65C9459A-0CE4-4905-8325-71C5D01DA6A3}" dt="2024-06-19T15:07:53.906" v="853"/>
            <ac:spMkLst>
              <pc:docMk/>
              <pc:sldMasterMk cId="783407565" sldId="2147483648"/>
              <pc:sldLayoutMk cId="1558470754" sldId="2147483656"/>
              <ac:spMk id="3" creationId="{F51A328A-5190-BA35-2549-E87E84590250}"/>
            </ac:spMkLst>
          </pc:spChg>
          <pc:spChg chg="del mod">
            <ac:chgData name="Lauren Francis" userId="b7c8c318-11b6-44df-a20d-cbfd05c86935" providerId="ADAL" clId="{65C9459A-0CE4-4905-8325-71C5D01DA6A3}" dt="2024-06-19T15:07:45.451" v="849" actId="478"/>
            <ac:spMkLst>
              <pc:docMk/>
              <pc:sldMasterMk cId="783407565" sldId="2147483648"/>
              <pc:sldLayoutMk cId="1558470754" sldId="2147483656"/>
              <ac:spMk id="7" creationId="{87250C88-32FA-B24E-1712-66D7104FCE70}"/>
            </ac:spMkLst>
          </pc:spChg>
          <pc:spChg chg="del">
            <ac:chgData name="Lauren Francis" userId="b7c8c318-11b6-44df-a20d-cbfd05c86935" providerId="ADAL" clId="{65C9459A-0CE4-4905-8325-71C5D01DA6A3}" dt="2024-06-19T15:07:46.629" v="850" actId="478"/>
            <ac:spMkLst>
              <pc:docMk/>
              <pc:sldMasterMk cId="783407565" sldId="2147483648"/>
              <pc:sldLayoutMk cId="1558470754" sldId="2147483656"/>
              <ac:spMk id="8" creationId="{C16D5E77-5524-380F-CE7A-A3E7B463F933}"/>
            </ac:spMkLst>
          </pc:spChg>
          <pc:spChg chg="add mod ord">
            <ac:chgData name="Lauren Francis" userId="b7c8c318-11b6-44df-a20d-cbfd05c86935" providerId="ADAL" clId="{65C9459A-0CE4-4905-8325-71C5D01DA6A3}" dt="2024-06-19T15:08:25.394" v="861" actId="167"/>
            <ac:spMkLst>
              <pc:docMk/>
              <pc:sldMasterMk cId="783407565" sldId="2147483648"/>
              <pc:sldLayoutMk cId="1558470754" sldId="2147483656"/>
              <ac:spMk id="12" creationId="{60C3D00A-6564-ED11-98EB-968C3773AAF2}"/>
            </ac:spMkLst>
          </pc:spChg>
          <pc:picChg chg="add mod">
            <ac:chgData name="Lauren Francis" userId="b7c8c318-11b6-44df-a20d-cbfd05c86935" providerId="ADAL" clId="{65C9459A-0CE4-4905-8325-71C5D01DA6A3}" dt="2024-06-19T15:07:53.906" v="853"/>
            <ac:picMkLst>
              <pc:docMk/>
              <pc:sldMasterMk cId="783407565" sldId="2147483648"/>
              <pc:sldLayoutMk cId="1558470754" sldId="2147483656"/>
              <ac:picMk id="4" creationId="{229A5E1F-FAE0-B2DB-8A1F-BB8E7BD1E2CA}"/>
            </ac:picMkLst>
          </pc:picChg>
          <pc:picChg chg="add mod">
            <ac:chgData name="Lauren Francis" userId="b7c8c318-11b6-44df-a20d-cbfd05c86935" providerId="ADAL" clId="{65C9459A-0CE4-4905-8325-71C5D01DA6A3}" dt="2024-06-19T15:07:53.906" v="853"/>
            <ac:picMkLst>
              <pc:docMk/>
              <pc:sldMasterMk cId="783407565" sldId="2147483648"/>
              <pc:sldLayoutMk cId="1558470754" sldId="2147483656"/>
              <ac:picMk id="5" creationId="{1D1303A1-E061-8396-D16E-0E19BC3F9300}"/>
            </ac:picMkLst>
          </pc:picChg>
          <pc:picChg chg="mod ord modCrop">
            <ac:chgData name="Lauren Francis" userId="b7c8c318-11b6-44df-a20d-cbfd05c86935" providerId="ADAL" clId="{65C9459A-0CE4-4905-8325-71C5D01DA6A3}" dt="2024-06-19T15:08:27.245" v="862" actId="167"/>
            <ac:picMkLst>
              <pc:docMk/>
              <pc:sldMasterMk cId="783407565" sldId="2147483648"/>
              <pc:sldLayoutMk cId="1558470754" sldId="2147483656"/>
              <ac:picMk id="6" creationId="{24117198-1773-A98E-5A2B-37B5C5AD5E76}"/>
            </ac:picMkLst>
          </pc:picChg>
          <pc:picChg chg="del">
            <ac:chgData name="Lauren Francis" userId="b7c8c318-11b6-44df-a20d-cbfd05c86935" providerId="ADAL" clId="{65C9459A-0CE4-4905-8325-71C5D01DA6A3}" dt="2024-06-19T15:07:47.743" v="851" actId="478"/>
            <ac:picMkLst>
              <pc:docMk/>
              <pc:sldMasterMk cId="783407565" sldId="2147483648"/>
              <pc:sldLayoutMk cId="1558470754" sldId="2147483656"/>
              <ac:picMk id="9" creationId="{AB5DBFED-469E-0DD4-806B-B1837622923A}"/>
            </ac:picMkLst>
          </pc:picChg>
          <pc:picChg chg="del">
            <ac:chgData name="Lauren Francis" userId="b7c8c318-11b6-44df-a20d-cbfd05c86935" providerId="ADAL" clId="{65C9459A-0CE4-4905-8325-71C5D01DA6A3}" dt="2024-06-19T15:07:48.294" v="852" actId="478"/>
            <ac:picMkLst>
              <pc:docMk/>
              <pc:sldMasterMk cId="783407565" sldId="2147483648"/>
              <pc:sldLayoutMk cId="1558470754" sldId="2147483656"/>
              <ac:picMk id="10" creationId="{92EB84A3-71B3-8C55-3176-6BA3C41C7D02}"/>
            </ac:picMkLst>
          </pc:picChg>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pChg chg="mod">
            <ac:chgData name="Lauren Francis" userId="b7c8c318-11b6-44df-a20d-cbfd05c86935" providerId="ADAL" clId="{65C9459A-0CE4-4905-8325-71C5D01DA6A3}" dt="2024-06-19T15:05:25.732" v="821" actId="1076"/>
            <ac:spMkLst>
              <pc:docMk/>
              <pc:sldMasterMk cId="783407565" sldId="2147483648"/>
              <pc:sldLayoutMk cId="3953456683" sldId="2147483657"/>
              <ac:spMk id="8" creationId="{4866B4DF-E8BF-ABCB-785A-2FFBEB3E1272}"/>
            </ac:spMkLst>
          </pc:spChg>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pChg chg="add mod">
            <ac:chgData name="Lauren Francis" userId="b7c8c318-11b6-44df-a20d-cbfd05c86935" providerId="ADAL" clId="{65C9459A-0CE4-4905-8325-71C5D01DA6A3}" dt="2024-06-19T15:08:20.370" v="859"/>
            <ac:spMkLst>
              <pc:docMk/>
              <pc:sldMasterMk cId="783407565" sldId="2147483648"/>
              <pc:sldLayoutMk cId="1231232591" sldId="2147483658"/>
              <ac:spMk id="2" creationId="{F073D081-A1F3-B66A-9244-66A41809DCE8}"/>
            </ac:spMkLst>
          </pc:spChg>
          <pc:spChg chg="add mod">
            <ac:chgData name="Lauren Francis" userId="b7c8c318-11b6-44df-a20d-cbfd05c86935" providerId="ADAL" clId="{65C9459A-0CE4-4905-8325-71C5D01DA6A3}" dt="2024-06-26T18:59:10.322" v="1094" actId="1582"/>
            <ac:spMkLst>
              <pc:docMk/>
              <pc:sldMasterMk cId="783407565" sldId="2147483648"/>
              <pc:sldLayoutMk cId="1231232591" sldId="2147483658"/>
              <ac:spMk id="3" creationId="{A133CF1F-35F1-AEB9-CF04-EC79D6C19AC5}"/>
            </ac:spMkLst>
          </pc:spChg>
          <pc:spChg chg="add mod">
            <ac:chgData name="Lauren Francis" userId="b7c8c318-11b6-44df-a20d-cbfd05c86935" providerId="ADAL" clId="{65C9459A-0CE4-4905-8325-71C5D01DA6A3}" dt="2024-06-19T15:09:17.080" v="872"/>
            <ac:spMkLst>
              <pc:docMk/>
              <pc:sldMasterMk cId="783407565" sldId="2147483648"/>
              <pc:sldLayoutMk cId="1231232591" sldId="2147483658"/>
              <ac:spMk id="4" creationId="{F31FAE0C-05FD-E97F-8593-5CE7337F4550}"/>
            </ac:spMkLst>
          </pc:spChg>
          <pc:spChg chg="del">
            <ac:chgData name="Lauren Francis" userId="b7c8c318-11b6-44df-a20d-cbfd05c86935" providerId="ADAL" clId="{65C9459A-0CE4-4905-8325-71C5D01DA6A3}" dt="2024-06-19T15:08:48.833" v="863" actId="478"/>
            <ac:spMkLst>
              <pc:docMk/>
              <pc:sldMasterMk cId="783407565" sldId="2147483648"/>
              <pc:sldLayoutMk cId="1231232591" sldId="2147483658"/>
              <ac:spMk id="7" creationId="{F3E0EC45-F934-440C-8C32-4BC498380E72}"/>
            </ac:spMkLst>
          </pc:spChg>
          <pc:spChg chg="del">
            <ac:chgData name="Lauren Francis" userId="b7c8c318-11b6-44df-a20d-cbfd05c86935" providerId="ADAL" clId="{65C9459A-0CE4-4905-8325-71C5D01DA6A3}" dt="2024-06-19T15:08:53.808" v="868" actId="478"/>
            <ac:spMkLst>
              <pc:docMk/>
              <pc:sldMasterMk cId="783407565" sldId="2147483648"/>
              <pc:sldLayoutMk cId="1231232591" sldId="2147483658"/>
              <ac:spMk id="8" creationId="{EFD99921-BAF6-FA12-0C28-00495101C0B2}"/>
            </ac:spMkLst>
          </pc:spChg>
          <pc:spChg chg="add del mod ord">
            <ac:chgData name="Lauren Francis" userId="b7c8c318-11b6-44df-a20d-cbfd05c86935" providerId="ADAL" clId="{65C9459A-0CE4-4905-8325-71C5D01DA6A3}" dt="2024-06-19T15:15:02.669" v="902" actId="21"/>
            <ac:spMkLst>
              <pc:docMk/>
              <pc:sldMasterMk cId="783407565" sldId="2147483648"/>
              <pc:sldLayoutMk cId="1231232591" sldId="2147483658"/>
              <ac:spMk id="13" creationId="{2EFC01B6-BA3C-8F7F-B27F-D9222D65090F}"/>
            </ac:spMkLst>
          </pc:spChg>
          <pc:picChg chg="add mod">
            <ac:chgData name="Lauren Francis" userId="b7c8c318-11b6-44df-a20d-cbfd05c86935" providerId="ADAL" clId="{65C9459A-0CE4-4905-8325-71C5D01DA6A3}" dt="2024-06-19T15:09:17.080" v="872"/>
            <ac:picMkLst>
              <pc:docMk/>
              <pc:sldMasterMk cId="783407565" sldId="2147483648"/>
              <pc:sldLayoutMk cId="1231232591" sldId="2147483658"/>
              <ac:picMk id="5" creationId="{172A1D28-06B7-6CB0-550E-2C73500AD168}"/>
            </ac:picMkLst>
          </pc:picChg>
          <pc:picChg chg="add del mod ord modCrop">
            <ac:chgData name="Lauren Francis" userId="b7c8c318-11b6-44df-a20d-cbfd05c86935" providerId="ADAL" clId="{65C9459A-0CE4-4905-8325-71C5D01DA6A3}" dt="2024-06-19T15:09:30.128" v="876" actId="167"/>
            <ac:picMkLst>
              <pc:docMk/>
              <pc:sldMasterMk cId="783407565" sldId="2147483648"/>
              <pc:sldLayoutMk cId="1231232591" sldId="2147483658"/>
              <ac:picMk id="6" creationId="{9B7203F3-B6DC-378C-CF63-AF700EED0708}"/>
            </ac:picMkLst>
          </pc:picChg>
          <pc:picChg chg="del">
            <ac:chgData name="Lauren Francis" userId="b7c8c318-11b6-44df-a20d-cbfd05c86935" providerId="ADAL" clId="{65C9459A-0CE4-4905-8325-71C5D01DA6A3}" dt="2024-06-19T15:08:52.159" v="866" actId="478"/>
            <ac:picMkLst>
              <pc:docMk/>
              <pc:sldMasterMk cId="783407565" sldId="2147483648"/>
              <pc:sldLayoutMk cId="1231232591" sldId="2147483658"/>
              <ac:picMk id="9" creationId="{78B4731E-4A25-F553-B5FD-A95CAFEA4438}"/>
            </ac:picMkLst>
          </pc:picChg>
          <pc:picChg chg="del">
            <ac:chgData name="Lauren Francis" userId="b7c8c318-11b6-44df-a20d-cbfd05c86935" providerId="ADAL" clId="{65C9459A-0CE4-4905-8325-71C5D01DA6A3}" dt="2024-06-19T15:08:52.792" v="867" actId="478"/>
            <ac:picMkLst>
              <pc:docMk/>
              <pc:sldMasterMk cId="783407565" sldId="2147483648"/>
              <pc:sldLayoutMk cId="1231232591" sldId="2147483658"/>
              <ac:picMk id="10" creationId="{47CF9434-C96E-931A-74C8-1E51EB50E57E}"/>
            </ac:picMkLst>
          </pc:picChg>
          <pc:picChg chg="add mod">
            <ac:chgData name="Lauren Francis" userId="b7c8c318-11b6-44df-a20d-cbfd05c86935" providerId="ADAL" clId="{65C9459A-0CE4-4905-8325-71C5D01DA6A3}" dt="2024-06-19T15:09:17.080" v="872"/>
            <ac:picMkLst>
              <pc:docMk/>
              <pc:sldMasterMk cId="783407565" sldId="2147483648"/>
              <pc:sldLayoutMk cId="1231232591" sldId="2147483658"/>
              <ac:picMk id="12" creationId="{4EA8A5B0-231D-7C67-C7CB-882554213405}"/>
            </ac:picMkLst>
          </pc:picChg>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pChg chg="mod">
            <ac:chgData name="Lauren Francis" userId="b7c8c318-11b6-44df-a20d-cbfd05c86935" providerId="ADAL" clId="{65C9459A-0CE4-4905-8325-71C5D01DA6A3}" dt="2024-06-19T14:48:04.202" v="666" actId="207"/>
            <ac:spMkLst>
              <pc:docMk/>
              <pc:sldMasterMk cId="783407565" sldId="2147483648"/>
              <pc:sldLayoutMk cId="294763625" sldId="2147483659"/>
              <ac:spMk id="9" creationId="{07214D5E-0291-DA4B-19E7-2D1E7A3B884E}"/>
            </ac:spMkLst>
          </pc:spChg>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pChg chg="add mod ord">
            <ac:chgData name="Lauren Francis" userId="b7c8c318-11b6-44df-a20d-cbfd05c86935" providerId="ADAL" clId="{65C9459A-0CE4-4905-8325-71C5D01DA6A3}" dt="2024-06-26T19:00:16.165" v="1106" actId="1582"/>
            <ac:spMkLst>
              <pc:docMk/>
              <pc:sldMasterMk cId="783407565" sldId="2147483648"/>
              <pc:sldLayoutMk cId="4083002021" sldId="2147483666"/>
              <ac:spMk id="2" creationId="{9916A348-59ED-3D34-81E0-7B90E39F237C}"/>
            </ac:spMkLst>
          </pc:spChg>
          <pc:spChg chg="mod">
            <ac:chgData name="Lauren Francis" userId="b7c8c318-11b6-44df-a20d-cbfd05c86935" providerId="ADAL" clId="{65C9459A-0CE4-4905-8325-71C5D01DA6A3}" dt="2024-06-19T15:02:48.649" v="798" actId="404"/>
            <ac:spMkLst>
              <pc:docMk/>
              <pc:sldMasterMk cId="783407565" sldId="2147483648"/>
              <pc:sldLayoutMk cId="4083002021" sldId="2147483666"/>
              <ac:spMk id="8" creationId="{4C046EC4-C94E-67DE-C0E5-44A63B8FAA00}"/>
            </ac:spMkLst>
          </pc:spChg>
          <pc:spChg chg="mod ord">
            <ac:chgData name="Lauren Francis" userId="b7c8c318-11b6-44df-a20d-cbfd05c86935" providerId="ADAL" clId="{65C9459A-0CE4-4905-8325-71C5D01DA6A3}" dt="2024-06-19T15:04:38.467" v="817" actId="1035"/>
            <ac:spMkLst>
              <pc:docMk/>
              <pc:sldMasterMk cId="783407565" sldId="2147483648"/>
              <pc:sldLayoutMk cId="4083002021" sldId="2147483666"/>
              <ac:spMk id="11" creationId="{D467AB6F-5056-5571-6A53-4276B6678E81}"/>
            </ac:spMkLst>
          </pc:spChg>
          <pc:picChg chg="mod ord modCrop">
            <ac:chgData name="Lauren Francis" userId="b7c8c318-11b6-44df-a20d-cbfd05c86935" providerId="ADAL" clId="{65C9459A-0CE4-4905-8325-71C5D01DA6A3}" dt="2024-06-19T15:02:29.042" v="796" actId="167"/>
            <ac:picMkLst>
              <pc:docMk/>
              <pc:sldMasterMk cId="783407565" sldId="2147483648"/>
              <pc:sldLayoutMk cId="4083002021" sldId="2147483666"/>
              <ac:picMk id="6" creationId="{B1839FCA-ED11-DB80-A874-B0F3613C6EF6}"/>
            </ac:picMkLst>
          </pc:picChg>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pChg chg="del">
            <ac:chgData name="Lauren Francis" userId="b7c8c318-11b6-44df-a20d-cbfd05c86935" providerId="ADAL" clId="{65C9459A-0CE4-4905-8325-71C5D01DA6A3}" dt="2024-05-15T21:23:28.844" v="3" actId="478"/>
            <ac:spMkLst>
              <pc:docMk/>
              <pc:sldMasterMk cId="783407565" sldId="2147483648"/>
              <pc:sldLayoutMk cId="190540867" sldId="2147483667"/>
              <ac:spMk id="2" creationId="{557DB68A-300F-FFF6-D016-D554CF4B1918}"/>
            </ac:spMkLst>
          </pc:spChg>
          <pc:spChg chg="add mod">
            <ac:chgData name="Lauren Francis" userId="b7c8c318-11b6-44df-a20d-cbfd05c86935" providerId="ADAL" clId="{65C9459A-0CE4-4905-8325-71C5D01DA6A3}" dt="2024-05-15T21:23:37.853" v="6" actId="14100"/>
            <ac:spMkLst>
              <pc:docMk/>
              <pc:sldMasterMk cId="783407565" sldId="2147483648"/>
              <pc:sldLayoutMk cId="190540867" sldId="2147483667"/>
              <ac:spMk id="3" creationId="{E276FBD5-6F47-8B1A-8F86-CAA5E4BF611D}"/>
            </ac:spMkLst>
          </pc:spChg>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pChg chg="mod">
            <ac:chgData name="Lauren Francis" userId="b7c8c318-11b6-44df-a20d-cbfd05c86935" providerId="ADAL" clId="{65C9459A-0CE4-4905-8325-71C5D01DA6A3}" dt="2024-06-14T19:09:08.327" v="150" actId="1076"/>
            <ac:spMkLst>
              <pc:docMk/>
              <pc:sldMasterMk cId="783407565" sldId="2147483648"/>
              <pc:sldLayoutMk cId="3868494951" sldId="2147483668"/>
              <ac:spMk id="11" creationId="{D467AB6F-5056-5571-6A53-4276B6678E81}"/>
            </ac:spMkLst>
          </pc:spChg>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pChg chg="del">
            <ac:chgData name="Lauren Francis" userId="b7c8c318-11b6-44df-a20d-cbfd05c86935" providerId="ADAL" clId="{65C9459A-0CE4-4905-8325-71C5D01DA6A3}" dt="2024-05-30T03:47:39.274" v="50" actId="478"/>
            <ac:spMkLst>
              <pc:docMk/>
              <pc:sldMasterMk cId="783407565" sldId="2147483648"/>
              <pc:sldLayoutMk cId="1597473240" sldId="2147483669"/>
              <ac:spMk id="11" creationId="{9EB5AE9F-4287-A334-4516-24BC8782E828}"/>
            </ac:spMkLst>
          </pc:spChg>
          <pc:picChg chg="del">
            <ac:chgData name="Lauren Francis" userId="b7c8c318-11b6-44df-a20d-cbfd05c86935" providerId="ADAL" clId="{65C9459A-0CE4-4905-8325-71C5D01DA6A3}" dt="2024-05-30T03:47:39.274" v="50" actId="478"/>
            <ac:picMkLst>
              <pc:docMk/>
              <pc:sldMasterMk cId="783407565" sldId="2147483648"/>
              <pc:sldLayoutMk cId="1597473240" sldId="2147483669"/>
              <ac:picMk id="8" creationId="{8412F8FB-319A-506A-9307-6134A89FF9BD}"/>
            </ac:picMkLst>
          </pc:picChg>
          <pc:picChg chg="del">
            <ac:chgData name="Lauren Francis" userId="b7c8c318-11b6-44df-a20d-cbfd05c86935" providerId="ADAL" clId="{65C9459A-0CE4-4905-8325-71C5D01DA6A3}" dt="2024-05-30T03:47:39.274" v="50" actId="478"/>
            <ac:picMkLst>
              <pc:docMk/>
              <pc:sldMasterMk cId="783407565" sldId="2147483648"/>
              <pc:sldLayoutMk cId="1597473240" sldId="2147483669"/>
              <ac:picMk id="9" creationId="{A59FB520-FC60-F42A-38AA-0134E49DA426}"/>
            </ac:picMkLst>
          </pc:picChg>
          <pc:cxnChg chg="del">
            <ac:chgData name="Lauren Francis" userId="b7c8c318-11b6-44df-a20d-cbfd05c86935" providerId="ADAL" clId="{65C9459A-0CE4-4905-8325-71C5D01DA6A3}" dt="2024-05-30T03:47:39.274" v="50" actId="478"/>
            <ac:cxnSpMkLst>
              <pc:docMk/>
              <pc:sldMasterMk cId="783407565" sldId="2147483648"/>
              <pc:sldLayoutMk cId="1597473240" sldId="2147483669"/>
              <ac:cxnSpMk id="10" creationId="{FBA22388-34CD-7440-9F59-61D346F7B5AB}"/>
            </ac:cxnSpMkLst>
          </pc:cxnChg>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pChg chg="add">
            <ac:chgData name="Lauren Francis" userId="b7c8c318-11b6-44df-a20d-cbfd05c86935" providerId="ADAL" clId="{65C9459A-0CE4-4905-8325-71C5D01DA6A3}" dt="2024-06-07T00:23:15.222" v="84"/>
            <ac:spMkLst>
              <pc:docMk/>
              <pc:sldMasterMk cId="783407565" sldId="2147483648"/>
              <pc:sldLayoutMk cId="2709734850" sldId="2147483670"/>
              <ac:spMk id="2" creationId="{4A4674CC-C2CD-8E89-3972-7C02E879ACA5}"/>
            </ac:spMkLst>
          </pc:spChg>
          <pc:spChg chg="add mod">
            <ac:chgData name="Lauren Francis" userId="b7c8c318-11b6-44df-a20d-cbfd05c86935" providerId="ADAL" clId="{65C9459A-0CE4-4905-8325-71C5D01DA6A3}" dt="2024-06-26T18:58:13.777" v="1088" actId="1582"/>
            <ac:spMkLst>
              <pc:docMk/>
              <pc:sldMasterMk cId="783407565" sldId="2147483648"/>
              <pc:sldLayoutMk cId="2709734850" sldId="2147483670"/>
              <ac:spMk id="2" creationId="{B5D72630-232D-E421-4330-97C84CEB6373}"/>
            </ac:spMkLst>
          </pc:spChg>
          <pc:spChg chg="add mod">
            <ac:chgData name="Lauren Francis" userId="b7c8c318-11b6-44df-a20d-cbfd05c86935" providerId="ADAL" clId="{65C9459A-0CE4-4905-8325-71C5D01DA6A3}" dt="2024-06-19T15:06:51.361" v="837"/>
            <ac:spMkLst>
              <pc:docMk/>
              <pc:sldMasterMk cId="783407565" sldId="2147483648"/>
              <pc:sldLayoutMk cId="2709734850" sldId="2147483670"/>
              <ac:spMk id="4" creationId="{BB4FD43B-3B83-4C82-68C2-4E1E908341CE}"/>
            </ac:spMkLst>
          </pc:spChg>
          <pc:spChg chg="add mod ord">
            <ac:chgData name="Lauren Francis" userId="b7c8c318-11b6-44df-a20d-cbfd05c86935" providerId="ADAL" clId="{65C9459A-0CE4-4905-8325-71C5D01DA6A3}" dt="2024-06-26T18:57:37.254" v="1085" actId="14100"/>
            <ac:spMkLst>
              <pc:docMk/>
              <pc:sldMasterMk cId="783407565" sldId="2147483648"/>
              <pc:sldLayoutMk cId="2709734850" sldId="2147483670"/>
              <ac:spMk id="7" creationId="{CD3ABE77-B8EA-2F42-B02F-F1CDA060D111}"/>
            </ac:spMkLst>
          </pc:spChg>
          <pc:spChg chg="del mod">
            <ac:chgData name="Lauren Francis" userId="b7c8c318-11b6-44df-a20d-cbfd05c86935" providerId="ADAL" clId="{65C9459A-0CE4-4905-8325-71C5D01DA6A3}" dt="2024-06-19T15:06:42.275" v="833" actId="478"/>
            <ac:spMkLst>
              <pc:docMk/>
              <pc:sldMasterMk cId="783407565" sldId="2147483648"/>
              <pc:sldLayoutMk cId="2709734850" sldId="2147483670"/>
              <ac:spMk id="8" creationId="{4866B4DF-E8BF-ABCB-785A-2FFBEB3E1272}"/>
            </ac:spMkLst>
          </pc:spChg>
          <pc:spChg chg="del">
            <ac:chgData name="Lauren Francis" userId="b7c8c318-11b6-44df-a20d-cbfd05c86935" providerId="ADAL" clId="{65C9459A-0CE4-4905-8325-71C5D01DA6A3}" dt="2024-06-19T15:06:45.703" v="834" actId="478"/>
            <ac:spMkLst>
              <pc:docMk/>
              <pc:sldMasterMk cId="783407565" sldId="2147483648"/>
              <pc:sldLayoutMk cId="2709734850" sldId="2147483670"/>
              <ac:spMk id="9" creationId="{8818F345-6E75-3190-5F68-FE8926922392}"/>
            </ac:spMkLst>
          </pc:spChg>
          <pc:spChg chg="mod">
            <ac:chgData name="Lauren Francis" userId="b7c8c318-11b6-44df-a20d-cbfd05c86935" providerId="ADAL" clId="{65C9459A-0CE4-4905-8325-71C5D01DA6A3}" dt="2024-06-07T00:24:55.511" v="133" actId="20577"/>
            <ac:spMkLst>
              <pc:docMk/>
              <pc:sldMasterMk cId="783407565" sldId="2147483648"/>
              <pc:sldLayoutMk cId="2709734850" sldId="2147483670"/>
              <ac:spMk id="12" creationId="{B11C40C4-CCE7-FF1C-9907-835950ED1229}"/>
            </ac:spMkLst>
          </pc:spChg>
          <pc:picChg chg="add mod ord modCrop">
            <ac:chgData name="Lauren Francis" userId="b7c8c318-11b6-44df-a20d-cbfd05c86935" providerId="ADAL" clId="{65C9459A-0CE4-4905-8325-71C5D01DA6A3}" dt="2024-06-26T18:57:32.684" v="1084" actId="14100"/>
            <ac:picMkLst>
              <pc:docMk/>
              <pc:sldMasterMk cId="783407565" sldId="2147483648"/>
              <pc:sldLayoutMk cId="2709734850" sldId="2147483670"/>
              <ac:picMk id="3" creationId="{741188A5-8A9C-86DC-29A5-E40F76168104}"/>
            </ac:picMkLst>
          </pc:picChg>
          <pc:picChg chg="add mod">
            <ac:chgData name="Lauren Francis" userId="b7c8c318-11b6-44df-a20d-cbfd05c86935" providerId="ADAL" clId="{65C9459A-0CE4-4905-8325-71C5D01DA6A3}" dt="2024-06-19T15:06:51.361" v="837"/>
            <ac:picMkLst>
              <pc:docMk/>
              <pc:sldMasterMk cId="783407565" sldId="2147483648"/>
              <pc:sldLayoutMk cId="2709734850" sldId="2147483670"/>
              <ac:picMk id="5" creationId="{34EFF398-11E2-BC9B-BCCD-393934C67525}"/>
            </ac:picMkLst>
          </pc:picChg>
          <pc:picChg chg="add mod">
            <ac:chgData name="Lauren Francis" userId="b7c8c318-11b6-44df-a20d-cbfd05c86935" providerId="ADAL" clId="{65C9459A-0CE4-4905-8325-71C5D01DA6A3}" dt="2024-06-19T15:06:51.361" v="837"/>
            <ac:picMkLst>
              <pc:docMk/>
              <pc:sldMasterMk cId="783407565" sldId="2147483648"/>
              <pc:sldLayoutMk cId="2709734850" sldId="2147483670"/>
              <ac:picMk id="6" creationId="{2C451E85-E7C3-32EA-B7D6-022531F79C85}"/>
            </ac:picMkLst>
          </pc:picChg>
          <pc:picChg chg="del">
            <ac:chgData name="Lauren Francis" userId="b7c8c318-11b6-44df-a20d-cbfd05c86935" providerId="ADAL" clId="{65C9459A-0CE4-4905-8325-71C5D01DA6A3}" dt="2024-06-07T00:21:41.128" v="68" actId="478"/>
            <ac:picMkLst>
              <pc:docMk/>
              <pc:sldMasterMk cId="783407565" sldId="2147483648"/>
              <pc:sldLayoutMk cId="2709734850" sldId="2147483670"/>
              <ac:picMk id="7" creationId="{57F8C5B6-BF47-5131-CD4C-0E609B4B8C7F}"/>
            </ac:picMkLst>
          </pc:picChg>
          <pc:picChg chg="del">
            <ac:chgData name="Lauren Francis" userId="b7c8c318-11b6-44df-a20d-cbfd05c86935" providerId="ADAL" clId="{65C9459A-0CE4-4905-8325-71C5D01DA6A3}" dt="2024-06-19T15:06:46.285" v="835" actId="478"/>
            <ac:picMkLst>
              <pc:docMk/>
              <pc:sldMasterMk cId="783407565" sldId="2147483648"/>
              <pc:sldLayoutMk cId="2709734850" sldId="2147483670"/>
              <ac:picMk id="10" creationId="{15E92780-60FD-8ECF-A5DA-DF9E73B44038}"/>
            </ac:picMkLst>
          </pc:picChg>
          <pc:picChg chg="del">
            <ac:chgData name="Lauren Francis" userId="b7c8c318-11b6-44df-a20d-cbfd05c86935" providerId="ADAL" clId="{65C9459A-0CE4-4905-8325-71C5D01DA6A3}" dt="2024-06-19T15:06:46.740" v="836" actId="478"/>
            <ac:picMkLst>
              <pc:docMk/>
              <pc:sldMasterMk cId="783407565" sldId="2147483648"/>
              <pc:sldLayoutMk cId="2709734850" sldId="2147483670"/>
              <ac:picMk id="11" creationId="{6B09F921-E4C1-067D-C21B-733A2279B8F3}"/>
            </ac:picMkLst>
          </pc:picChg>
          <pc:picChg chg="add del mod">
            <ac:chgData name="Lauren Francis" userId="b7c8c318-11b6-44df-a20d-cbfd05c86935" providerId="ADAL" clId="{65C9459A-0CE4-4905-8325-71C5D01DA6A3}" dt="2024-06-07T00:23:13.216" v="83" actId="478"/>
            <ac:picMkLst>
              <pc:docMk/>
              <pc:sldMasterMk cId="783407565" sldId="2147483648"/>
              <pc:sldLayoutMk cId="2709734850" sldId="2147483670"/>
              <ac:picMk id="1026" creationId="{CE104F9D-2D19-57CB-6362-1A1EBD046427}"/>
            </ac:picMkLst>
          </pc:picChg>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pChg chg="add del mod">
            <ac:chgData name="Lauren Francis" userId="b7c8c318-11b6-44df-a20d-cbfd05c86935" providerId="ADAL" clId="{65C9459A-0CE4-4905-8325-71C5D01DA6A3}" dt="2024-06-26T11:17:07.806" v="942" actId="478"/>
            <ac:spMkLst>
              <pc:docMk/>
              <pc:sldMasterMk cId="783407565" sldId="2147483648"/>
              <pc:sldLayoutMk cId="3451759316" sldId="2147483671"/>
              <ac:spMk id="5" creationId="{0CE7CDE1-BB1A-8BBC-0C4C-940E82FF9C20}"/>
            </ac:spMkLst>
          </pc:spChg>
          <pc:spChg chg="add del">
            <ac:chgData name="Lauren Francis" userId="b7c8c318-11b6-44df-a20d-cbfd05c86935" providerId="ADAL" clId="{65C9459A-0CE4-4905-8325-71C5D01DA6A3}" dt="2024-06-14T19:10:54.836" v="164" actId="478"/>
            <ac:spMkLst>
              <pc:docMk/>
              <pc:sldMasterMk cId="783407565" sldId="2147483648"/>
              <pc:sldLayoutMk cId="3451759316" sldId="2147483671"/>
              <ac:spMk id="6" creationId="{3F32B276-0F39-6BCC-2EA6-63925635031A}"/>
            </ac:spMkLst>
          </pc:spChg>
          <pc:spChg chg="add mod ord">
            <ac:chgData name="Lauren Francis" userId="b7c8c318-11b6-44df-a20d-cbfd05c86935" providerId="ADAL" clId="{65C9459A-0CE4-4905-8325-71C5D01DA6A3}" dt="2024-06-26T19:02:36.982" v="1125" actId="1037"/>
            <ac:spMkLst>
              <pc:docMk/>
              <pc:sldMasterMk cId="783407565" sldId="2147483648"/>
              <pc:sldLayoutMk cId="3451759316" sldId="2147483671"/>
              <ac:spMk id="6" creationId="{A0E1ECE0-07AB-EED7-43AF-6A65242F3022}"/>
            </ac:spMkLst>
          </pc:spChg>
          <pc:spChg chg="add del mod">
            <ac:chgData name="Lauren Francis" userId="b7c8c318-11b6-44df-a20d-cbfd05c86935" providerId="ADAL" clId="{65C9459A-0CE4-4905-8325-71C5D01DA6A3}" dt="2024-06-26T11:17:32.474" v="944" actId="478"/>
            <ac:spMkLst>
              <pc:docMk/>
              <pc:sldMasterMk cId="783407565" sldId="2147483648"/>
              <pc:sldLayoutMk cId="3451759316" sldId="2147483671"/>
              <ac:spMk id="7" creationId="{AAD0DA64-2896-85B8-8C51-43E21A970472}"/>
            </ac:spMkLst>
          </pc:spChg>
          <pc:spChg chg="del mod ord">
            <ac:chgData name="Lauren Francis" userId="b7c8c318-11b6-44df-a20d-cbfd05c86935" providerId="ADAL" clId="{65C9459A-0CE4-4905-8325-71C5D01DA6A3}" dt="2024-06-19T14:45:48.565" v="654" actId="478"/>
            <ac:spMkLst>
              <pc:docMk/>
              <pc:sldMasterMk cId="783407565" sldId="2147483648"/>
              <pc:sldLayoutMk cId="3451759316" sldId="2147483671"/>
              <ac:spMk id="8" creationId="{4866B4DF-E8BF-ABCB-785A-2FFBEB3E1272}"/>
            </ac:spMkLst>
          </pc:spChg>
          <pc:spChg chg="del">
            <ac:chgData name="Lauren Francis" userId="b7c8c318-11b6-44df-a20d-cbfd05c86935" providerId="ADAL" clId="{65C9459A-0CE4-4905-8325-71C5D01DA6A3}" dt="2024-06-19T14:58:20.981" v="761" actId="478"/>
            <ac:spMkLst>
              <pc:docMk/>
              <pc:sldMasterMk cId="783407565" sldId="2147483648"/>
              <pc:sldLayoutMk cId="3451759316" sldId="2147483671"/>
              <ac:spMk id="9" creationId="{8818F345-6E75-3190-5F68-FE8926922392}"/>
            </ac:spMkLst>
          </pc:spChg>
          <pc:spChg chg="add del mod">
            <ac:chgData name="Lauren Francis" userId="b7c8c318-11b6-44df-a20d-cbfd05c86935" providerId="ADAL" clId="{65C9459A-0CE4-4905-8325-71C5D01DA6A3}" dt="2024-06-26T18:56:53.337" v="1075" actId="478"/>
            <ac:spMkLst>
              <pc:docMk/>
              <pc:sldMasterMk cId="783407565" sldId="2147483648"/>
              <pc:sldLayoutMk cId="3451759316" sldId="2147483671"/>
              <ac:spMk id="9" creationId="{91A75346-CCAB-BE12-EFAA-12CA4328D1E9}"/>
            </ac:spMkLst>
          </pc:spChg>
          <pc:spChg chg="add mod">
            <ac:chgData name="Lauren Francis" userId="b7c8c318-11b6-44df-a20d-cbfd05c86935" providerId="ADAL" clId="{65C9459A-0CE4-4905-8325-71C5D01DA6A3}" dt="2024-06-26T18:56:11.133" v="1060" actId="1037"/>
            <ac:spMkLst>
              <pc:docMk/>
              <pc:sldMasterMk cId="783407565" sldId="2147483648"/>
              <pc:sldLayoutMk cId="3451759316" sldId="2147483671"/>
              <ac:spMk id="19" creationId="{00608F6B-0818-8C97-2AA3-955405B8FBCA}"/>
            </ac:spMkLst>
          </pc:spChg>
          <pc:spChg chg="add mod">
            <ac:chgData name="Lauren Francis" userId="b7c8c318-11b6-44df-a20d-cbfd05c86935" providerId="ADAL" clId="{65C9459A-0CE4-4905-8325-71C5D01DA6A3}" dt="2024-06-14T19:19:46.015" v="211"/>
            <ac:spMkLst>
              <pc:docMk/>
              <pc:sldMasterMk cId="783407565" sldId="2147483648"/>
              <pc:sldLayoutMk cId="3451759316" sldId="2147483671"/>
              <ac:spMk id="19" creationId="{2350CD72-8C02-AD29-4328-39015375F7A5}"/>
            </ac:spMkLst>
          </pc:spChg>
          <pc:spChg chg="add mod ord">
            <ac:chgData name="Lauren Francis" userId="b7c8c318-11b6-44df-a20d-cbfd05c86935" providerId="ADAL" clId="{65C9459A-0CE4-4905-8325-71C5D01DA6A3}" dt="2024-06-26T18:56:39.322" v="1066" actId="1036"/>
            <ac:spMkLst>
              <pc:docMk/>
              <pc:sldMasterMk cId="783407565" sldId="2147483648"/>
              <pc:sldLayoutMk cId="3451759316" sldId="2147483671"/>
              <ac:spMk id="22" creationId="{6E3B0B49-027D-8F06-5A33-6EAC6E5D5BF6}"/>
            </ac:spMkLst>
          </pc:spChg>
          <pc:picChg chg="add mod ord modCrop">
            <ac:chgData name="Lauren Francis" userId="b7c8c318-11b6-44df-a20d-cbfd05c86935" providerId="ADAL" clId="{65C9459A-0CE4-4905-8325-71C5D01DA6A3}" dt="2024-06-26T18:55:44.056" v="1029" actId="167"/>
            <ac:picMkLst>
              <pc:docMk/>
              <pc:sldMasterMk cId="783407565" sldId="2147483648"/>
              <pc:sldLayoutMk cId="3451759316" sldId="2147483671"/>
              <ac:picMk id="2" creationId="{D8F3C0BD-298D-F51E-B324-4A74A9C0ABC5}"/>
            </ac:picMkLst>
          </pc:picChg>
          <pc:picChg chg="mod">
            <ac:chgData name="Lauren Francis" userId="b7c8c318-11b6-44df-a20d-cbfd05c86935" providerId="ADAL" clId="{65C9459A-0CE4-4905-8325-71C5D01DA6A3}" dt="2024-06-19T14:46:14.618" v="658" actId="1035"/>
            <ac:picMkLst>
              <pc:docMk/>
              <pc:sldMasterMk cId="783407565" sldId="2147483648"/>
              <pc:sldLayoutMk cId="3451759316" sldId="2147483671"/>
              <ac:picMk id="3" creationId="{741188A5-8A9C-86DC-29A5-E40F76168104}"/>
            </ac:picMkLst>
          </pc:picChg>
          <pc:picChg chg="add mod ord">
            <ac:chgData name="Lauren Francis" userId="b7c8c318-11b6-44df-a20d-cbfd05c86935" providerId="ADAL" clId="{65C9459A-0CE4-4905-8325-71C5D01DA6A3}" dt="2024-06-19T14:46:15.782" v="660" actId="1035"/>
            <ac:picMkLst>
              <pc:docMk/>
              <pc:sldMasterMk cId="783407565" sldId="2147483648"/>
              <pc:sldLayoutMk cId="3451759316" sldId="2147483671"/>
              <ac:picMk id="4" creationId="{6A977FE2-8A2E-6FD2-91C7-70807858A447}"/>
            </ac:picMkLst>
          </pc:picChg>
          <pc:picChg chg="add mod ord modCrop">
            <ac:chgData name="Lauren Francis" userId="b7c8c318-11b6-44df-a20d-cbfd05c86935" providerId="ADAL" clId="{65C9459A-0CE4-4905-8325-71C5D01DA6A3}" dt="2024-06-26T18:53:15.297" v="1001" actId="732"/>
            <ac:picMkLst>
              <pc:docMk/>
              <pc:sldMasterMk cId="783407565" sldId="2147483648"/>
              <pc:sldLayoutMk cId="3451759316" sldId="2147483671"/>
              <ac:picMk id="5" creationId="{6BEB3AFE-1F41-611F-CC78-52C2062A0A97}"/>
            </ac:picMkLst>
          </pc:picChg>
          <pc:picChg chg="add del mod modCrop">
            <ac:chgData name="Lauren Francis" userId="b7c8c318-11b6-44df-a20d-cbfd05c86935" providerId="ADAL" clId="{65C9459A-0CE4-4905-8325-71C5D01DA6A3}" dt="2024-06-19T14:50:15.959" v="695" actId="21"/>
            <ac:picMkLst>
              <pc:docMk/>
              <pc:sldMasterMk cId="783407565" sldId="2147483648"/>
              <pc:sldLayoutMk cId="3451759316" sldId="2147483671"/>
              <ac:picMk id="5" creationId="{BE9EBF4B-BC1F-7F25-DFB0-BC45AB9EF517}"/>
            </ac:picMkLst>
          </pc:picChg>
          <pc:picChg chg="add del mod ord">
            <ac:chgData name="Lauren Francis" userId="b7c8c318-11b6-44df-a20d-cbfd05c86935" providerId="ADAL" clId="{65C9459A-0CE4-4905-8325-71C5D01DA6A3}" dt="2024-06-26T18:50:14.180" v="967" actId="478"/>
            <ac:picMkLst>
              <pc:docMk/>
              <pc:sldMasterMk cId="783407565" sldId="2147483648"/>
              <pc:sldLayoutMk cId="3451759316" sldId="2147483671"/>
              <ac:picMk id="7" creationId="{1C61F521-F2AB-8C2F-EFE9-58F31630E52A}"/>
            </ac:picMkLst>
          </pc:picChg>
          <pc:picChg chg="add del mod ord modCrop">
            <ac:chgData name="Lauren Francis" userId="b7c8c318-11b6-44df-a20d-cbfd05c86935" providerId="ADAL" clId="{65C9459A-0CE4-4905-8325-71C5D01DA6A3}" dt="2024-06-19T14:58:14.473" v="759" actId="478"/>
            <ac:picMkLst>
              <pc:docMk/>
              <pc:sldMasterMk cId="783407565" sldId="2147483648"/>
              <pc:sldLayoutMk cId="3451759316" sldId="2147483671"/>
              <ac:picMk id="7" creationId="{2FB1AC49-E798-5E7E-CCFA-F84C74174A09}"/>
            </ac:picMkLst>
          </pc:picChg>
          <pc:picChg chg="add mod ord modCrop">
            <ac:chgData name="Lauren Francis" userId="b7c8c318-11b6-44df-a20d-cbfd05c86935" providerId="ADAL" clId="{65C9459A-0CE4-4905-8325-71C5D01DA6A3}" dt="2024-06-26T18:56:01.811" v="1055" actId="1036"/>
            <ac:picMkLst>
              <pc:docMk/>
              <pc:sldMasterMk cId="783407565" sldId="2147483648"/>
              <pc:sldLayoutMk cId="3451759316" sldId="2147483671"/>
              <ac:picMk id="8" creationId="{F5290273-5C3F-27E5-CF91-750453FF512A}"/>
            </ac:picMkLst>
          </pc:picChg>
          <pc:picChg chg="del">
            <ac:chgData name="Lauren Francis" userId="b7c8c318-11b6-44df-a20d-cbfd05c86935" providerId="ADAL" clId="{65C9459A-0CE4-4905-8325-71C5D01DA6A3}" dt="2024-06-19T14:57:44.563" v="736" actId="478"/>
            <ac:picMkLst>
              <pc:docMk/>
              <pc:sldMasterMk cId="783407565" sldId="2147483648"/>
              <pc:sldLayoutMk cId="3451759316" sldId="2147483671"/>
              <ac:picMk id="10" creationId="{15E92780-60FD-8ECF-A5DA-DF9E73B44038}"/>
            </ac:picMkLst>
          </pc:picChg>
          <pc:picChg chg="add del mod modCrop">
            <ac:chgData name="Lauren Francis" userId="b7c8c318-11b6-44df-a20d-cbfd05c86935" providerId="ADAL" clId="{65C9459A-0CE4-4905-8325-71C5D01DA6A3}" dt="2024-06-19T14:46:04.928" v="655" actId="478"/>
            <ac:picMkLst>
              <pc:docMk/>
              <pc:sldMasterMk cId="783407565" sldId="2147483648"/>
              <pc:sldLayoutMk cId="3451759316" sldId="2147483671"/>
              <ac:picMk id="13" creationId="{51705061-8665-9463-D945-7C966AAD1D06}"/>
            </ac:picMkLst>
          </pc:picChg>
          <pc:picChg chg="add mod">
            <ac:chgData name="Lauren Francis" userId="b7c8c318-11b6-44df-a20d-cbfd05c86935" providerId="ADAL" clId="{65C9459A-0CE4-4905-8325-71C5D01DA6A3}" dt="2024-06-19T14:59:24.651" v="775" actId="1076"/>
            <ac:picMkLst>
              <pc:docMk/>
              <pc:sldMasterMk cId="783407565" sldId="2147483648"/>
              <pc:sldLayoutMk cId="3451759316" sldId="2147483671"/>
              <ac:picMk id="14" creationId="{8AE5FAA1-D4EF-D64A-3DE1-93B5747A66E4}"/>
            </ac:picMkLst>
          </pc:picChg>
          <pc:picChg chg="add del mod ord modCrop">
            <ac:chgData name="Lauren Francis" userId="b7c8c318-11b6-44df-a20d-cbfd05c86935" providerId="ADAL" clId="{65C9459A-0CE4-4905-8325-71C5D01DA6A3}" dt="2024-06-19T14:47:34.642" v="664" actId="478"/>
            <ac:picMkLst>
              <pc:docMk/>
              <pc:sldMasterMk cId="783407565" sldId="2147483648"/>
              <pc:sldLayoutMk cId="3451759316" sldId="2147483671"/>
              <ac:picMk id="15" creationId="{AD78E634-66CA-56E3-CCBA-A52421A23D9E}"/>
            </ac:picMkLst>
          </pc:picChg>
          <pc:picChg chg="add del mod ord modCrop">
            <ac:chgData name="Lauren Francis" userId="b7c8c318-11b6-44df-a20d-cbfd05c86935" providerId="ADAL" clId="{65C9459A-0CE4-4905-8325-71C5D01DA6A3}" dt="2024-06-26T18:46:30.072" v="956" actId="478"/>
            <ac:picMkLst>
              <pc:docMk/>
              <pc:sldMasterMk cId="783407565" sldId="2147483648"/>
              <pc:sldLayoutMk cId="3451759316" sldId="2147483671"/>
              <ac:picMk id="16" creationId="{5F6131C1-3A85-7A96-DF04-93E0747972A4}"/>
            </ac:picMkLst>
          </pc:picChg>
          <pc:picChg chg="add mod">
            <ac:chgData name="Lauren Francis" userId="b7c8c318-11b6-44df-a20d-cbfd05c86935" providerId="ADAL" clId="{65C9459A-0CE4-4905-8325-71C5D01DA6A3}" dt="2024-06-19T14:56:13.329" v="727" actId="1036"/>
            <ac:picMkLst>
              <pc:docMk/>
              <pc:sldMasterMk cId="783407565" sldId="2147483648"/>
              <pc:sldLayoutMk cId="3451759316" sldId="2147483671"/>
              <ac:picMk id="17" creationId="{1FA245F2-5403-DC60-6EB6-E8AD80C5D232}"/>
            </ac:picMkLst>
          </pc:picChg>
          <pc:picChg chg="add mod">
            <ac:chgData name="Lauren Francis" userId="b7c8c318-11b6-44df-a20d-cbfd05c86935" providerId="ADAL" clId="{65C9459A-0CE4-4905-8325-71C5D01DA6A3}" dt="2024-06-14T19:22:13.226" v="244" actId="1035"/>
            <ac:picMkLst>
              <pc:docMk/>
              <pc:sldMasterMk cId="783407565" sldId="2147483648"/>
              <pc:sldLayoutMk cId="3451759316" sldId="2147483671"/>
              <ac:picMk id="18" creationId="{6A892379-7F99-9D0C-09EB-4569EB8BF149}"/>
            </ac:picMkLst>
          </pc:picChg>
          <pc:picChg chg="add mod ord">
            <ac:chgData name="Lauren Francis" userId="b7c8c318-11b6-44df-a20d-cbfd05c86935" providerId="ADAL" clId="{65C9459A-0CE4-4905-8325-71C5D01DA6A3}" dt="2024-06-19T14:57:57.955" v="743" actId="14100"/>
            <ac:picMkLst>
              <pc:docMk/>
              <pc:sldMasterMk cId="783407565" sldId="2147483648"/>
              <pc:sldLayoutMk cId="3451759316" sldId="2147483671"/>
              <ac:picMk id="20" creationId="{419F3F17-6E6C-684E-5FFD-3B7AE0705273}"/>
            </ac:picMkLst>
          </pc:picChg>
          <pc:picChg chg="add mod">
            <ac:chgData name="Lauren Francis" userId="b7c8c318-11b6-44df-a20d-cbfd05c86935" providerId="ADAL" clId="{65C9459A-0CE4-4905-8325-71C5D01DA6A3}" dt="2024-06-14T19:19:46.015" v="211"/>
            <ac:picMkLst>
              <pc:docMk/>
              <pc:sldMasterMk cId="783407565" sldId="2147483648"/>
              <pc:sldLayoutMk cId="3451759316" sldId="2147483671"/>
              <ac:picMk id="20" creationId="{6976E53B-0C34-04BB-CF24-3841508A8D02}"/>
            </ac:picMkLst>
          </pc:picChg>
          <pc:picChg chg="add mod">
            <ac:chgData name="Lauren Francis" userId="b7c8c318-11b6-44df-a20d-cbfd05c86935" providerId="ADAL" clId="{65C9459A-0CE4-4905-8325-71C5D01DA6A3}" dt="2024-06-14T19:19:46.015" v="211"/>
            <ac:picMkLst>
              <pc:docMk/>
              <pc:sldMasterMk cId="783407565" sldId="2147483648"/>
              <pc:sldLayoutMk cId="3451759316" sldId="2147483671"/>
              <ac:picMk id="21" creationId="{2AC890F7-96F8-F54D-3B43-4F4B4CE881AB}"/>
            </ac:picMkLst>
          </pc:picChg>
          <pc:picChg chg="add mod">
            <ac:chgData name="Lauren Francis" userId="b7c8c318-11b6-44df-a20d-cbfd05c86935" providerId="ADAL" clId="{65C9459A-0CE4-4905-8325-71C5D01DA6A3}" dt="2024-06-19T15:00:44.958" v="783" actId="1076"/>
            <ac:picMkLst>
              <pc:docMk/>
              <pc:sldMasterMk cId="783407565" sldId="2147483648"/>
              <pc:sldLayoutMk cId="3451759316" sldId="2147483671"/>
              <ac:picMk id="21" creationId="{4BD1E55C-E0AB-3F84-B803-637DF3562C03}"/>
            </ac:picMkLst>
          </pc:picChg>
          <pc:picChg chg="add del mod ord">
            <ac:chgData name="Lauren Francis" userId="b7c8c318-11b6-44df-a20d-cbfd05c86935" providerId="ADAL" clId="{65C9459A-0CE4-4905-8325-71C5D01DA6A3}" dt="2024-06-19T15:00:17.234" v="779" actId="478"/>
            <ac:picMkLst>
              <pc:docMk/>
              <pc:sldMasterMk cId="783407565" sldId="2147483648"/>
              <pc:sldLayoutMk cId="3451759316" sldId="2147483671"/>
              <ac:picMk id="23" creationId="{A11A95B9-00B4-3059-8AA9-56E5ACF91989}"/>
            </ac:picMkLst>
          </pc:picChg>
          <pc:picChg chg="add del mod ord">
            <ac:chgData name="Lauren Francis" userId="b7c8c318-11b6-44df-a20d-cbfd05c86935" providerId="ADAL" clId="{65C9459A-0CE4-4905-8325-71C5D01DA6A3}" dt="2024-06-19T15:00:16.572" v="778" actId="478"/>
            <ac:picMkLst>
              <pc:docMk/>
              <pc:sldMasterMk cId="783407565" sldId="2147483648"/>
              <pc:sldLayoutMk cId="3451759316" sldId="2147483671"/>
              <ac:picMk id="24" creationId="{1E45B26F-B047-DDBF-90C6-8FA4ABD0728C}"/>
            </ac:picMkLst>
          </pc:picChg>
          <pc:picChg chg="add mod">
            <ac:chgData name="Lauren Francis" userId="b7c8c318-11b6-44df-a20d-cbfd05c86935" providerId="ADAL" clId="{65C9459A-0CE4-4905-8325-71C5D01DA6A3}" dt="2024-06-19T15:00:32.313" v="781" actId="14100"/>
            <ac:picMkLst>
              <pc:docMk/>
              <pc:sldMasterMk cId="783407565" sldId="2147483648"/>
              <pc:sldLayoutMk cId="3451759316" sldId="2147483671"/>
              <ac:picMk id="25" creationId="{A756EF23-522F-AF76-A5DD-EC0267C20AB8}"/>
            </ac:picMkLst>
          </pc:picChg>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pChg chg="del">
            <ac:chgData name="Lauren Francis" userId="b7c8c318-11b6-44df-a20d-cbfd05c86935" providerId="ADAL" clId="{65C9459A-0CE4-4905-8325-71C5D01DA6A3}" dt="2024-06-14T19:59:42.635" v="249" actId="478"/>
            <ac:spMkLst>
              <pc:docMk/>
              <pc:sldMasterMk cId="783407565" sldId="2147483648"/>
              <pc:sldLayoutMk cId="10904998" sldId="2147483672"/>
              <ac:spMk id="2" creationId="{228BD87E-960D-6475-489B-701AAD997B8C}"/>
            </ac:spMkLst>
          </pc:spChg>
          <pc:spChg chg="add mod">
            <ac:chgData name="Lauren Francis" userId="b7c8c318-11b6-44df-a20d-cbfd05c86935" providerId="ADAL" clId="{65C9459A-0CE4-4905-8325-71C5D01DA6A3}" dt="2024-06-14T19:59:49.459" v="252" actId="14100"/>
            <ac:spMkLst>
              <pc:docMk/>
              <pc:sldMasterMk cId="783407565" sldId="2147483648"/>
              <pc:sldLayoutMk cId="10904998" sldId="2147483672"/>
              <ac:spMk id="3" creationId="{6E6B2815-9F97-329C-3782-EE06EFD316C9}"/>
            </ac:spMkLst>
          </pc:spChg>
          <pc:spChg chg="add del mod">
            <ac:chgData name="Lauren Francis" userId="b7c8c318-11b6-44df-a20d-cbfd05c86935" providerId="ADAL" clId="{65C9459A-0CE4-4905-8325-71C5D01DA6A3}" dt="2024-06-14T21:07:45.667" v="652" actId="478"/>
            <ac:spMkLst>
              <pc:docMk/>
              <pc:sldMasterMk cId="783407565" sldId="2147483648"/>
              <pc:sldLayoutMk cId="10904998" sldId="2147483672"/>
              <ac:spMk id="4" creationId="{671ADE66-9267-BC26-C3C8-67C15411708E}"/>
            </ac:spMkLst>
          </pc:spChg>
          <pc:spChg chg="add mod">
            <ac:chgData name="Lauren Francis" userId="b7c8c318-11b6-44df-a20d-cbfd05c86935" providerId="ADAL" clId="{65C9459A-0CE4-4905-8325-71C5D01DA6A3}" dt="2024-06-14T20:12:44.126" v="482" actId="20577"/>
            <ac:spMkLst>
              <pc:docMk/>
              <pc:sldMasterMk cId="783407565" sldId="2147483648"/>
              <pc:sldLayoutMk cId="10904998" sldId="2147483672"/>
              <ac:spMk id="5" creationId="{24EAF092-EEE0-8503-C501-1FD8B47F4494}"/>
            </ac:spMkLst>
          </pc:spChg>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pChg chg="mod">
            <ac:chgData name="Lauren Francis" userId="b7c8c318-11b6-44df-a20d-cbfd05c86935" providerId="ADAL" clId="{65C9459A-0CE4-4905-8325-71C5D01DA6A3}" dt="2024-06-26T19:00:07.568" v="1104" actId="1582"/>
            <ac:spMkLst>
              <pc:docMk/>
              <pc:sldMasterMk cId="783407565" sldId="2147483648"/>
              <pc:sldLayoutMk cId="505361819" sldId="2147483673"/>
              <ac:spMk id="2" creationId="{9916A348-59ED-3D34-81E0-7B90E39F237C}"/>
            </ac:spMkLst>
          </pc:spChg>
          <pc:spChg chg="mod">
            <ac:chgData name="Lauren Francis" userId="b7c8c318-11b6-44df-a20d-cbfd05c86935" providerId="ADAL" clId="{65C9459A-0CE4-4905-8325-71C5D01DA6A3}" dt="2024-06-19T15:04:36.540" v="814" actId="1035"/>
            <ac:spMkLst>
              <pc:docMk/>
              <pc:sldMasterMk cId="783407565" sldId="2147483648"/>
              <pc:sldLayoutMk cId="505361819" sldId="2147483673"/>
              <ac:spMk id="11" creationId="{D467AB6F-5056-5571-6A53-4276B6678E81}"/>
            </ac:spMkLst>
          </pc:spChg>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pChg chg="add del">
            <ac:chgData name="Lauren Francis" userId="b7c8c318-11b6-44df-a20d-cbfd05c86935" providerId="ADAL" clId="{65C9459A-0CE4-4905-8325-71C5D01DA6A3}" dt="2024-06-14T20:43:17.770" v="645" actId="478"/>
            <ac:spMkLst>
              <pc:docMk/>
              <pc:sldMasterMk cId="783407565" sldId="2147483648"/>
              <pc:sldLayoutMk cId="2938973593" sldId="2147483673"/>
              <ac:spMk id="5" creationId="{226A3070-CE06-4CEE-A226-D97212C3BEE6}"/>
            </ac:spMkLst>
          </pc:spChg>
          <pc:spChg chg="add del mod">
            <ac:chgData name="Lauren Francis" userId="b7c8c318-11b6-44df-a20d-cbfd05c86935" providerId="ADAL" clId="{65C9459A-0CE4-4905-8325-71C5D01DA6A3}" dt="2024-06-14T20:43:17.525" v="644" actId="1076"/>
            <ac:spMkLst>
              <pc:docMk/>
              <pc:sldMasterMk cId="783407565" sldId="2147483648"/>
              <pc:sldLayoutMk cId="2938973593" sldId="2147483673"/>
              <ac:spMk id="8" creationId="{C887375E-F637-44FE-AF63-8A8B04BD6ACA}"/>
            </ac:spMkLst>
          </pc:spChg>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pChg chg="mod">
            <ac:chgData name="Lauren Francis" userId="b7c8c318-11b6-44df-a20d-cbfd05c86935" providerId="ADAL" clId="{65C9459A-0CE4-4905-8325-71C5D01DA6A3}" dt="2024-06-26T18:59:52.669" v="1102" actId="1582"/>
            <ac:spMkLst>
              <pc:docMk/>
              <pc:sldMasterMk cId="783407565" sldId="2147483648"/>
              <pc:sldLayoutMk cId="2839592603" sldId="2147483674"/>
              <ac:spMk id="2" creationId="{9916A348-59ED-3D34-81E0-7B90E39F237C}"/>
            </ac:spMkLst>
          </pc:spChg>
          <pc:spChg chg="mod">
            <ac:chgData name="Lauren Francis" userId="b7c8c318-11b6-44df-a20d-cbfd05c86935" providerId="ADAL" clId="{65C9459A-0CE4-4905-8325-71C5D01DA6A3}" dt="2024-06-19T15:04:32.497" v="811" actId="1035"/>
            <ac:spMkLst>
              <pc:docMk/>
              <pc:sldMasterMk cId="783407565" sldId="2147483648"/>
              <pc:sldLayoutMk cId="2839592603" sldId="2147483674"/>
              <ac:spMk id="11" creationId="{D467AB6F-5056-5571-6A53-4276B6678E81}"/>
            </ac:spMkLst>
          </pc:spChg>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pChg chg="mod">
            <ac:chgData name="Lauren Francis" userId="b7c8c318-11b6-44df-a20d-cbfd05c86935" providerId="ADAL" clId="{65C9459A-0CE4-4905-8325-71C5D01DA6A3}" dt="2024-06-26T18:58:47.115" v="1090" actId="1582"/>
            <ac:spMkLst>
              <pc:docMk/>
              <pc:sldMasterMk cId="783407565" sldId="2147483648"/>
              <pc:sldLayoutMk cId="3585109708" sldId="2147483675"/>
              <ac:spMk id="2" creationId="{9916A348-59ED-3D34-81E0-7B90E39F237C}"/>
            </ac:spMkLst>
          </pc:spChg>
          <pc:spChg chg="del">
            <ac:chgData name="Lauren Francis" userId="b7c8c318-11b6-44df-a20d-cbfd05c86935" providerId="ADAL" clId="{65C9459A-0CE4-4905-8325-71C5D01DA6A3}" dt="2024-06-19T15:05:23.763" v="820" actId="478"/>
            <ac:spMkLst>
              <pc:docMk/>
              <pc:sldMasterMk cId="783407565" sldId="2147483648"/>
              <pc:sldLayoutMk cId="3585109708" sldId="2147483675"/>
              <ac:spMk id="3" creationId="{157BCFB4-E32A-E84D-FE4A-2ECE084CD541}"/>
            </ac:spMkLst>
          </pc:spChg>
          <pc:spChg chg="add mod ord">
            <ac:chgData name="Lauren Francis" userId="b7c8c318-11b6-44df-a20d-cbfd05c86935" providerId="ADAL" clId="{65C9459A-0CE4-4905-8325-71C5D01DA6A3}" dt="2024-06-19T15:06:03.461" v="829" actId="1076"/>
            <ac:spMkLst>
              <pc:docMk/>
              <pc:sldMasterMk cId="783407565" sldId="2147483648"/>
              <pc:sldLayoutMk cId="3585109708" sldId="2147483675"/>
              <ac:spMk id="5" creationId="{50EBBDF8-B8A6-6B4B-1997-0B51FA93FA27}"/>
            </ac:spMkLst>
          </pc:spChg>
          <pc:spChg chg="add mod">
            <ac:chgData name="Lauren Francis" userId="b7c8c318-11b6-44df-a20d-cbfd05c86935" providerId="ADAL" clId="{65C9459A-0CE4-4905-8325-71C5D01DA6A3}" dt="2024-06-19T15:06:08.868" v="830"/>
            <ac:spMkLst>
              <pc:docMk/>
              <pc:sldMasterMk cId="783407565" sldId="2147483648"/>
              <pc:sldLayoutMk cId="3585109708" sldId="2147483675"/>
              <ac:spMk id="7" creationId="{EAE9E160-B243-BB74-01B6-9337A9C71D68}"/>
            </ac:spMkLst>
          </pc:spChg>
          <pc:spChg chg="del">
            <ac:chgData name="Lauren Francis" userId="b7c8c318-11b6-44df-a20d-cbfd05c86935" providerId="ADAL" clId="{65C9459A-0CE4-4905-8325-71C5D01DA6A3}" dt="2024-06-19T15:05:14.049" v="818" actId="478"/>
            <ac:spMkLst>
              <pc:docMk/>
              <pc:sldMasterMk cId="783407565" sldId="2147483648"/>
              <pc:sldLayoutMk cId="3585109708" sldId="2147483675"/>
              <ac:spMk id="11" creationId="{D467AB6F-5056-5571-6A53-4276B6678E81}"/>
            </ac:spMkLst>
          </pc:spChg>
          <pc:picChg chg="add mod ord modCrop">
            <ac:chgData name="Lauren Francis" userId="b7c8c318-11b6-44df-a20d-cbfd05c86935" providerId="ADAL" clId="{65C9459A-0CE4-4905-8325-71C5D01DA6A3}" dt="2024-06-19T15:05:56.967" v="828" actId="167"/>
            <ac:picMkLst>
              <pc:docMk/>
              <pc:sldMasterMk cId="783407565" sldId="2147483648"/>
              <pc:sldLayoutMk cId="3585109708" sldId="2147483675"/>
              <ac:picMk id="4" creationId="{440C1A9C-9442-5DCD-D01B-B3E4A2513B15}"/>
            </ac:picMkLst>
          </pc:picChg>
          <pc:picChg chg="del">
            <ac:chgData name="Lauren Francis" userId="b7c8c318-11b6-44df-a20d-cbfd05c86935" providerId="ADAL" clId="{65C9459A-0CE4-4905-8325-71C5D01DA6A3}" dt="2024-06-19T15:05:21.386" v="819" actId="478"/>
            <ac:picMkLst>
              <pc:docMk/>
              <pc:sldMasterMk cId="783407565" sldId="2147483648"/>
              <pc:sldLayoutMk cId="3585109708" sldId="2147483675"/>
              <ac:picMk id="6" creationId="{B1839FCA-ED11-DB80-A874-B0F3613C6EF6}"/>
            </ac:picMkLst>
          </pc:pic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13" name="Rectangle 12">
            <a:extLst>
              <a:ext uri="{FF2B5EF4-FFF2-40B4-BE49-F238E27FC236}">
                <a16:creationId xmlns:a16="http://schemas.microsoft.com/office/drawing/2014/main" id="{F403DC02-0D31-CA3F-1EDC-1B63E3CE7376}"/>
              </a:ext>
            </a:extLst>
          </p:cNvPr>
          <p:cNvSpPr/>
          <p:nvPr userDrawn="1"/>
        </p:nvSpPr>
        <p:spPr>
          <a:xfrm>
            <a:off x="0" y="0"/>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9">
            <a:extLst>
              <a:ext uri="{FF2B5EF4-FFF2-40B4-BE49-F238E27FC236}">
                <a16:creationId xmlns:a16="http://schemas.microsoft.com/office/drawing/2014/main" id="{D561E3F1-6C1F-EBAC-BDA9-7E4569F5F8BA}"/>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4" name="Picture 3">
            <a:extLst>
              <a:ext uri="{FF2B5EF4-FFF2-40B4-BE49-F238E27FC236}">
                <a16:creationId xmlns:a16="http://schemas.microsoft.com/office/drawing/2014/main" id="{DDB43010-177C-E5E0-D270-5DD41B1698C0}"/>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5" name="Picture 4">
            <a:extLst>
              <a:ext uri="{FF2B5EF4-FFF2-40B4-BE49-F238E27FC236}">
                <a16:creationId xmlns:a16="http://schemas.microsoft.com/office/drawing/2014/main" id="{279FBD2B-01A3-B84B-FFD4-75EF0EC8EFFC}"/>
              </a:ext>
            </a:extLst>
          </p:cNvPr>
          <p:cNvPicPr>
            <a:picLocks noChangeAspect="1"/>
          </p:cNvPicPr>
          <p:nvPr userDrawn="1"/>
        </p:nvPicPr>
        <p:blipFill>
          <a:blip r:embed="rId4"/>
          <a:stretch>
            <a:fillRect/>
          </a:stretch>
        </p:blipFill>
        <p:spPr>
          <a:xfrm>
            <a:off x="9887287" y="5959010"/>
            <a:ext cx="2000822" cy="622662"/>
          </a:xfrm>
          <a:prstGeom prst="rect">
            <a:avLst/>
          </a:prstGeom>
        </p:spPr>
      </p:pic>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3" name="Rectangle 12">
            <a:extLst>
              <a:ext uri="{FF2B5EF4-FFF2-40B4-BE49-F238E27FC236}">
                <a16:creationId xmlns:a16="http://schemas.microsoft.com/office/drawing/2014/main" id="{2EFC01B6-BA3C-8F7F-B27F-D9222D65090F}"/>
              </a:ext>
            </a:extLst>
          </p:cNvPr>
          <p:cNvSpPr/>
          <p:nvPr userDrawn="1"/>
        </p:nvSpPr>
        <p:spPr>
          <a:xfrm>
            <a:off x="0" y="0"/>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Subtitle 9">
            <a:extLst>
              <a:ext uri="{FF2B5EF4-FFF2-40B4-BE49-F238E27FC236}">
                <a16:creationId xmlns:a16="http://schemas.microsoft.com/office/drawing/2014/main" id="{F31FAE0C-05FD-E97F-8593-5CE7337F455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5" name="Picture 4">
            <a:extLst>
              <a:ext uri="{FF2B5EF4-FFF2-40B4-BE49-F238E27FC236}">
                <a16:creationId xmlns:a16="http://schemas.microsoft.com/office/drawing/2014/main" id="{172A1D28-06B7-6CB0-550E-2C73500AD168}"/>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12" name="Picture 11">
            <a:extLst>
              <a:ext uri="{FF2B5EF4-FFF2-40B4-BE49-F238E27FC236}">
                <a16:creationId xmlns:a16="http://schemas.microsoft.com/office/drawing/2014/main" id="{4EA8A5B0-231D-7C67-C7CB-882554213405}"/>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2" name="Rectangle 11">
            <a:extLst>
              <a:ext uri="{FF2B5EF4-FFF2-40B4-BE49-F238E27FC236}">
                <a16:creationId xmlns:a16="http://schemas.microsoft.com/office/drawing/2014/main" id="{60C3D00A-6564-ED11-98EB-968C3773AAF2}"/>
              </a:ext>
            </a:extLst>
          </p:cNvPr>
          <p:cNvSpPr/>
          <p:nvPr userDrawn="1"/>
        </p:nvSpPr>
        <p:spPr>
          <a:xfrm>
            <a:off x="0" y="0"/>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9">
            <a:extLst>
              <a:ext uri="{FF2B5EF4-FFF2-40B4-BE49-F238E27FC236}">
                <a16:creationId xmlns:a16="http://schemas.microsoft.com/office/drawing/2014/main" id="{F51A328A-5190-BA35-2549-E87E8459025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4" name="Picture 3">
            <a:extLst>
              <a:ext uri="{FF2B5EF4-FFF2-40B4-BE49-F238E27FC236}">
                <a16:creationId xmlns:a16="http://schemas.microsoft.com/office/drawing/2014/main" id="{229A5E1F-FAE0-B2DB-8A1F-BB8E7BD1E2CA}"/>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5" name="Picture 4">
            <a:extLst>
              <a:ext uri="{FF2B5EF4-FFF2-40B4-BE49-F238E27FC236}">
                <a16:creationId xmlns:a16="http://schemas.microsoft.com/office/drawing/2014/main" id="{1D1303A1-E061-8396-D16E-0E19BC3F9300}"/>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5" name="Rectangle 4">
            <a:extLst>
              <a:ext uri="{FF2B5EF4-FFF2-40B4-BE49-F238E27FC236}">
                <a16:creationId xmlns:a16="http://schemas.microsoft.com/office/drawing/2014/main" id="{50EBBDF8-B8A6-6B4B-1997-0B51FA93FA27}"/>
              </a:ext>
            </a:extLst>
          </p:cNvPr>
          <p:cNvSpPr/>
          <p:nvPr userDrawn="1"/>
        </p:nvSpPr>
        <p:spPr>
          <a:xfrm>
            <a:off x="9837" y="15389"/>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Subtitle 9">
            <a:extLst>
              <a:ext uri="{FF2B5EF4-FFF2-40B4-BE49-F238E27FC236}">
                <a16:creationId xmlns:a16="http://schemas.microsoft.com/office/drawing/2014/main" id="{4C046EC4-C94E-67DE-C0E5-44A63B8FAA0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887287" y="5959010"/>
            <a:ext cx="2000822" cy="622662"/>
          </a:xfrm>
          <a:prstGeom prst="rect">
            <a:avLst/>
          </a:prstGeom>
        </p:spPr>
      </p:pic>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7" name="Rectangle 6">
            <a:extLst>
              <a:ext uri="{FF2B5EF4-FFF2-40B4-BE49-F238E27FC236}">
                <a16:creationId xmlns:a16="http://schemas.microsoft.com/office/drawing/2014/main" id="{CD3ABE77-B8EA-2F42-B02F-F1CDA060D111}"/>
              </a:ext>
            </a:extLst>
          </p:cNvPr>
          <p:cNvSpPr/>
          <p:nvPr userDrawn="1"/>
        </p:nvSpPr>
        <p:spPr>
          <a:xfrm>
            <a:off x="9837" y="6597"/>
            <a:ext cx="12192000" cy="6866792"/>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Subtitle 9">
            <a:extLst>
              <a:ext uri="{FF2B5EF4-FFF2-40B4-BE49-F238E27FC236}">
                <a16:creationId xmlns:a16="http://schemas.microsoft.com/office/drawing/2014/main" id="{BB4FD43B-3B83-4C82-68C2-4E1E908341CE}"/>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5" name="Picture 4">
            <a:extLst>
              <a:ext uri="{FF2B5EF4-FFF2-40B4-BE49-F238E27FC236}">
                <a16:creationId xmlns:a16="http://schemas.microsoft.com/office/drawing/2014/main" id="{34EFF398-11E2-BC9B-BCCD-393934C67525}"/>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6" name="Picture 5">
            <a:extLst>
              <a:ext uri="{FF2B5EF4-FFF2-40B4-BE49-F238E27FC236}">
                <a16:creationId xmlns:a16="http://schemas.microsoft.com/office/drawing/2014/main" id="{2C451E85-E7C3-32EA-B7D6-022531F79C85}"/>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3" name="Rectangle 22">
            <a:extLst>
              <a:ext uri="{FF2B5EF4-FFF2-40B4-BE49-F238E27FC236}">
                <a16:creationId xmlns:a16="http://schemas.microsoft.com/office/drawing/2014/main" id="{C345A233-A48B-40D0-205A-51BF78B79F83}"/>
              </a:ext>
            </a:extLst>
          </p:cNvPr>
          <p:cNvSpPr/>
          <p:nvPr userDrawn="1"/>
        </p:nvSpPr>
        <p:spPr>
          <a:xfrm>
            <a:off x="5943" y="2334"/>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Subtitle 9">
            <a:extLst>
              <a:ext uri="{FF2B5EF4-FFF2-40B4-BE49-F238E27FC236}">
                <a16:creationId xmlns:a16="http://schemas.microsoft.com/office/drawing/2014/main" id="{B50BE3C3-33AE-F99E-55F0-DC091B974F67}"/>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27" name="Picture 26">
            <a:extLst>
              <a:ext uri="{FF2B5EF4-FFF2-40B4-BE49-F238E27FC236}">
                <a16:creationId xmlns:a16="http://schemas.microsoft.com/office/drawing/2014/main" id="{EC8C28DE-8CE5-325E-5115-51DA8A366623}"/>
              </a:ext>
            </a:extLst>
          </p:cNvPr>
          <p:cNvPicPr>
            <a:picLocks noChangeAspect="1"/>
          </p:cNvPicPr>
          <p:nvPr userDrawn="1"/>
        </p:nvPicPr>
        <p:blipFill>
          <a:blip r:embed="rId8"/>
          <a:stretch>
            <a:fillRect/>
          </a:stretch>
        </p:blipFill>
        <p:spPr>
          <a:xfrm>
            <a:off x="7243956" y="6009079"/>
            <a:ext cx="2171174" cy="522523"/>
          </a:xfrm>
          <a:prstGeom prst="rect">
            <a:avLst/>
          </a:prstGeom>
        </p:spPr>
      </p:pic>
      <p:pic>
        <p:nvPicPr>
          <p:cNvPr id="28" name="Picture 27">
            <a:extLst>
              <a:ext uri="{FF2B5EF4-FFF2-40B4-BE49-F238E27FC236}">
                <a16:creationId xmlns:a16="http://schemas.microsoft.com/office/drawing/2014/main" id="{6CC1C0AD-4010-8FF4-B455-2FCA74BA523A}"/>
              </a:ext>
            </a:extLst>
          </p:cNvPr>
          <p:cNvPicPr>
            <a:picLocks noChangeAspect="1"/>
          </p:cNvPicPr>
          <p:nvPr userDrawn="1"/>
        </p:nvPicPr>
        <p:blipFill>
          <a:blip r:embed="rId9"/>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595901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5943" y="2334"/>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Subtitle 9">
            <a:extLst>
              <a:ext uri="{FF2B5EF4-FFF2-40B4-BE49-F238E27FC236}">
                <a16:creationId xmlns:a16="http://schemas.microsoft.com/office/drawing/2014/main" id="{6E3B0B49-027D-8F06-5A33-6EAC6E5D5BF6}"/>
              </a:ext>
            </a:extLst>
          </p:cNvPr>
          <p:cNvSpPr txBox="1">
            <a:spLocks/>
          </p:cNvSpPr>
          <p:nvPr userDrawn="1"/>
        </p:nvSpPr>
        <p:spPr>
          <a:xfrm>
            <a:off x="3049754" y="3579949"/>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400" dirty="0">
                <a:solidFill>
                  <a:schemeClr val="bg1"/>
                </a:solidFill>
              </a:rPr>
              <a:t>WUENIC 2023 revision,</a:t>
            </a:r>
          </a:p>
          <a:p>
            <a:pPr marL="0" indent="0" algn="ctr">
              <a:buNone/>
            </a:pPr>
            <a:r>
              <a:rPr lang="en-GB" sz="2400" dirty="0">
                <a:solidFill>
                  <a:schemeClr val="bg1"/>
                </a:solidFill>
              </a:rPr>
              <a:t>Published 15 July 2024</a:t>
            </a:r>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7566708" y="6194471"/>
            <a:ext cx="2140488" cy="515138"/>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224307" y="6168864"/>
            <a:ext cx="1816201" cy="565207"/>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542936" y="142147"/>
            <a:ext cx="4459395" cy="5395478"/>
          </a:xfrm>
          <a:prstGeom prst="rect">
            <a:avLst/>
          </a:prstGeom>
          <a:ln>
            <a:solidFill>
              <a:schemeClr val="accent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accent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90989" y="538389"/>
            <a:ext cx="4367172" cy="5537625"/>
          </a:xfrm>
          <a:prstGeom prst="rect">
            <a:avLst/>
          </a:prstGeom>
          <a:ln>
            <a:solidFill>
              <a:schemeClr val="accent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accent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accent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443567"/>
            <a:ext cx="4389083" cy="5457893"/>
          </a:xfrm>
          <a:prstGeom prst="rect">
            <a:avLst/>
          </a:prstGeom>
          <a:ln>
            <a:solidFill>
              <a:schemeClr val="accent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accent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accent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accent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accent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accent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449222" y="641687"/>
            <a:ext cx="4308136" cy="5582992"/>
          </a:xfrm>
          <a:prstGeom prst="rect">
            <a:avLst/>
          </a:prstGeom>
          <a:ln>
            <a:solidFill>
              <a:schemeClr val="accent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accent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accent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accent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90354" y="142147"/>
            <a:ext cx="3967515" cy="4823138"/>
          </a:xfrm>
          <a:prstGeom prst="rect">
            <a:avLst/>
          </a:prstGeom>
          <a:ln>
            <a:solidFill>
              <a:schemeClr val="accent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602086" y="1293973"/>
            <a:ext cx="4409090" cy="5320431"/>
          </a:xfrm>
          <a:prstGeom prst="rect">
            <a:avLst/>
          </a:prstGeom>
          <a:ln>
            <a:solidFill>
              <a:schemeClr val="accent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06241" y="538656"/>
            <a:ext cx="4437556" cy="5686023"/>
          </a:xfrm>
          <a:prstGeom prst="rect">
            <a:avLst/>
          </a:prstGeom>
          <a:ln>
            <a:solidFill>
              <a:schemeClr val="accent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accent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accent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accent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2023 revision</a:t>
            </a:r>
          </a:p>
        </p:txBody>
      </p:sp>
    </p:spTree>
    <p:extLst>
      <p:ext uri="{BB962C8B-B14F-4D97-AF65-F5344CB8AC3E}">
        <p14:creationId xmlns:p14="http://schemas.microsoft.com/office/powerpoint/2010/main" val="109049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1432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810893"/>
            <a:ext cx="11179831" cy="5893921"/>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lain_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06940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11" name="Rectangle 10">
            <a:extLst>
              <a:ext uri="{FF2B5EF4-FFF2-40B4-BE49-F238E27FC236}">
                <a16:creationId xmlns:a16="http://schemas.microsoft.com/office/drawing/2014/main" id="{D467AB6F-5056-5571-6A53-4276B6678E81}"/>
              </a:ext>
            </a:extLst>
          </p:cNvPr>
          <p:cNvSpPr/>
          <p:nvPr userDrawn="1"/>
        </p:nvSpPr>
        <p:spPr>
          <a:xfrm>
            <a:off x="0" y="-1120"/>
            <a:ext cx="12192000" cy="6858000"/>
          </a:xfrm>
          <a:prstGeom prst="rect">
            <a:avLst/>
          </a:prstGeom>
          <a:solidFill>
            <a:srgbClr val="156082">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Subtitle 9">
            <a:extLst>
              <a:ext uri="{FF2B5EF4-FFF2-40B4-BE49-F238E27FC236}">
                <a16:creationId xmlns:a16="http://schemas.microsoft.com/office/drawing/2014/main" id="{4C046EC4-C94E-67DE-C0E5-44A63B8FAA0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887287" y="5959010"/>
            <a:ext cx="2000822" cy="622662"/>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11" name="Rectangle 10">
            <a:extLst>
              <a:ext uri="{FF2B5EF4-FFF2-40B4-BE49-F238E27FC236}">
                <a16:creationId xmlns:a16="http://schemas.microsoft.com/office/drawing/2014/main" id="{D467AB6F-5056-5571-6A53-4276B6678E81}"/>
              </a:ext>
            </a:extLst>
          </p:cNvPr>
          <p:cNvSpPr/>
          <p:nvPr userDrawn="1"/>
        </p:nvSpPr>
        <p:spPr>
          <a:xfrm>
            <a:off x="0" y="-1120"/>
            <a:ext cx="12192000" cy="6858000"/>
          </a:xfrm>
          <a:prstGeom prst="rect">
            <a:avLst/>
          </a:prstGeom>
          <a:solidFill>
            <a:srgbClr val="156082">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Subtitle 9">
            <a:extLst>
              <a:ext uri="{FF2B5EF4-FFF2-40B4-BE49-F238E27FC236}">
                <a16:creationId xmlns:a16="http://schemas.microsoft.com/office/drawing/2014/main" id="{4C046EC4-C94E-67DE-C0E5-44A63B8FAA0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887287" y="5959010"/>
            <a:ext cx="2000822" cy="622662"/>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13" name="Rectangle 12">
            <a:extLst>
              <a:ext uri="{FF2B5EF4-FFF2-40B4-BE49-F238E27FC236}">
                <a16:creationId xmlns:a16="http://schemas.microsoft.com/office/drawing/2014/main" id="{51771CE8-4371-D8D6-1C7A-A267D2CF504A}"/>
              </a:ext>
            </a:extLst>
          </p:cNvPr>
          <p:cNvSpPr/>
          <p:nvPr userDrawn="1"/>
        </p:nvSpPr>
        <p:spPr>
          <a:xfrm>
            <a:off x="0" y="0"/>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sp>
        <p:nvSpPr>
          <p:cNvPr id="5" name="Subtitle 9">
            <a:extLst>
              <a:ext uri="{FF2B5EF4-FFF2-40B4-BE49-F238E27FC236}">
                <a16:creationId xmlns:a16="http://schemas.microsoft.com/office/drawing/2014/main" id="{3629638F-39EF-3E49-D034-4234E60B8C9C}"/>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6" name="Picture 5">
            <a:extLst>
              <a:ext uri="{FF2B5EF4-FFF2-40B4-BE49-F238E27FC236}">
                <a16:creationId xmlns:a16="http://schemas.microsoft.com/office/drawing/2014/main" id="{9C26E5D0-BD3A-4088-9E5A-264A8DCFCFFF}"/>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8" name="Picture 7">
            <a:extLst>
              <a:ext uri="{FF2B5EF4-FFF2-40B4-BE49-F238E27FC236}">
                <a16:creationId xmlns:a16="http://schemas.microsoft.com/office/drawing/2014/main" id="{F56E0BF5-6F68-A3B6-69CE-59B039178DDE}"/>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2" name="Rectangle 11">
            <a:extLst>
              <a:ext uri="{FF2B5EF4-FFF2-40B4-BE49-F238E27FC236}">
                <a16:creationId xmlns:a16="http://schemas.microsoft.com/office/drawing/2014/main" id="{07EC4299-E316-11E0-05DB-F037CE581634}"/>
              </a:ext>
            </a:extLst>
          </p:cNvPr>
          <p:cNvSpPr/>
          <p:nvPr userDrawn="1"/>
        </p:nvSpPr>
        <p:spPr>
          <a:xfrm>
            <a:off x="9837" y="1863"/>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9">
            <a:extLst>
              <a:ext uri="{FF2B5EF4-FFF2-40B4-BE49-F238E27FC236}">
                <a16:creationId xmlns:a16="http://schemas.microsoft.com/office/drawing/2014/main" id="{6F92560A-AF42-0B84-8249-117DCC5B9825}"/>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4" name="Picture 3">
            <a:extLst>
              <a:ext uri="{FF2B5EF4-FFF2-40B4-BE49-F238E27FC236}">
                <a16:creationId xmlns:a16="http://schemas.microsoft.com/office/drawing/2014/main" id="{54C6664E-44BF-BA9E-5D90-E9885AE84572}"/>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5" name="Picture 4">
            <a:extLst>
              <a:ext uri="{FF2B5EF4-FFF2-40B4-BE49-F238E27FC236}">
                <a16:creationId xmlns:a16="http://schemas.microsoft.com/office/drawing/2014/main" id="{230FEBFF-8C9F-E418-E5BC-38954075CB27}"/>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2" r:id="rId24"/>
    <p:sldLayoutId id="2147483676" r:id="rId25"/>
    <p:sldLayoutId id="2147483677" r:id="rId26"/>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2.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f14898c946391a0e19025fff08725ad718aaf8a.png"/>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5.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a64408f83e0a502e4f8282653309009dfb1cf56.png"/>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b931b4363d2add293618cf3cbdb26bbd7641453.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a64408f83e0a502e4f8282653309009dfb1cf56.png"/>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6089bec8329fe33ba1aa71df1fcd8b049bebd93.png"/>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2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a64408f83e0a502e4f8282653309009dfb1cf56.png"/>
</Relationships>

</file>

<file path=ppt/slides/_rels/slide4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4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3818cd2d8c8bc69a9e095c4bf9692d5f6cd9c6b.png"/>
</Relationships>

</file>

<file path=ppt/slides/_rels/slide4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a64408f83e0a502e4f8282653309009dfb1cf56.png"/>
</Relationships>

</file>

<file path=ppt/slides/_rels/slide51.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8473b4a992e381414cab2289cda0664a615f325.png"/>
</Relationships>

</file>

<file path=ppt/slides/_rels/slide5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3.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5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1d9278dd6d199a6569578b63e580000b492b736.png"/>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777" y="3512266"/>
              <a:ext cx="7555136" cy="0"/>
            </a:xfrm>
            <a:custGeom>
              <a:avLst/>
              <a:pathLst>
                <a:path w="7555136" h="0">
                  <a:moveTo>
                    <a:pt x="0" y="0"/>
                  </a:moveTo>
                  <a:lnTo>
                    <a:pt x="7555136" y="0"/>
                  </a:lnTo>
                  <a:lnTo>
                    <a:pt x="7555136" y="0"/>
                  </a:lnTo>
                </a:path>
              </a:pathLst>
            </a:custGeom>
            <a:ln w="6775" cap="flat">
              <a:solidFill>
                <a:srgbClr val="EBEBEB">
                  <a:alpha val="100000"/>
                </a:srgbClr>
              </a:solidFill>
              <a:prstDash val="solid"/>
              <a:round/>
            </a:ln>
          </p:spPr>
          <p:txBody>
            <a:bodyPr/>
            <a:lstStyle/>
            <a:p/>
          </p:txBody>
        </p:sp>
        <p:sp>
          <p:nvSpPr>
            <p:cNvPr id="6" name="pl6"/>
            <p:cNvSpPr/>
            <p:nvPr/>
          </p:nvSpPr>
          <p:spPr>
            <a:xfrm>
              <a:off x="989777" y="2450419"/>
              <a:ext cx="7555136" cy="0"/>
            </a:xfrm>
            <a:custGeom>
              <a:avLst/>
              <a:pathLst>
                <a:path w="7555136" h="0">
                  <a:moveTo>
                    <a:pt x="0" y="0"/>
                  </a:moveTo>
                  <a:lnTo>
                    <a:pt x="7555136" y="0"/>
                  </a:lnTo>
                  <a:lnTo>
                    <a:pt x="7555136" y="0"/>
                  </a:lnTo>
                </a:path>
              </a:pathLst>
            </a:custGeom>
            <a:ln w="6775" cap="flat">
              <a:solidFill>
                <a:srgbClr val="EBEBEB">
                  <a:alpha val="100000"/>
                </a:srgbClr>
              </a:solidFill>
              <a:prstDash val="solid"/>
              <a:round/>
            </a:ln>
          </p:spPr>
          <p:txBody>
            <a:bodyPr/>
            <a:lstStyle/>
            <a:p/>
          </p:txBody>
        </p:sp>
        <p:sp>
          <p:nvSpPr>
            <p:cNvPr id="7" name="pl7"/>
            <p:cNvSpPr/>
            <p:nvPr/>
          </p:nvSpPr>
          <p:spPr>
            <a:xfrm>
              <a:off x="989777" y="1388571"/>
              <a:ext cx="7555136" cy="0"/>
            </a:xfrm>
            <a:custGeom>
              <a:avLst/>
              <a:pathLst>
                <a:path w="7555136" h="0">
                  <a:moveTo>
                    <a:pt x="0" y="0"/>
                  </a:moveTo>
                  <a:lnTo>
                    <a:pt x="7555136" y="0"/>
                  </a:lnTo>
                  <a:lnTo>
                    <a:pt x="7555136" y="0"/>
                  </a:lnTo>
                </a:path>
              </a:pathLst>
            </a:custGeom>
            <a:ln w="6775" cap="flat">
              <a:solidFill>
                <a:srgbClr val="EBEBEB">
                  <a:alpha val="100000"/>
                </a:srgbClr>
              </a:solidFill>
              <a:prstDash val="solid"/>
              <a:round/>
            </a:ln>
          </p:spPr>
          <p:txBody>
            <a:bodyPr/>
            <a:lstStyle/>
            <a:p/>
          </p:txBody>
        </p:sp>
        <p:sp>
          <p:nvSpPr>
            <p:cNvPr id="8" name="pl8"/>
            <p:cNvSpPr/>
            <p:nvPr/>
          </p:nvSpPr>
          <p:spPr>
            <a:xfrm>
              <a:off x="2180954"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9" name="pl9"/>
            <p:cNvSpPr/>
            <p:nvPr/>
          </p:nvSpPr>
          <p:spPr>
            <a:xfrm>
              <a:off x="3617838"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5054722"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6347918"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7066360"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7353737"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641113"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7928490"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989777" y="4043190"/>
              <a:ext cx="7555136" cy="0"/>
            </a:xfrm>
            <a:custGeom>
              <a:avLst/>
              <a:pathLst>
                <a:path w="7555136" h="0">
                  <a:moveTo>
                    <a:pt x="0" y="0"/>
                  </a:moveTo>
                  <a:lnTo>
                    <a:pt x="7555136" y="0"/>
                  </a:lnTo>
                  <a:lnTo>
                    <a:pt x="7555136" y="0"/>
                  </a:lnTo>
                </a:path>
              </a:pathLst>
            </a:custGeom>
            <a:ln w="13550" cap="flat">
              <a:solidFill>
                <a:srgbClr val="EBEBEB">
                  <a:alpha val="100000"/>
                </a:srgbClr>
              </a:solidFill>
              <a:prstDash val="solid"/>
              <a:round/>
            </a:ln>
          </p:spPr>
          <p:txBody>
            <a:bodyPr/>
            <a:lstStyle/>
            <a:p/>
          </p:txBody>
        </p:sp>
        <p:sp>
          <p:nvSpPr>
            <p:cNvPr id="17" name="pl17"/>
            <p:cNvSpPr/>
            <p:nvPr/>
          </p:nvSpPr>
          <p:spPr>
            <a:xfrm>
              <a:off x="989777" y="2981342"/>
              <a:ext cx="7555136" cy="0"/>
            </a:xfrm>
            <a:custGeom>
              <a:avLst/>
              <a:pathLst>
                <a:path w="7555136" h="0">
                  <a:moveTo>
                    <a:pt x="0" y="0"/>
                  </a:moveTo>
                  <a:lnTo>
                    <a:pt x="7555136" y="0"/>
                  </a:lnTo>
                  <a:lnTo>
                    <a:pt x="7555136" y="0"/>
                  </a:lnTo>
                </a:path>
              </a:pathLst>
            </a:custGeom>
            <a:ln w="13550" cap="flat">
              <a:solidFill>
                <a:srgbClr val="EBEBEB">
                  <a:alpha val="100000"/>
                </a:srgbClr>
              </a:solidFill>
              <a:prstDash val="solid"/>
              <a:round/>
            </a:ln>
          </p:spPr>
          <p:txBody>
            <a:bodyPr/>
            <a:lstStyle/>
            <a:p/>
          </p:txBody>
        </p:sp>
        <p:sp>
          <p:nvSpPr>
            <p:cNvPr id="18" name="pl18"/>
            <p:cNvSpPr/>
            <p:nvPr/>
          </p:nvSpPr>
          <p:spPr>
            <a:xfrm>
              <a:off x="989777" y="1919495"/>
              <a:ext cx="7555136" cy="0"/>
            </a:xfrm>
            <a:custGeom>
              <a:avLst/>
              <a:pathLst>
                <a:path w="7555136" h="0">
                  <a:moveTo>
                    <a:pt x="0" y="0"/>
                  </a:moveTo>
                  <a:lnTo>
                    <a:pt x="7555136" y="0"/>
                  </a:lnTo>
                  <a:lnTo>
                    <a:pt x="7555136" y="0"/>
                  </a:lnTo>
                </a:path>
              </a:pathLst>
            </a:custGeom>
            <a:ln w="13550" cap="flat">
              <a:solidFill>
                <a:srgbClr val="EBEBEB">
                  <a:alpha val="100000"/>
                </a:srgbClr>
              </a:solidFill>
              <a:prstDash val="solid"/>
              <a:round/>
            </a:ln>
          </p:spPr>
          <p:txBody>
            <a:bodyPr/>
            <a:lstStyle/>
            <a:p/>
          </p:txBody>
        </p:sp>
        <p:sp>
          <p:nvSpPr>
            <p:cNvPr id="19" name="pl19"/>
            <p:cNvSpPr/>
            <p:nvPr/>
          </p:nvSpPr>
          <p:spPr>
            <a:xfrm>
              <a:off x="989777" y="857647"/>
              <a:ext cx="7555136" cy="0"/>
            </a:xfrm>
            <a:custGeom>
              <a:avLst/>
              <a:pathLst>
                <a:path w="7555136" h="0">
                  <a:moveTo>
                    <a:pt x="0" y="0"/>
                  </a:moveTo>
                  <a:lnTo>
                    <a:pt x="7555136" y="0"/>
                  </a:lnTo>
                  <a:lnTo>
                    <a:pt x="7555136" y="0"/>
                  </a:lnTo>
                </a:path>
              </a:pathLst>
            </a:custGeom>
            <a:ln w="13550" cap="flat">
              <a:solidFill>
                <a:srgbClr val="EBEBEB">
                  <a:alpha val="100000"/>
                </a:srgbClr>
              </a:solidFill>
              <a:prstDash val="solid"/>
              <a:round/>
            </a:ln>
          </p:spPr>
          <p:txBody>
            <a:bodyPr/>
            <a:lstStyle/>
            <a:p/>
          </p:txBody>
        </p:sp>
        <p:sp>
          <p:nvSpPr>
            <p:cNvPr id="20" name="pl20"/>
            <p:cNvSpPr/>
            <p:nvPr/>
          </p:nvSpPr>
          <p:spPr>
            <a:xfrm>
              <a:off x="1462512"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899396"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336280"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773164"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922671"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210048"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49742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784802"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8072179"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9" name="rc29"/>
            <p:cNvSpPr/>
            <p:nvPr/>
          </p:nvSpPr>
          <p:spPr>
            <a:xfrm>
              <a:off x="1333192" y="2907129"/>
              <a:ext cx="258639" cy="1136061"/>
            </a:xfrm>
            <a:prstGeom prst="rect">
              <a:avLst/>
            </a:prstGeom>
            <a:solidFill>
              <a:srgbClr val="80BD41">
                <a:alpha val="100000"/>
              </a:srgbClr>
            </a:solidFill>
          </p:spPr>
          <p:txBody>
            <a:bodyPr/>
            <a:lstStyle/>
            <a:p/>
          </p:txBody>
        </p:sp>
        <p:sp>
          <p:nvSpPr>
            <p:cNvPr id="30" name="rc30"/>
            <p:cNvSpPr/>
            <p:nvPr/>
          </p:nvSpPr>
          <p:spPr>
            <a:xfrm>
              <a:off x="1333192" y="2664970"/>
              <a:ext cx="258639" cy="242158"/>
            </a:xfrm>
            <a:prstGeom prst="rect">
              <a:avLst/>
            </a:prstGeom>
            <a:solidFill>
              <a:srgbClr val="1CABE2">
                <a:alpha val="100000"/>
              </a:srgbClr>
            </a:solidFill>
          </p:spPr>
          <p:txBody>
            <a:bodyPr/>
            <a:lstStyle/>
            <a:p/>
          </p:txBody>
        </p:sp>
        <p:sp>
          <p:nvSpPr>
            <p:cNvPr id="31" name="rc31"/>
            <p:cNvSpPr/>
            <p:nvPr/>
          </p:nvSpPr>
          <p:spPr>
            <a:xfrm>
              <a:off x="1620569" y="2904827"/>
              <a:ext cx="258639" cy="1138363"/>
            </a:xfrm>
            <a:prstGeom prst="rect">
              <a:avLst/>
            </a:prstGeom>
            <a:solidFill>
              <a:srgbClr val="80BD41">
                <a:alpha val="100000"/>
              </a:srgbClr>
            </a:solidFill>
          </p:spPr>
          <p:txBody>
            <a:bodyPr/>
            <a:lstStyle/>
            <a:p/>
          </p:txBody>
        </p:sp>
        <p:sp>
          <p:nvSpPr>
            <p:cNvPr id="32" name="rc32"/>
            <p:cNvSpPr/>
            <p:nvPr/>
          </p:nvSpPr>
          <p:spPr>
            <a:xfrm>
              <a:off x="1620569" y="2667348"/>
              <a:ext cx="258639" cy="237478"/>
            </a:xfrm>
            <a:prstGeom prst="rect">
              <a:avLst/>
            </a:prstGeom>
            <a:solidFill>
              <a:srgbClr val="1CABE2">
                <a:alpha val="100000"/>
              </a:srgbClr>
            </a:solidFill>
          </p:spPr>
          <p:txBody>
            <a:bodyPr/>
            <a:lstStyle/>
            <a:p/>
          </p:txBody>
        </p:sp>
        <p:sp>
          <p:nvSpPr>
            <p:cNvPr id="33" name="rc33"/>
            <p:cNvSpPr/>
            <p:nvPr/>
          </p:nvSpPr>
          <p:spPr>
            <a:xfrm>
              <a:off x="1907946" y="2905616"/>
              <a:ext cx="258639" cy="1137574"/>
            </a:xfrm>
            <a:prstGeom prst="rect">
              <a:avLst/>
            </a:prstGeom>
            <a:solidFill>
              <a:srgbClr val="80BD41">
                <a:alpha val="100000"/>
              </a:srgbClr>
            </a:solidFill>
          </p:spPr>
          <p:txBody>
            <a:bodyPr/>
            <a:lstStyle/>
            <a:p/>
          </p:txBody>
        </p:sp>
        <p:sp>
          <p:nvSpPr>
            <p:cNvPr id="34" name="rc34"/>
            <p:cNvSpPr/>
            <p:nvPr/>
          </p:nvSpPr>
          <p:spPr>
            <a:xfrm>
              <a:off x="1907946" y="2665529"/>
              <a:ext cx="258639" cy="240087"/>
            </a:xfrm>
            <a:prstGeom prst="rect">
              <a:avLst/>
            </a:prstGeom>
            <a:solidFill>
              <a:srgbClr val="1CABE2">
                <a:alpha val="100000"/>
              </a:srgbClr>
            </a:solidFill>
          </p:spPr>
          <p:txBody>
            <a:bodyPr/>
            <a:lstStyle/>
            <a:p/>
          </p:txBody>
        </p:sp>
        <p:sp>
          <p:nvSpPr>
            <p:cNvPr id="35" name="rc35"/>
            <p:cNvSpPr/>
            <p:nvPr/>
          </p:nvSpPr>
          <p:spPr>
            <a:xfrm>
              <a:off x="2195323" y="2887112"/>
              <a:ext cx="258639" cy="1156077"/>
            </a:xfrm>
            <a:prstGeom prst="rect">
              <a:avLst/>
            </a:prstGeom>
            <a:solidFill>
              <a:srgbClr val="80BD41">
                <a:alpha val="100000"/>
              </a:srgbClr>
            </a:solidFill>
          </p:spPr>
          <p:txBody>
            <a:bodyPr/>
            <a:lstStyle/>
            <a:p/>
          </p:txBody>
        </p:sp>
        <p:sp>
          <p:nvSpPr>
            <p:cNvPr id="36" name="rc36"/>
            <p:cNvSpPr/>
            <p:nvPr/>
          </p:nvSpPr>
          <p:spPr>
            <a:xfrm>
              <a:off x="2195323" y="2660588"/>
              <a:ext cx="258639" cy="226524"/>
            </a:xfrm>
            <a:prstGeom prst="rect">
              <a:avLst/>
            </a:prstGeom>
            <a:solidFill>
              <a:srgbClr val="1CABE2">
                <a:alpha val="100000"/>
              </a:srgbClr>
            </a:solidFill>
          </p:spPr>
          <p:txBody>
            <a:bodyPr/>
            <a:lstStyle/>
            <a:p/>
          </p:txBody>
        </p:sp>
        <p:sp>
          <p:nvSpPr>
            <p:cNvPr id="37" name="rc37"/>
            <p:cNvSpPr/>
            <p:nvPr/>
          </p:nvSpPr>
          <p:spPr>
            <a:xfrm>
              <a:off x="2482699" y="2861402"/>
              <a:ext cx="258639" cy="1181787"/>
            </a:xfrm>
            <a:prstGeom prst="rect">
              <a:avLst/>
            </a:prstGeom>
            <a:solidFill>
              <a:srgbClr val="80BD41">
                <a:alpha val="100000"/>
              </a:srgbClr>
            </a:solidFill>
          </p:spPr>
          <p:txBody>
            <a:bodyPr/>
            <a:lstStyle/>
            <a:p/>
          </p:txBody>
        </p:sp>
        <p:sp>
          <p:nvSpPr>
            <p:cNvPr id="38" name="rc38"/>
            <p:cNvSpPr/>
            <p:nvPr/>
          </p:nvSpPr>
          <p:spPr>
            <a:xfrm>
              <a:off x="2482699" y="2649789"/>
              <a:ext cx="258639" cy="211613"/>
            </a:xfrm>
            <a:prstGeom prst="rect">
              <a:avLst/>
            </a:prstGeom>
            <a:solidFill>
              <a:srgbClr val="1CABE2">
                <a:alpha val="100000"/>
              </a:srgbClr>
            </a:solidFill>
          </p:spPr>
          <p:txBody>
            <a:bodyPr/>
            <a:lstStyle/>
            <a:p/>
          </p:txBody>
        </p:sp>
        <p:sp>
          <p:nvSpPr>
            <p:cNvPr id="39" name="rc39"/>
            <p:cNvSpPr/>
            <p:nvPr/>
          </p:nvSpPr>
          <p:spPr>
            <a:xfrm>
              <a:off x="2770076" y="2836041"/>
              <a:ext cx="258639" cy="1207149"/>
            </a:xfrm>
            <a:prstGeom prst="rect">
              <a:avLst/>
            </a:prstGeom>
            <a:solidFill>
              <a:srgbClr val="80BD41">
                <a:alpha val="100000"/>
              </a:srgbClr>
            </a:solidFill>
          </p:spPr>
          <p:txBody>
            <a:bodyPr/>
            <a:lstStyle/>
            <a:p/>
          </p:txBody>
        </p:sp>
        <p:sp>
          <p:nvSpPr>
            <p:cNvPr id="40" name="rc40"/>
            <p:cNvSpPr/>
            <p:nvPr/>
          </p:nvSpPr>
          <p:spPr>
            <a:xfrm>
              <a:off x="2770076" y="2642297"/>
              <a:ext cx="258639" cy="193743"/>
            </a:xfrm>
            <a:prstGeom prst="rect">
              <a:avLst/>
            </a:prstGeom>
            <a:solidFill>
              <a:srgbClr val="1CABE2">
                <a:alpha val="100000"/>
              </a:srgbClr>
            </a:solidFill>
          </p:spPr>
          <p:txBody>
            <a:bodyPr/>
            <a:lstStyle/>
            <a:p/>
          </p:txBody>
        </p:sp>
        <p:sp>
          <p:nvSpPr>
            <p:cNvPr id="41" name="rc41"/>
            <p:cNvSpPr/>
            <p:nvPr/>
          </p:nvSpPr>
          <p:spPr>
            <a:xfrm>
              <a:off x="3057453" y="2813376"/>
              <a:ext cx="258639" cy="1229814"/>
            </a:xfrm>
            <a:prstGeom prst="rect">
              <a:avLst/>
            </a:prstGeom>
            <a:solidFill>
              <a:srgbClr val="80BD41">
                <a:alpha val="100000"/>
              </a:srgbClr>
            </a:solidFill>
          </p:spPr>
          <p:txBody>
            <a:bodyPr/>
            <a:lstStyle/>
            <a:p/>
          </p:txBody>
        </p:sp>
        <p:sp>
          <p:nvSpPr>
            <p:cNvPr id="42" name="rc42"/>
            <p:cNvSpPr/>
            <p:nvPr/>
          </p:nvSpPr>
          <p:spPr>
            <a:xfrm>
              <a:off x="3057453" y="2627223"/>
              <a:ext cx="258639" cy="186152"/>
            </a:xfrm>
            <a:prstGeom prst="rect">
              <a:avLst/>
            </a:prstGeom>
            <a:solidFill>
              <a:srgbClr val="1CABE2">
                <a:alpha val="100000"/>
              </a:srgbClr>
            </a:solidFill>
          </p:spPr>
          <p:txBody>
            <a:bodyPr/>
            <a:lstStyle/>
            <a:p/>
          </p:txBody>
        </p:sp>
        <p:sp>
          <p:nvSpPr>
            <p:cNvPr id="43" name="rc43"/>
            <p:cNvSpPr/>
            <p:nvPr/>
          </p:nvSpPr>
          <p:spPr>
            <a:xfrm>
              <a:off x="3344830" y="2795072"/>
              <a:ext cx="258639" cy="1248118"/>
            </a:xfrm>
            <a:prstGeom prst="rect">
              <a:avLst/>
            </a:prstGeom>
            <a:solidFill>
              <a:srgbClr val="80BD41">
                <a:alpha val="100000"/>
              </a:srgbClr>
            </a:solidFill>
          </p:spPr>
          <p:txBody>
            <a:bodyPr/>
            <a:lstStyle/>
            <a:p/>
          </p:txBody>
        </p:sp>
        <p:sp>
          <p:nvSpPr>
            <p:cNvPr id="44" name="rc44"/>
            <p:cNvSpPr/>
            <p:nvPr/>
          </p:nvSpPr>
          <p:spPr>
            <a:xfrm>
              <a:off x="3344830" y="2610515"/>
              <a:ext cx="258639" cy="184556"/>
            </a:xfrm>
            <a:prstGeom prst="rect">
              <a:avLst/>
            </a:prstGeom>
            <a:solidFill>
              <a:srgbClr val="1CABE2">
                <a:alpha val="100000"/>
              </a:srgbClr>
            </a:solidFill>
          </p:spPr>
          <p:txBody>
            <a:bodyPr/>
            <a:lstStyle/>
            <a:p/>
          </p:txBody>
        </p:sp>
        <p:sp>
          <p:nvSpPr>
            <p:cNvPr id="45" name="rc45"/>
            <p:cNvSpPr/>
            <p:nvPr/>
          </p:nvSpPr>
          <p:spPr>
            <a:xfrm>
              <a:off x="3632207" y="2764860"/>
              <a:ext cx="258639" cy="1278329"/>
            </a:xfrm>
            <a:prstGeom prst="rect">
              <a:avLst/>
            </a:prstGeom>
            <a:solidFill>
              <a:srgbClr val="80BD41">
                <a:alpha val="100000"/>
              </a:srgbClr>
            </a:solidFill>
          </p:spPr>
          <p:txBody>
            <a:bodyPr/>
            <a:lstStyle/>
            <a:p/>
          </p:txBody>
        </p:sp>
        <p:sp>
          <p:nvSpPr>
            <p:cNvPr id="46" name="rc46"/>
            <p:cNvSpPr/>
            <p:nvPr/>
          </p:nvSpPr>
          <p:spPr>
            <a:xfrm>
              <a:off x="3632207" y="2590193"/>
              <a:ext cx="258639" cy="174667"/>
            </a:xfrm>
            <a:prstGeom prst="rect">
              <a:avLst/>
            </a:prstGeom>
            <a:solidFill>
              <a:srgbClr val="1CABE2">
                <a:alpha val="100000"/>
              </a:srgbClr>
            </a:solidFill>
          </p:spPr>
          <p:txBody>
            <a:bodyPr/>
            <a:lstStyle/>
            <a:p/>
          </p:txBody>
        </p:sp>
        <p:sp>
          <p:nvSpPr>
            <p:cNvPr id="47" name="rc47"/>
            <p:cNvSpPr/>
            <p:nvPr/>
          </p:nvSpPr>
          <p:spPr>
            <a:xfrm>
              <a:off x="3919583" y="2737057"/>
              <a:ext cx="258639" cy="1306132"/>
            </a:xfrm>
            <a:prstGeom prst="rect">
              <a:avLst/>
            </a:prstGeom>
            <a:solidFill>
              <a:srgbClr val="80BD41">
                <a:alpha val="100000"/>
              </a:srgbClr>
            </a:solidFill>
          </p:spPr>
          <p:txBody>
            <a:bodyPr/>
            <a:lstStyle/>
            <a:p/>
          </p:txBody>
        </p:sp>
        <p:sp>
          <p:nvSpPr>
            <p:cNvPr id="48" name="rc48"/>
            <p:cNvSpPr/>
            <p:nvPr/>
          </p:nvSpPr>
          <p:spPr>
            <a:xfrm>
              <a:off x="3919583" y="2576305"/>
              <a:ext cx="258639" cy="160752"/>
            </a:xfrm>
            <a:prstGeom prst="rect">
              <a:avLst/>
            </a:prstGeom>
            <a:solidFill>
              <a:srgbClr val="1CABE2">
                <a:alpha val="100000"/>
              </a:srgbClr>
            </a:solidFill>
          </p:spPr>
          <p:txBody>
            <a:bodyPr/>
            <a:lstStyle/>
            <a:p/>
          </p:txBody>
        </p:sp>
        <p:sp>
          <p:nvSpPr>
            <p:cNvPr id="49" name="rc49"/>
            <p:cNvSpPr/>
            <p:nvPr/>
          </p:nvSpPr>
          <p:spPr>
            <a:xfrm>
              <a:off x="4206960" y="2738651"/>
              <a:ext cx="258639" cy="1304538"/>
            </a:xfrm>
            <a:prstGeom prst="rect">
              <a:avLst/>
            </a:prstGeom>
            <a:solidFill>
              <a:srgbClr val="80BD41">
                <a:alpha val="100000"/>
              </a:srgbClr>
            </a:solidFill>
          </p:spPr>
          <p:txBody>
            <a:bodyPr/>
            <a:lstStyle/>
            <a:p/>
          </p:txBody>
        </p:sp>
        <p:sp>
          <p:nvSpPr>
            <p:cNvPr id="50" name="rc50"/>
            <p:cNvSpPr/>
            <p:nvPr/>
          </p:nvSpPr>
          <p:spPr>
            <a:xfrm>
              <a:off x="4206960" y="2570768"/>
              <a:ext cx="258639" cy="167883"/>
            </a:xfrm>
            <a:prstGeom prst="rect">
              <a:avLst/>
            </a:prstGeom>
            <a:solidFill>
              <a:srgbClr val="1CABE2">
                <a:alpha val="100000"/>
              </a:srgbClr>
            </a:solidFill>
          </p:spPr>
          <p:txBody>
            <a:bodyPr/>
            <a:lstStyle/>
            <a:p/>
          </p:txBody>
        </p:sp>
        <p:sp>
          <p:nvSpPr>
            <p:cNvPr id="51" name="rc51"/>
            <p:cNvSpPr/>
            <p:nvPr/>
          </p:nvSpPr>
          <p:spPr>
            <a:xfrm>
              <a:off x="4494337" y="2717463"/>
              <a:ext cx="258639" cy="1325727"/>
            </a:xfrm>
            <a:prstGeom prst="rect">
              <a:avLst/>
            </a:prstGeom>
            <a:solidFill>
              <a:srgbClr val="80BD41">
                <a:alpha val="100000"/>
              </a:srgbClr>
            </a:solidFill>
          </p:spPr>
          <p:txBody>
            <a:bodyPr/>
            <a:lstStyle/>
            <a:p/>
          </p:txBody>
        </p:sp>
        <p:sp>
          <p:nvSpPr>
            <p:cNvPr id="52" name="rc52"/>
            <p:cNvSpPr/>
            <p:nvPr/>
          </p:nvSpPr>
          <p:spPr>
            <a:xfrm>
              <a:off x="4494337" y="2564638"/>
              <a:ext cx="258639" cy="152824"/>
            </a:xfrm>
            <a:prstGeom prst="rect">
              <a:avLst/>
            </a:prstGeom>
            <a:solidFill>
              <a:srgbClr val="1CABE2">
                <a:alpha val="100000"/>
              </a:srgbClr>
            </a:solidFill>
          </p:spPr>
          <p:txBody>
            <a:bodyPr/>
            <a:lstStyle/>
            <a:p/>
          </p:txBody>
        </p:sp>
        <p:sp>
          <p:nvSpPr>
            <p:cNvPr id="53" name="rc53"/>
            <p:cNvSpPr/>
            <p:nvPr/>
          </p:nvSpPr>
          <p:spPr>
            <a:xfrm>
              <a:off x="4781714" y="2699578"/>
              <a:ext cx="258639" cy="1343611"/>
            </a:xfrm>
            <a:prstGeom prst="rect">
              <a:avLst/>
            </a:prstGeom>
            <a:solidFill>
              <a:srgbClr val="80BD41">
                <a:alpha val="100000"/>
              </a:srgbClr>
            </a:solidFill>
          </p:spPr>
          <p:txBody>
            <a:bodyPr/>
            <a:lstStyle/>
            <a:p/>
          </p:txBody>
        </p:sp>
        <p:sp>
          <p:nvSpPr>
            <p:cNvPr id="54" name="rc54"/>
            <p:cNvSpPr/>
            <p:nvPr/>
          </p:nvSpPr>
          <p:spPr>
            <a:xfrm>
              <a:off x="4781714" y="2540522"/>
              <a:ext cx="258639" cy="159056"/>
            </a:xfrm>
            <a:prstGeom prst="rect">
              <a:avLst/>
            </a:prstGeom>
            <a:solidFill>
              <a:srgbClr val="1CABE2">
                <a:alpha val="100000"/>
              </a:srgbClr>
            </a:solidFill>
          </p:spPr>
          <p:txBody>
            <a:bodyPr/>
            <a:lstStyle/>
            <a:p/>
          </p:txBody>
        </p:sp>
        <p:sp>
          <p:nvSpPr>
            <p:cNvPr id="55" name="rc55"/>
            <p:cNvSpPr/>
            <p:nvPr/>
          </p:nvSpPr>
          <p:spPr>
            <a:xfrm>
              <a:off x="5069091" y="2715613"/>
              <a:ext cx="258639" cy="1327576"/>
            </a:xfrm>
            <a:prstGeom prst="rect">
              <a:avLst/>
            </a:prstGeom>
            <a:solidFill>
              <a:srgbClr val="80BD41">
                <a:alpha val="100000"/>
              </a:srgbClr>
            </a:solidFill>
          </p:spPr>
          <p:txBody>
            <a:bodyPr/>
            <a:lstStyle/>
            <a:p/>
          </p:txBody>
        </p:sp>
        <p:sp>
          <p:nvSpPr>
            <p:cNvPr id="56" name="rc56"/>
            <p:cNvSpPr/>
            <p:nvPr/>
          </p:nvSpPr>
          <p:spPr>
            <a:xfrm>
              <a:off x="5069091" y="2550105"/>
              <a:ext cx="258639" cy="165508"/>
            </a:xfrm>
            <a:prstGeom prst="rect">
              <a:avLst/>
            </a:prstGeom>
            <a:solidFill>
              <a:srgbClr val="1CABE2">
                <a:alpha val="100000"/>
              </a:srgbClr>
            </a:solidFill>
          </p:spPr>
          <p:txBody>
            <a:bodyPr/>
            <a:lstStyle/>
            <a:p/>
          </p:txBody>
        </p:sp>
        <p:sp>
          <p:nvSpPr>
            <p:cNvPr id="57" name="rc57"/>
            <p:cNvSpPr/>
            <p:nvPr/>
          </p:nvSpPr>
          <p:spPr>
            <a:xfrm>
              <a:off x="5356468" y="2705439"/>
              <a:ext cx="258639" cy="1337751"/>
            </a:xfrm>
            <a:prstGeom prst="rect">
              <a:avLst/>
            </a:prstGeom>
            <a:solidFill>
              <a:srgbClr val="80BD41">
                <a:alpha val="100000"/>
              </a:srgbClr>
            </a:solidFill>
          </p:spPr>
          <p:txBody>
            <a:bodyPr/>
            <a:lstStyle/>
            <a:p/>
          </p:txBody>
        </p:sp>
        <p:sp>
          <p:nvSpPr>
            <p:cNvPr id="58" name="rc58"/>
            <p:cNvSpPr/>
            <p:nvPr/>
          </p:nvSpPr>
          <p:spPr>
            <a:xfrm>
              <a:off x="5356468" y="2546249"/>
              <a:ext cx="258639" cy="159190"/>
            </a:xfrm>
            <a:prstGeom prst="rect">
              <a:avLst/>
            </a:prstGeom>
            <a:solidFill>
              <a:srgbClr val="1CABE2">
                <a:alpha val="100000"/>
              </a:srgbClr>
            </a:solidFill>
          </p:spPr>
          <p:txBody>
            <a:bodyPr/>
            <a:lstStyle/>
            <a:p/>
          </p:txBody>
        </p:sp>
        <p:sp>
          <p:nvSpPr>
            <p:cNvPr id="59" name="rc59"/>
            <p:cNvSpPr/>
            <p:nvPr/>
          </p:nvSpPr>
          <p:spPr>
            <a:xfrm>
              <a:off x="5643844" y="2714685"/>
              <a:ext cx="258639" cy="1328505"/>
            </a:xfrm>
            <a:prstGeom prst="rect">
              <a:avLst/>
            </a:prstGeom>
            <a:solidFill>
              <a:srgbClr val="80BD41">
                <a:alpha val="100000"/>
              </a:srgbClr>
            </a:solidFill>
          </p:spPr>
          <p:txBody>
            <a:bodyPr/>
            <a:lstStyle/>
            <a:p/>
          </p:txBody>
        </p:sp>
        <p:sp>
          <p:nvSpPr>
            <p:cNvPr id="60" name="rc60"/>
            <p:cNvSpPr/>
            <p:nvPr/>
          </p:nvSpPr>
          <p:spPr>
            <a:xfrm>
              <a:off x="5643844" y="2555078"/>
              <a:ext cx="258639" cy="159606"/>
            </a:xfrm>
            <a:prstGeom prst="rect">
              <a:avLst/>
            </a:prstGeom>
            <a:solidFill>
              <a:srgbClr val="1CABE2">
                <a:alpha val="100000"/>
              </a:srgbClr>
            </a:solidFill>
          </p:spPr>
          <p:txBody>
            <a:bodyPr/>
            <a:lstStyle/>
            <a:p/>
          </p:txBody>
        </p:sp>
        <p:sp>
          <p:nvSpPr>
            <p:cNvPr id="61" name="rc61"/>
            <p:cNvSpPr/>
            <p:nvPr/>
          </p:nvSpPr>
          <p:spPr>
            <a:xfrm>
              <a:off x="5931221" y="2698836"/>
              <a:ext cx="258639" cy="1344354"/>
            </a:xfrm>
            <a:prstGeom prst="rect">
              <a:avLst/>
            </a:prstGeom>
            <a:solidFill>
              <a:srgbClr val="80BD41">
                <a:alpha val="100000"/>
              </a:srgbClr>
            </a:solidFill>
          </p:spPr>
          <p:txBody>
            <a:bodyPr/>
            <a:lstStyle/>
            <a:p/>
          </p:txBody>
        </p:sp>
        <p:sp>
          <p:nvSpPr>
            <p:cNvPr id="62" name="rc62"/>
            <p:cNvSpPr/>
            <p:nvPr/>
          </p:nvSpPr>
          <p:spPr>
            <a:xfrm>
              <a:off x="5931221" y="2548395"/>
              <a:ext cx="258639" cy="150440"/>
            </a:xfrm>
            <a:prstGeom prst="rect">
              <a:avLst/>
            </a:prstGeom>
            <a:solidFill>
              <a:srgbClr val="1CABE2">
                <a:alpha val="100000"/>
              </a:srgbClr>
            </a:solidFill>
          </p:spPr>
          <p:txBody>
            <a:bodyPr/>
            <a:lstStyle/>
            <a:p/>
          </p:txBody>
        </p:sp>
        <p:sp>
          <p:nvSpPr>
            <p:cNvPr id="63" name="rc63"/>
            <p:cNvSpPr/>
            <p:nvPr/>
          </p:nvSpPr>
          <p:spPr>
            <a:xfrm>
              <a:off x="6218598" y="2706649"/>
              <a:ext cx="258639" cy="1336540"/>
            </a:xfrm>
            <a:prstGeom prst="rect">
              <a:avLst/>
            </a:prstGeom>
            <a:solidFill>
              <a:srgbClr val="80BD41">
                <a:alpha val="100000"/>
              </a:srgbClr>
            </a:solidFill>
          </p:spPr>
          <p:txBody>
            <a:bodyPr/>
            <a:lstStyle/>
            <a:p/>
          </p:txBody>
        </p:sp>
        <p:sp>
          <p:nvSpPr>
            <p:cNvPr id="64" name="rc64"/>
            <p:cNvSpPr/>
            <p:nvPr/>
          </p:nvSpPr>
          <p:spPr>
            <a:xfrm>
              <a:off x="6218598" y="2560274"/>
              <a:ext cx="258639" cy="146374"/>
            </a:xfrm>
            <a:prstGeom prst="rect">
              <a:avLst/>
            </a:prstGeom>
            <a:solidFill>
              <a:srgbClr val="1CABE2">
                <a:alpha val="100000"/>
              </a:srgbClr>
            </a:solidFill>
          </p:spPr>
          <p:txBody>
            <a:bodyPr/>
            <a:lstStyle/>
            <a:p/>
          </p:txBody>
        </p:sp>
        <p:sp>
          <p:nvSpPr>
            <p:cNvPr id="65" name="rc65"/>
            <p:cNvSpPr/>
            <p:nvPr/>
          </p:nvSpPr>
          <p:spPr>
            <a:xfrm>
              <a:off x="6505975" y="2734619"/>
              <a:ext cx="258639" cy="1308571"/>
            </a:xfrm>
            <a:prstGeom prst="rect">
              <a:avLst/>
            </a:prstGeom>
            <a:solidFill>
              <a:srgbClr val="80BD41">
                <a:alpha val="100000"/>
              </a:srgbClr>
            </a:solidFill>
          </p:spPr>
          <p:txBody>
            <a:bodyPr/>
            <a:lstStyle/>
            <a:p/>
          </p:txBody>
        </p:sp>
        <p:sp>
          <p:nvSpPr>
            <p:cNvPr id="66" name="rc66"/>
            <p:cNvSpPr/>
            <p:nvPr/>
          </p:nvSpPr>
          <p:spPr>
            <a:xfrm>
              <a:off x="6505975" y="2593442"/>
              <a:ext cx="258639" cy="141176"/>
            </a:xfrm>
            <a:prstGeom prst="rect">
              <a:avLst/>
            </a:prstGeom>
            <a:solidFill>
              <a:srgbClr val="1CABE2">
                <a:alpha val="100000"/>
              </a:srgbClr>
            </a:solidFill>
          </p:spPr>
          <p:txBody>
            <a:bodyPr/>
            <a:lstStyle/>
            <a:p/>
          </p:txBody>
        </p:sp>
        <p:sp>
          <p:nvSpPr>
            <p:cNvPr id="67" name="rc67"/>
            <p:cNvSpPr/>
            <p:nvPr/>
          </p:nvSpPr>
          <p:spPr>
            <a:xfrm>
              <a:off x="6793352" y="2746807"/>
              <a:ext cx="258639" cy="1296383"/>
            </a:xfrm>
            <a:prstGeom prst="rect">
              <a:avLst/>
            </a:prstGeom>
            <a:solidFill>
              <a:srgbClr val="80BD41">
                <a:alpha val="100000"/>
              </a:srgbClr>
            </a:solidFill>
          </p:spPr>
          <p:txBody>
            <a:bodyPr/>
            <a:lstStyle/>
            <a:p/>
          </p:txBody>
        </p:sp>
        <p:sp>
          <p:nvSpPr>
            <p:cNvPr id="68" name="rc68"/>
            <p:cNvSpPr/>
            <p:nvPr/>
          </p:nvSpPr>
          <p:spPr>
            <a:xfrm>
              <a:off x="6793352" y="2610691"/>
              <a:ext cx="258639" cy="136115"/>
            </a:xfrm>
            <a:prstGeom prst="rect">
              <a:avLst/>
            </a:prstGeom>
            <a:solidFill>
              <a:srgbClr val="1CABE2">
                <a:alpha val="100000"/>
              </a:srgbClr>
            </a:solidFill>
          </p:spPr>
          <p:txBody>
            <a:bodyPr/>
            <a:lstStyle/>
            <a:p/>
          </p:txBody>
        </p:sp>
        <p:sp>
          <p:nvSpPr>
            <p:cNvPr id="69" name="rc69"/>
            <p:cNvSpPr/>
            <p:nvPr/>
          </p:nvSpPr>
          <p:spPr>
            <a:xfrm>
              <a:off x="7080729" y="2818712"/>
              <a:ext cx="258639" cy="1224478"/>
            </a:xfrm>
            <a:prstGeom prst="rect">
              <a:avLst/>
            </a:prstGeom>
            <a:solidFill>
              <a:srgbClr val="80BD41">
                <a:alpha val="100000"/>
              </a:srgbClr>
            </a:solidFill>
          </p:spPr>
          <p:txBody>
            <a:bodyPr/>
            <a:lstStyle/>
            <a:p/>
          </p:txBody>
        </p:sp>
        <p:sp>
          <p:nvSpPr>
            <p:cNvPr id="70" name="rc70"/>
            <p:cNvSpPr/>
            <p:nvPr/>
          </p:nvSpPr>
          <p:spPr>
            <a:xfrm>
              <a:off x="7080729" y="2650248"/>
              <a:ext cx="258639" cy="168464"/>
            </a:xfrm>
            <a:prstGeom prst="rect">
              <a:avLst/>
            </a:prstGeom>
            <a:solidFill>
              <a:srgbClr val="1CABE2">
                <a:alpha val="100000"/>
              </a:srgbClr>
            </a:solidFill>
          </p:spPr>
          <p:txBody>
            <a:bodyPr/>
            <a:lstStyle/>
            <a:p/>
          </p:txBody>
        </p:sp>
        <p:sp>
          <p:nvSpPr>
            <p:cNvPr id="71" name="rc71"/>
            <p:cNvSpPr/>
            <p:nvPr/>
          </p:nvSpPr>
          <p:spPr>
            <a:xfrm>
              <a:off x="7368105" y="2850964"/>
              <a:ext cx="258639" cy="1192225"/>
            </a:xfrm>
            <a:prstGeom prst="rect">
              <a:avLst/>
            </a:prstGeom>
            <a:solidFill>
              <a:srgbClr val="80BD41">
                <a:alpha val="100000"/>
              </a:srgbClr>
            </a:solidFill>
          </p:spPr>
          <p:txBody>
            <a:bodyPr/>
            <a:lstStyle/>
            <a:p/>
          </p:txBody>
        </p:sp>
        <p:sp>
          <p:nvSpPr>
            <p:cNvPr id="72" name="rc72"/>
            <p:cNvSpPr/>
            <p:nvPr/>
          </p:nvSpPr>
          <p:spPr>
            <a:xfrm>
              <a:off x="7368105" y="2662945"/>
              <a:ext cx="258639" cy="188019"/>
            </a:xfrm>
            <a:prstGeom prst="rect">
              <a:avLst/>
            </a:prstGeom>
            <a:solidFill>
              <a:srgbClr val="1CABE2">
                <a:alpha val="100000"/>
              </a:srgbClr>
            </a:solidFill>
          </p:spPr>
          <p:txBody>
            <a:bodyPr/>
            <a:lstStyle/>
            <a:p/>
          </p:txBody>
        </p:sp>
        <p:sp>
          <p:nvSpPr>
            <p:cNvPr id="73" name="rc73"/>
            <p:cNvSpPr/>
            <p:nvPr/>
          </p:nvSpPr>
          <p:spPr>
            <a:xfrm>
              <a:off x="7655482" y="2820376"/>
              <a:ext cx="258639" cy="1222813"/>
            </a:xfrm>
            <a:prstGeom prst="rect">
              <a:avLst/>
            </a:prstGeom>
            <a:solidFill>
              <a:srgbClr val="80BD41">
                <a:alpha val="100000"/>
              </a:srgbClr>
            </a:solidFill>
          </p:spPr>
          <p:txBody>
            <a:bodyPr/>
            <a:lstStyle/>
            <a:p/>
          </p:txBody>
        </p:sp>
        <p:sp>
          <p:nvSpPr>
            <p:cNvPr id="74" name="rc74"/>
            <p:cNvSpPr/>
            <p:nvPr/>
          </p:nvSpPr>
          <p:spPr>
            <a:xfrm>
              <a:off x="7655482" y="2672537"/>
              <a:ext cx="258639" cy="147839"/>
            </a:xfrm>
            <a:prstGeom prst="rect">
              <a:avLst/>
            </a:prstGeom>
            <a:solidFill>
              <a:srgbClr val="1CABE2">
                <a:alpha val="100000"/>
              </a:srgbClr>
            </a:solidFill>
          </p:spPr>
          <p:txBody>
            <a:bodyPr/>
            <a:lstStyle/>
            <a:p/>
          </p:txBody>
        </p:sp>
        <p:sp>
          <p:nvSpPr>
            <p:cNvPr id="75" name="rc75"/>
            <p:cNvSpPr/>
            <p:nvPr/>
          </p:nvSpPr>
          <p:spPr>
            <a:xfrm>
              <a:off x="7942859" y="2829562"/>
              <a:ext cx="258639" cy="1213627"/>
            </a:xfrm>
            <a:prstGeom prst="rect">
              <a:avLst/>
            </a:prstGeom>
            <a:solidFill>
              <a:srgbClr val="80BD41">
                <a:alpha val="100000"/>
              </a:srgbClr>
            </a:solidFill>
          </p:spPr>
          <p:txBody>
            <a:bodyPr/>
            <a:lstStyle/>
            <a:p/>
          </p:txBody>
        </p:sp>
        <p:sp>
          <p:nvSpPr>
            <p:cNvPr id="76" name="rc76"/>
            <p:cNvSpPr/>
            <p:nvPr/>
          </p:nvSpPr>
          <p:spPr>
            <a:xfrm>
              <a:off x="7942859" y="2675418"/>
              <a:ext cx="258639" cy="154144"/>
            </a:xfrm>
            <a:prstGeom prst="rect">
              <a:avLst/>
            </a:prstGeom>
            <a:solidFill>
              <a:srgbClr val="1CABE2">
                <a:alpha val="100000"/>
              </a:srgbClr>
            </a:solidFill>
          </p:spPr>
          <p:txBody>
            <a:bodyPr/>
            <a:lstStyle/>
            <a:p/>
          </p:txBody>
        </p:sp>
        <p:sp>
          <p:nvSpPr>
            <p:cNvPr id="77" name="pl77"/>
            <p:cNvSpPr/>
            <p:nvPr/>
          </p:nvSpPr>
          <p:spPr>
            <a:xfrm>
              <a:off x="1462512" y="1338387"/>
              <a:ext cx="6609666" cy="240426"/>
            </a:xfrm>
            <a:custGeom>
              <a:avLst/>
              <a:pathLst>
                <a:path w="6609666" h="240426">
                  <a:moveTo>
                    <a:pt x="0" y="240426"/>
                  </a:moveTo>
                  <a:lnTo>
                    <a:pt x="287376" y="210373"/>
                  </a:lnTo>
                  <a:lnTo>
                    <a:pt x="574753" y="210373"/>
                  </a:lnTo>
                  <a:lnTo>
                    <a:pt x="862130" y="180320"/>
                  </a:lnTo>
                  <a:lnTo>
                    <a:pt x="1149507" y="150266"/>
                  </a:lnTo>
                  <a:lnTo>
                    <a:pt x="1436884" y="120213"/>
                  </a:lnTo>
                  <a:lnTo>
                    <a:pt x="1724260" y="90160"/>
                  </a:lnTo>
                  <a:lnTo>
                    <a:pt x="2011637" y="90160"/>
                  </a:lnTo>
                  <a:lnTo>
                    <a:pt x="2299014" y="60106"/>
                  </a:lnTo>
                  <a:lnTo>
                    <a:pt x="2586391" y="30053"/>
                  </a:lnTo>
                  <a:lnTo>
                    <a:pt x="2873768" y="30053"/>
                  </a:lnTo>
                  <a:lnTo>
                    <a:pt x="3161145" y="0"/>
                  </a:lnTo>
                  <a:lnTo>
                    <a:pt x="3448521" y="30053"/>
                  </a:lnTo>
                  <a:lnTo>
                    <a:pt x="3735898" y="30053"/>
                  </a:lnTo>
                  <a:lnTo>
                    <a:pt x="4023275" y="30053"/>
                  </a:lnTo>
                  <a:lnTo>
                    <a:pt x="4310652" y="30053"/>
                  </a:lnTo>
                  <a:lnTo>
                    <a:pt x="4598029" y="0"/>
                  </a:lnTo>
                  <a:lnTo>
                    <a:pt x="4885406" y="0"/>
                  </a:lnTo>
                  <a:lnTo>
                    <a:pt x="5172782" y="0"/>
                  </a:lnTo>
                  <a:lnTo>
                    <a:pt x="5460159" y="0"/>
                  </a:lnTo>
                  <a:lnTo>
                    <a:pt x="5747536" y="60106"/>
                  </a:lnTo>
                  <a:lnTo>
                    <a:pt x="6034913" y="120213"/>
                  </a:lnTo>
                  <a:lnTo>
                    <a:pt x="6322290" y="30053"/>
                  </a:lnTo>
                  <a:lnTo>
                    <a:pt x="6609666" y="30053"/>
                  </a:lnTo>
                </a:path>
              </a:pathLst>
            </a:custGeom>
            <a:ln w="27101" cap="flat">
              <a:solidFill>
                <a:srgbClr val="0058AB">
                  <a:alpha val="100000"/>
                </a:srgbClr>
              </a:solidFill>
              <a:prstDash val="solid"/>
              <a:round/>
            </a:ln>
          </p:spPr>
          <p:txBody>
            <a:bodyPr/>
            <a:lstStyle/>
            <a:p/>
          </p:txBody>
        </p:sp>
        <p:sp>
          <p:nvSpPr>
            <p:cNvPr id="78" name="tx78"/>
            <p:cNvSpPr/>
            <p:nvPr/>
          </p:nvSpPr>
          <p:spPr>
            <a:xfrm>
              <a:off x="1392174" y="13958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79" name="tx79"/>
            <p:cNvSpPr/>
            <p:nvPr/>
          </p:nvSpPr>
          <p:spPr>
            <a:xfrm>
              <a:off x="2829058" y="12756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80" name="tx80"/>
            <p:cNvSpPr/>
            <p:nvPr/>
          </p:nvSpPr>
          <p:spPr>
            <a:xfrm>
              <a:off x="4265942" y="11854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81" name="tx81"/>
            <p:cNvSpPr/>
            <p:nvPr/>
          </p:nvSpPr>
          <p:spPr>
            <a:xfrm>
              <a:off x="5702826" y="11854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82" name="tx82"/>
            <p:cNvSpPr/>
            <p:nvPr/>
          </p:nvSpPr>
          <p:spPr>
            <a:xfrm>
              <a:off x="6852333" y="115541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83" name="tx83"/>
            <p:cNvSpPr/>
            <p:nvPr/>
          </p:nvSpPr>
          <p:spPr>
            <a:xfrm>
              <a:off x="7139710" y="12155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84" name="tx84"/>
            <p:cNvSpPr/>
            <p:nvPr/>
          </p:nvSpPr>
          <p:spPr>
            <a:xfrm>
              <a:off x="7427087" y="12756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85" name="tx85"/>
            <p:cNvSpPr/>
            <p:nvPr/>
          </p:nvSpPr>
          <p:spPr>
            <a:xfrm>
              <a:off x="7714464" y="11854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86" name="tx86"/>
            <p:cNvSpPr/>
            <p:nvPr/>
          </p:nvSpPr>
          <p:spPr>
            <a:xfrm>
              <a:off x="8001841" y="11854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87" name="tx87"/>
            <p:cNvSpPr/>
            <p:nvPr/>
          </p:nvSpPr>
          <p:spPr>
            <a:xfrm>
              <a:off x="1372077" y="343471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107</a:t>
              </a:r>
            </a:p>
          </p:txBody>
        </p:sp>
        <p:sp>
          <p:nvSpPr>
            <p:cNvPr id="88" name="tx88"/>
            <p:cNvSpPr/>
            <p:nvPr/>
          </p:nvSpPr>
          <p:spPr>
            <a:xfrm>
              <a:off x="1402222" y="27455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89" name="tx89"/>
            <p:cNvSpPr/>
            <p:nvPr/>
          </p:nvSpPr>
          <p:spPr>
            <a:xfrm>
              <a:off x="2808961" y="3400498"/>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114</a:t>
              </a:r>
            </a:p>
          </p:txBody>
        </p:sp>
        <p:sp>
          <p:nvSpPr>
            <p:cNvPr id="90" name="tx90"/>
            <p:cNvSpPr/>
            <p:nvPr/>
          </p:nvSpPr>
          <p:spPr>
            <a:xfrm>
              <a:off x="2839106" y="26987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91" name="tx91"/>
            <p:cNvSpPr/>
            <p:nvPr/>
          </p:nvSpPr>
          <p:spPr>
            <a:xfrm>
              <a:off x="4245845" y="335042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123</a:t>
              </a:r>
            </a:p>
          </p:txBody>
        </p:sp>
        <p:sp>
          <p:nvSpPr>
            <p:cNvPr id="92" name="tx92"/>
            <p:cNvSpPr/>
            <p:nvPr/>
          </p:nvSpPr>
          <p:spPr>
            <a:xfrm>
              <a:off x="4275990" y="26142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3" name="tx93"/>
            <p:cNvSpPr/>
            <p:nvPr/>
          </p:nvSpPr>
          <p:spPr>
            <a:xfrm>
              <a:off x="5682729" y="333849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125</a:t>
              </a:r>
            </a:p>
          </p:txBody>
        </p:sp>
        <p:sp>
          <p:nvSpPr>
            <p:cNvPr id="94" name="tx94"/>
            <p:cNvSpPr/>
            <p:nvPr/>
          </p:nvSpPr>
          <p:spPr>
            <a:xfrm>
              <a:off x="5712874" y="25944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95" name="tx95"/>
            <p:cNvSpPr/>
            <p:nvPr/>
          </p:nvSpPr>
          <p:spPr>
            <a:xfrm>
              <a:off x="6832237" y="3355881"/>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122</a:t>
              </a:r>
            </a:p>
          </p:txBody>
        </p:sp>
        <p:sp>
          <p:nvSpPr>
            <p:cNvPr id="96" name="tx96"/>
            <p:cNvSpPr/>
            <p:nvPr/>
          </p:nvSpPr>
          <p:spPr>
            <a:xfrm>
              <a:off x="6862382" y="26382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7" name="tx97"/>
            <p:cNvSpPr/>
            <p:nvPr/>
          </p:nvSpPr>
          <p:spPr>
            <a:xfrm>
              <a:off x="7119614" y="339051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115</a:t>
              </a:r>
            </a:p>
          </p:txBody>
        </p:sp>
        <p:sp>
          <p:nvSpPr>
            <p:cNvPr id="98" name="tx98"/>
            <p:cNvSpPr/>
            <p:nvPr/>
          </p:nvSpPr>
          <p:spPr>
            <a:xfrm>
              <a:off x="7149758" y="26940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9" name="tx99"/>
            <p:cNvSpPr/>
            <p:nvPr/>
          </p:nvSpPr>
          <p:spPr>
            <a:xfrm>
              <a:off x="7406990" y="3407960"/>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112</a:t>
              </a:r>
            </a:p>
          </p:txBody>
        </p:sp>
        <p:sp>
          <p:nvSpPr>
            <p:cNvPr id="100" name="tx100"/>
            <p:cNvSpPr/>
            <p:nvPr/>
          </p:nvSpPr>
          <p:spPr>
            <a:xfrm>
              <a:off x="7437135" y="27165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01" name="tx101"/>
            <p:cNvSpPr/>
            <p:nvPr/>
          </p:nvSpPr>
          <p:spPr>
            <a:xfrm>
              <a:off x="7694367" y="339134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115</a:t>
              </a:r>
            </a:p>
          </p:txBody>
        </p:sp>
        <p:sp>
          <p:nvSpPr>
            <p:cNvPr id="102" name="tx102"/>
            <p:cNvSpPr/>
            <p:nvPr/>
          </p:nvSpPr>
          <p:spPr>
            <a:xfrm>
              <a:off x="7724512" y="270734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3" name="tx103"/>
            <p:cNvSpPr/>
            <p:nvPr/>
          </p:nvSpPr>
          <p:spPr>
            <a:xfrm>
              <a:off x="7981744" y="3397259"/>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114</a:t>
              </a:r>
            </a:p>
          </p:txBody>
        </p:sp>
        <p:sp>
          <p:nvSpPr>
            <p:cNvPr id="104" name="tx104"/>
            <p:cNvSpPr/>
            <p:nvPr/>
          </p:nvSpPr>
          <p:spPr>
            <a:xfrm>
              <a:off x="8011889" y="27120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05" name="tx105"/>
            <p:cNvSpPr/>
            <p:nvPr/>
          </p:nvSpPr>
          <p:spPr>
            <a:xfrm>
              <a:off x="1372077" y="250807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130</a:t>
              </a:r>
            </a:p>
          </p:txBody>
        </p:sp>
        <p:sp>
          <p:nvSpPr>
            <p:cNvPr id="106" name="tx106"/>
            <p:cNvSpPr/>
            <p:nvPr/>
          </p:nvSpPr>
          <p:spPr>
            <a:xfrm>
              <a:off x="2808961" y="248540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132</a:t>
              </a:r>
            </a:p>
          </p:txBody>
        </p:sp>
        <p:sp>
          <p:nvSpPr>
            <p:cNvPr id="107" name="tx107"/>
            <p:cNvSpPr/>
            <p:nvPr/>
          </p:nvSpPr>
          <p:spPr>
            <a:xfrm>
              <a:off x="4245845" y="241387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139</a:t>
              </a:r>
            </a:p>
          </p:txBody>
        </p:sp>
        <p:sp>
          <p:nvSpPr>
            <p:cNvPr id="108" name="tx108"/>
            <p:cNvSpPr/>
            <p:nvPr/>
          </p:nvSpPr>
          <p:spPr>
            <a:xfrm>
              <a:off x="5682729" y="239824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140</a:t>
              </a:r>
            </a:p>
          </p:txBody>
        </p:sp>
        <p:sp>
          <p:nvSpPr>
            <p:cNvPr id="109" name="tx109"/>
            <p:cNvSpPr/>
            <p:nvPr/>
          </p:nvSpPr>
          <p:spPr>
            <a:xfrm>
              <a:off x="6832237" y="245380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135</a:t>
              </a:r>
            </a:p>
          </p:txBody>
        </p:sp>
        <p:sp>
          <p:nvSpPr>
            <p:cNvPr id="110" name="tx110"/>
            <p:cNvSpPr/>
            <p:nvPr/>
          </p:nvSpPr>
          <p:spPr>
            <a:xfrm>
              <a:off x="7119614" y="249335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131</a:t>
              </a:r>
            </a:p>
          </p:txBody>
        </p:sp>
        <p:sp>
          <p:nvSpPr>
            <p:cNvPr id="111" name="tx111"/>
            <p:cNvSpPr/>
            <p:nvPr/>
          </p:nvSpPr>
          <p:spPr>
            <a:xfrm>
              <a:off x="7406990" y="250605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130</a:t>
              </a:r>
            </a:p>
          </p:txBody>
        </p:sp>
        <p:sp>
          <p:nvSpPr>
            <p:cNvPr id="112" name="tx112"/>
            <p:cNvSpPr/>
            <p:nvPr/>
          </p:nvSpPr>
          <p:spPr>
            <a:xfrm>
              <a:off x="7694367" y="251569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129</a:t>
              </a:r>
            </a:p>
          </p:txBody>
        </p:sp>
        <p:sp>
          <p:nvSpPr>
            <p:cNvPr id="113" name="tx113"/>
            <p:cNvSpPr/>
            <p:nvPr/>
          </p:nvSpPr>
          <p:spPr>
            <a:xfrm>
              <a:off x="7981744" y="251858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129</a:t>
              </a:r>
            </a:p>
          </p:txBody>
        </p:sp>
        <p:sp>
          <p:nvSpPr>
            <p:cNvPr id="114" name="tx114"/>
            <p:cNvSpPr/>
            <p:nvPr/>
          </p:nvSpPr>
          <p:spPr>
            <a:xfrm>
              <a:off x="733081" y="399107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15" name="tx115"/>
            <p:cNvSpPr/>
            <p:nvPr/>
          </p:nvSpPr>
          <p:spPr>
            <a:xfrm>
              <a:off x="577692" y="2929228"/>
              <a:ext cx="34945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100M</a:t>
              </a:r>
            </a:p>
          </p:txBody>
        </p:sp>
        <p:sp>
          <p:nvSpPr>
            <p:cNvPr id="116" name="tx116"/>
            <p:cNvSpPr/>
            <p:nvPr/>
          </p:nvSpPr>
          <p:spPr>
            <a:xfrm>
              <a:off x="577692" y="1867380"/>
              <a:ext cx="34945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200M</a:t>
              </a:r>
            </a:p>
          </p:txBody>
        </p:sp>
        <p:sp>
          <p:nvSpPr>
            <p:cNvPr id="117" name="tx117"/>
            <p:cNvSpPr/>
            <p:nvPr/>
          </p:nvSpPr>
          <p:spPr>
            <a:xfrm>
              <a:off x="577692" y="805464"/>
              <a:ext cx="34945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300M</a:t>
              </a:r>
            </a:p>
          </p:txBody>
        </p:sp>
        <p:sp>
          <p:nvSpPr>
            <p:cNvPr id="118" name="tx118"/>
            <p:cNvSpPr/>
            <p:nvPr/>
          </p:nvSpPr>
          <p:spPr>
            <a:xfrm>
              <a:off x="8607544" y="399107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9" name="tx119"/>
            <p:cNvSpPr/>
            <p:nvPr/>
          </p:nvSpPr>
          <p:spPr>
            <a:xfrm>
              <a:off x="8607544" y="3239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0" name="tx120"/>
            <p:cNvSpPr/>
            <p:nvPr/>
          </p:nvSpPr>
          <p:spPr>
            <a:xfrm>
              <a:off x="8607544" y="24884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1" name="tx121"/>
            <p:cNvSpPr/>
            <p:nvPr/>
          </p:nvSpPr>
          <p:spPr>
            <a:xfrm>
              <a:off x="8607544" y="173877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2" name="tx122"/>
            <p:cNvSpPr/>
            <p:nvPr/>
          </p:nvSpPr>
          <p:spPr>
            <a:xfrm>
              <a:off x="8607544" y="98573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3" name="tx123"/>
            <p:cNvSpPr/>
            <p:nvPr/>
          </p:nvSpPr>
          <p:spPr>
            <a:xfrm rot="-5400000">
              <a:off x="1291843"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2000</a:t>
              </a:r>
            </a:p>
          </p:txBody>
        </p:sp>
        <p:sp>
          <p:nvSpPr>
            <p:cNvPr id="124" name="tx124"/>
            <p:cNvSpPr/>
            <p:nvPr/>
          </p:nvSpPr>
          <p:spPr>
            <a:xfrm rot="-5400000">
              <a:off x="2728727"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2005</a:t>
              </a:r>
            </a:p>
          </p:txBody>
        </p:sp>
        <p:sp>
          <p:nvSpPr>
            <p:cNvPr id="125" name="tx125"/>
            <p:cNvSpPr/>
            <p:nvPr/>
          </p:nvSpPr>
          <p:spPr>
            <a:xfrm rot="-5400000">
              <a:off x="4165611"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2010</a:t>
              </a:r>
            </a:p>
          </p:txBody>
        </p:sp>
        <p:sp>
          <p:nvSpPr>
            <p:cNvPr id="126" name="tx126"/>
            <p:cNvSpPr/>
            <p:nvPr/>
          </p:nvSpPr>
          <p:spPr>
            <a:xfrm rot="-5400000">
              <a:off x="5602495"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2015</a:t>
              </a:r>
            </a:p>
          </p:txBody>
        </p:sp>
        <p:sp>
          <p:nvSpPr>
            <p:cNvPr id="127" name="tx127"/>
            <p:cNvSpPr/>
            <p:nvPr/>
          </p:nvSpPr>
          <p:spPr>
            <a:xfrm rot="-5400000">
              <a:off x="6752003"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2019</a:t>
              </a:r>
            </a:p>
          </p:txBody>
        </p:sp>
        <p:sp>
          <p:nvSpPr>
            <p:cNvPr id="128" name="tx128"/>
            <p:cNvSpPr/>
            <p:nvPr/>
          </p:nvSpPr>
          <p:spPr>
            <a:xfrm rot="-5400000">
              <a:off x="7039379"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2020</a:t>
              </a:r>
            </a:p>
          </p:txBody>
        </p:sp>
        <p:sp>
          <p:nvSpPr>
            <p:cNvPr id="129" name="tx129"/>
            <p:cNvSpPr/>
            <p:nvPr/>
          </p:nvSpPr>
          <p:spPr>
            <a:xfrm rot="-5400000">
              <a:off x="732675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2021</a:t>
              </a:r>
            </a:p>
          </p:txBody>
        </p:sp>
        <p:sp>
          <p:nvSpPr>
            <p:cNvPr id="130" name="tx130"/>
            <p:cNvSpPr/>
            <p:nvPr/>
          </p:nvSpPr>
          <p:spPr>
            <a:xfrm rot="-5400000">
              <a:off x="7614133"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2022</a:t>
              </a:r>
            </a:p>
          </p:txBody>
        </p:sp>
        <p:sp>
          <p:nvSpPr>
            <p:cNvPr id="131" name="tx131"/>
            <p:cNvSpPr/>
            <p:nvPr/>
          </p:nvSpPr>
          <p:spPr>
            <a:xfrm rot="-5400000">
              <a:off x="7901473" y="4377379"/>
              <a:ext cx="339030"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2023</a:t>
              </a:r>
            </a:p>
          </p:txBody>
        </p:sp>
        <p:sp>
          <p:nvSpPr>
            <p:cNvPr id="132" name="tx132"/>
            <p:cNvSpPr/>
            <p:nvPr/>
          </p:nvSpPr>
          <p:spPr>
            <a:xfrm rot="-5400000">
              <a:off x="-440970" y="2399836"/>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33" name="tx133"/>
            <p:cNvSpPr/>
            <p:nvPr/>
          </p:nvSpPr>
          <p:spPr>
            <a:xfrm rot="5400000">
              <a:off x="8341519" y="2399836"/>
              <a:ext cx="125770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 (%)</a:t>
              </a:r>
            </a:p>
          </p:txBody>
        </p:sp>
        <p:sp>
          <p:nvSpPr>
            <p:cNvPr id="134" name="pl134"/>
            <p:cNvSpPr/>
            <p:nvPr/>
          </p:nvSpPr>
          <p:spPr>
            <a:xfrm>
              <a:off x="2551087" y="508532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5" name="tx135"/>
            <p:cNvSpPr/>
            <p:nvPr/>
          </p:nvSpPr>
          <p:spPr>
            <a:xfrm>
              <a:off x="2818187" y="5005511"/>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36" name="rc136"/>
            <p:cNvSpPr/>
            <p:nvPr/>
          </p:nvSpPr>
          <p:spPr>
            <a:xfrm>
              <a:off x="4076144" y="4984592"/>
              <a:ext cx="201456" cy="201456"/>
            </a:xfrm>
            <a:prstGeom prst="rect">
              <a:avLst/>
            </a:prstGeom>
            <a:solidFill>
              <a:srgbClr val="1CABE2">
                <a:alpha val="100000"/>
              </a:srgbClr>
            </a:solidFill>
          </p:spPr>
          <p:txBody>
            <a:bodyPr/>
            <a:lstStyle/>
            <a:p/>
          </p:txBody>
        </p:sp>
        <p:sp>
          <p:nvSpPr>
            <p:cNvPr id="137" name="rc137"/>
            <p:cNvSpPr/>
            <p:nvPr/>
          </p:nvSpPr>
          <p:spPr>
            <a:xfrm>
              <a:off x="6034302" y="4984592"/>
              <a:ext cx="201456" cy="201456"/>
            </a:xfrm>
            <a:prstGeom prst="rect">
              <a:avLst/>
            </a:prstGeom>
            <a:solidFill>
              <a:srgbClr val="80BD41">
                <a:alpha val="100000"/>
              </a:srgbClr>
            </a:solidFill>
          </p:spPr>
          <p:txBody>
            <a:bodyPr/>
            <a:lstStyle/>
            <a:p/>
          </p:txBody>
        </p:sp>
        <p:sp>
          <p:nvSpPr>
            <p:cNvPr id="138" name="tx138"/>
            <p:cNvSpPr/>
            <p:nvPr/>
          </p:nvSpPr>
          <p:spPr>
            <a:xfrm>
              <a:off x="4356189" y="5004215"/>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39" name="tx139"/>
            <p:cNvSpPr/>
            <p:nvPr/>
          </p:nvSpPr>
          <p:spPr>
            <a:xfrm>
              <a:off x="6314347" y="5033683"/>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0" name="tx140"/>
            <p:cNvSpPr/>
            <p:nvPr/>
          </p:nvSpPr>
          <p:spPr>
            <a:xfrm>
              <a:off x="989777" y="467611"/>
              <a:ext cx="744590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 Global, 2000-2023</a:t>
              </a:r>
            </a:p>
          </p:txBody>
        </p:sp>
        <p:sp>
          <p:nvSpPr>
            <p:cNvPr id="141" name="pl141"/>
            <p:cNvSpPr/>
            <p:nvPr/>
          </p:nvSpPr>
          <p:spPr>
            <a:xfrm>
              <a:off x="989777" y="5750932"/>
              <a:ext cx="7555136" cy="0"/>
            </a:xfrm>
            <a:custGeom>
              <a:avLst/>
              <a:pathLst>
                <a:path w="7555136" h="0">
                  <a:moveTo>
                    <a:pt x="0" y="0"/>
                  </a:moveTo>
                  <a:lnTo>
                    <a:pt x="7555136" y="0"/>
                  </a:lnTo>
                  <a:lnTo>
                    <a:pt x="7555136" y="0"/>
                  </a:lnTo>
                </a:path>
              </a:pathLst>
            </a:custGeom>
            <a:ln w="6775" cap="flat">
              <a:solidFill>
                <a:srgbClr val="EBEBEB">
                  <a:alpha val="100000"/>
                </a:srgbClr>
              </a:solidFill>
              <a:prstDash val="solid"/>
              <a:round/>
            </a:ln>
          </p:spPr>
          <p:txBody>
            <a:bodyPr/>
            <a:lstStyle/>
            <a:p/>
          </p:txBody>
        </p:sp>
        <p:sp>
          <p:nvSpPr>
            <p:cNvPr id="142" name="pl142"/>
            <p:cNvSpPr/>
            <p:nvPr/>
          </p:nvSpPr>
          <p:spPr>
            <a:xfrm>
              <a:off x="2545375"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4969741"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7394108"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989777" y="5945123"/>
              <a:ext cx="7555136" cy="0"/>
            </a:xfrm>
            <a:custGeom>
              <a:avLst/>
              <a:pathLst>
                <a:path w="7555136" h="0">
                  <a:moveTo>
                    <a:pt x="0" y="0"/>
                  </a:moveTo>
                  <a:lnTo>
                    <a:pt x="7555136" y="0"/>
                  </a:lnTo>
                  <a:lnTo>
                    <a:pt x="7555136" y="0"/>
                  </a:lnTo>
                </a:path>
              </a:pathLst>
            </a:custGeom>
            <a:ln w="13550" cap="flat">
              <a:solidFill>
                <a:srgbClr val="EBEBEB">
                  <a:alpha val="100000"/>
                </a:srgbClr>
              </a:solidFill>
              <a:prstDash val="solid"/>
              <a:round/>
            </a:ln>
          </p:spPr>
          <p:txBody>
            <a:bodyPr/>
            <a:lstStyle/>
            <a:p/>
          </p:txBody>
        </p:sp>
        <p:sp>
          <p:nvSpPr>
            <p:cNvPr id="146" name="pl146"/>
            <p:cNvSpPr/>
            <p:nvPr/>
          </p:nvSpPr>
          <p:spPr>
            <a:xfrm>
              <a:off x="989777" y="5556741"/>
              <a:ext cx="7555136" cy="0"/>
            </a:xfrm>
            <a:custGeom>
              <a:avLst/>
              <a:pathLst>
                <a:path w="7555136" h="0">
                  <a:moveTo>
                    <a:pt x="0" y="0"/>
                  </a:moveTo>
                  <a:lnTo>
                    <a:pt x="7555136" y="0"/>
                  </a:lnTo>
                  <a:lnTo>
                    <a:pt x="7555136" y="0"/>
                  </a:lnTo>
                </a:path>
              </a:pathLst>
            </a:custGeom>
            <a:ln w="13550" cap="flat">
              <a:solidFill>
                <a:srgbClr val="EBEBEB">
                  <a:alpha val="100000"/>
                </a:srgbClr>
              </a:solidFill>
              <a:prstDash val="solid"/>
              <a:round/>
            </a:ln>
          </p:spPr>
          <p:txBody>
            <a:bodyPr/>
            <a:lstStyle/>
            <a:p/>
          </p:txBody>
        </p:sp>
        <p:sp>
          <p:nvSpPr>
            <p:cNvPr id="147" name="pl147"/>
            <p:cNvSpPr/>
            <p:nvPr/>
          </p:nvSpPr>
          <p:spPr>
            <a:xfrm>
              <a:off x="1333192"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3757558"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6181924"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0" name="rc150"/>
            <p:cNvSpPr/>
            <p:nvPr/>
          </p:nvSpPr>
          <p:spPr>
            <a:xfrm>
              <a:off x="1333192" y="5823753"/>
              <a:ext cx="5919696" cy="242738"/>
            </a:xfrm>
            <a:prstGeom prst="rect">
              <a:avLst/>
            </a:prstGeom>
            <a:solidFill>
              <a:srgbClr val="80BD41">
                <a:alpha val="100000"/>
              </a:srgbClr>
            </a:solidFill>
          </p:spPr>
          <p:txBody>
            <a:bodyPr/>
            <a:lstStyle/>
            <a:p/>
          </p:txBody>
        </p:sp>
        <p:sp>
          <p:nvSpPr>
            <p:cNvPr id="151" name="rc151"/>
            <p:cNvSpPr/>
            <p:nvPr/>
          </p:nvSpPr>
          <p:spPr>
            <a:xfrm>
              <a:off x="7252889" y="5823753"/>
              <a:ext cx="621547" cy="242738"/>
            </a:xfrm>
            <a:prstGeom prst="rect">
              <a:avLst/>
            </a:prstGeom>
            <a:solidFill>
              <a:srgbClr val="1CABE2">
                <a:alpha val="100000"/>
              </a:srgbClr>
            </a:solidFill>
          </p:spPr>
          <p:txBody>
            <a:bodyPr/>
            <a:lstStyle/>
            <a:p/>
          </p:txBody>
        </p:sp>
        <p:sp>
          <p:nvSpPr>
            <p:cNvPr id="152" name="rc152"/>
            <p:cNvSpPr/>
            <p:nvPr/>
          </p:nvSpPr>
          <p:spPr>
            <a:xfrm>
              <a:off x="1333192" y="5435371"/>
              <a:ext cx="5541808" cy="242738"/>
            </a:xfrm>
            <a:prstGeom prst="rect">
              <a:avLst/>
            </a:prstGeom>
            <a:solidFill>
              <a:srgbClr val="80BD41">
                <a:alpha val="100000"/>
              </a:srgbClr>
            </a:solidFill>
          </p:spPr>
          <p:txBody>
            <a:bodyPr/>
            <a:lstStyle/>
            <a:p/>
          </p:txBody>
        </p:sp>
        <p:sp>
          <p:nvSpPr>
            <p:cNvPr id="153" name="rc153"/>
            <p:cNvSpPr/>
            <p:nvPr/>
          </p:nvSpPr>
          <p:spPr>
            <a:xfrm>
              <a:off x="6875001" y="5435371"/>
              <a:ext cx="703871" cy="242738"/>
            </a:xfrm>
            <a:prstGeom prst="rect">
              <a:avLst/>
            </a:prstGeom>
            <a:solidFill>
              <a:srgbClr val="1CABE2">
                <a:alpha val="100000"/>
              </a:srgbClr>
            </a:solidFill>
          </p:spPr>
          <p:txBody>
            <a:bodyPr/>
            <a:lstStyle/>
            <a:p/>
          </p:txBody>
        </p:sp>
        <p:sp>
          <p:nvSpPr>
            <p:cNvPr id="154" name="tx154"/>
            <p:cNvSpPr/>
            <p:nvPr/>
          </p:nvSpPr>
          <p:spPr>
            <a:xfrm>
              <a:off x="4117615" y="5894532"/>
              <a:ext cx="350851" cy="10077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122.1</a:t>
              </a:r>
            </a:p>
          </p:txBody>
        </p:sp>
        <p:sp>
          <p:nvSpPr>
            <p:cNvPr id="155" name="tx155"/>
            <p:cNvSpPr/>
            <p:nvPr/>
          </p:nvSpPr>
          <p:spPr>
            <a:xfrm>
              <a:off x="7427224" y="5892820"/>
              <a:ext cx="272877" cy="10248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12.8</a:t>
              </a:r>
            </a:p>
          </p:txBody>
        </p:sp>
        <p:sp>
          <p:nvSpPr>
            <p:cNvPr id="156" name="tx156"/>
            <p:cNvSpPr/>
            <p:nvPr/>
          </p:nvSpPr>
          <p:spPr>
            <a:xfrm>
              <a:off x="3928670" y="5504370"/>
              <a:ext cx="350851" cy="10255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114.3</a:t>
              </a:r>
            </a:p>
          </p:txBody>
        </p:sp>
        <p:sp>
          <p:nvSpPr>
            <p:cNvPr id="157" name="tx157"/>
            <p:cNvSpPr/>
            <p:nvPr/>
          </p:nvSpPr>
          <p:spPr>
            <a:xfrm>
              <a:off x="7090498" y="5504438"/>
              <a:ext cx="272877" cy="10248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14.5</a:t>
              </a:r>
            </a:p>
          </p:txBody>
        </p:sp>
        <p:sp>
          <p:nvSpPr>
            <p:cNvPr id="158" name="tx158"/>
            <p:cNvSpPr/>
            <p:nvPr/>
          </p:nvSpPr>
          <p:spPr>
            <a:xfrm>
              <a:off x="8020647" y="5891132"/>
              <a:ext cx="36170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134.9</a:t>
              </a:r>
            </a:p>
          </p:txBody>
        </p:sp>
        <p:sp>
          <p:nvSpPr>
            <p:cNvPr id="159" name="tx159"/>
            <p:cNvSpPr/>
            <p:nvPr/>
          </p:nvSpPr>
          <p:spPr>
            <a:xfrm>
              <a:off x="7710305" y="5502821"/>
              <a:ext cx="36170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128.8</a:t>
              </a:r>
            </a:p>
          </p:txBody>
        </p:sp>
        <p:sp>
          <p:nvSpPr>
            <p:cNvPr id="160" name="tx160"/>
            <p:cNvSpPr/>
            <p:nvPr/>
          </p:nvSpPr>
          <p:spPr>
            <a:xfrm>
              <a:off x="616369" y="58930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1" name="tx161"/>
            <p:cNvSpPr/>
            <p:nvPr/>
          </p:nvSpPr>
          <p:spPr>
            <a:xfrm>
              <a:off x="616369" y="550455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2" name="tx162"/>
            <p:cNvSpPr/>
            <p:nvPr/>
          </p:nvSpPr>
          <p:spPr>
            <a:xfrm>
              <a:off x="1216753" y="6158564"/>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63" name="tx163"/>
            <p:cNvSpPr/>
            <p:nvPr/>
          </p:nvSpPr>
          <p:spPr>
            <a:xfrm>
              <a:off x="3602272"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 M</a:t>
              </a:r>
            </a:p>
          </p:txBody>
        </p:sp>
        <p:sp>
          <p:nvSpPr>
            <p:cNvPr id="164" name="tx164"/>
            <p:cNvSpPr/>
            <p:nvPr/>
          </p:nvSpPr>
          <p:spPr>
            <a:xfrm>
              <a:off x="5987791" y="6158564"/>
              <a:ext cx="3882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 M</a:t>
              </a:r>
            </a:p>
          </p:txBody>
        </p:sp>
        <p:sp>
          <p:nvSpPr>
            <p:cNvPr id="165" name="tx165"/>
            <p:cNvSpPr/>
            <p:nvPr/>
          </p:nvSpPr>
          <p:spPr>
            <a:xfrm>
              <a:off x="3878429" y="6293768"/>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66" name="tx16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16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DTP1 coverage in 2023 (89%) was relatively constant within 1% compared to 2019 (90%).
The number of children vaccinated with DTP1 decreased 6% from 122.1m in 2019 to 114.3m in 2023.
The number of surviving infants decreased approximately 5% from 134.9m in 2019 to 128.8m in 2023.
In 2023, 7.8m fewer children were vaccinated than in 2019.
In 2023, there were 6.1m fewer surviving infants (target population) than in 2019.
For vaccine coverage to increase, the number of children vaccinated needs to either increase or at least decline at a slower rate than the decline in surviving infant target population.</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4234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71434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0519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9604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780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6891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5976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5061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14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962866" y="859206"/>
              <a:ext cx="0" cy="3057853"/>
            </a:xfrm>
            <a:custGeom>
              <a:avLst/>
              <a:pathLst>
                <a:path w="0" h="3057853">
                  <a:moveTo>
                    <a:pt x="0" y="305785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227950" y="859206"/>
              <a:ext cx="0" cy="3057853"/>
            </a:xfrm>
            <a:custGeom>
              <a:avLst/>
              <a:pathLst>
                <a:path w="0" h="3057853">
                  <a:moveTo>
                    <a:pt x="0" y="305785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493033" y="859206"/>
              <a:ext cx="0" cy="3057853"/>
            </a:xfrm>
            <a:custGeom>
              <a:avLst/>
              <a:pathLst>
                <a:path w="0" h="3057853">
                  <a:moveTo>
                    <a:pt x="0" y="305785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758116" y="859206"/>
              <a:ext cx="0" cy="3057853"/>
            </a:xfrm>
            <a:custGeom>
              <a:avLst/>
              <a:pathLst>
                <a:path w="0" h="3057853">
                  <a:moveTo>
                    <a:pt x="0" y="305785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023199" y="859206"/>
              <a:ext cx="0" cy="3057853"/>
            </a:xfrm>
            <a:custGeom>
              <a:avLst/>
              <a:pathLst>
                <a:path w="0" h="3057853">
                  <a:moveTo>
                    <a:pt x="0" y="305785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288282" y="859206"/>
              <a:ext cx="0" cy="3057853"/>
            </a:xfrm>
            <a:custGeom>
              <a:avLst/>
              <a:pathLst>
                <a:path w="0" h="3057853">
                  <a:moveTo>
                    <a:pt x="0" y="305785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553365" y="859206"/>
              <a:ext cx="0" cy="3057853"/>
            </a:xfrm>
            <a:custGeom>
              <a:avLst/>
              <a:pathLst>
                <a:path w="0" h="3057853">
                  <a:moveTo>
                    <a:pt x="0" y="305785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818448" y="859206"/>
              <a:ext cx="0" cy="3057853"/>
            </a:xfrm>
            <a:custGeom>
              <a:avLst/>
              <a:pathLst>
                <a:path w="0" h="3057853">
                  <a:moveTo>
                    <a:pt x="0" y="305785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83532" y="859206"/>
              <a:ext cx="0" cy="3057853"/>
            </a:xfrm>
            <a:custGeom>
              <a:avLst/>
              <a:pathLst>
                <a:path w="0" h="3057853">
                  <a:moveTo>
                    <a:pt x="0" y="305785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348615" y="859206"/>
              <a:ext cx="0" cy="3057853"/>
            </a:xfrm>
            <a:custGeom>
              <a:avLst/>
              <a:pathLst>
                <a:path w="0" h="3057853">
                  <a:moveTo>
                    <a:pt x="0" y="305785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613698" y="859206"/>
              <a:ext cx="0" cy="3057853"/>
            </a:xfrm>
            <a:custGeom>
              <a:avLst/>
              <a:pathLst>
                <a:path w="0" h="3057853">
                  <a:moveTo>
                    <a:pt x="0" y="305785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878781" y="859206"/>
              <a:ext cx="0" cy="3057853"/>
            </a:xfrm>
            <a:custGeom>
              <a:avLst/>
              <a:pathLst>
                <a:path w="0" h="3057853">
                  <a:moveTo>
                    <a:pt x="0" y="305785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143864" y="859206"/>
              <a:ext cx="0" cy="3057853"/>
            </a:xfrm>
            <a:custGeom>
              <a:avLst/>
              <a:pathLst>
                <a:path w="0" h="3057853">
                  <a:moveTo>
                    <a:pt x="0" y="305785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408947" y="859206"/>
              <a:ext cx="0" cy="3057853"/>
            </a:xfrm>
            <a:custGeom>
              <a:avLst/>
              <a:pathLst>
                <a:path w="0" h="3057853">
                  <a:moveTo>
                    <a:pt x="0" y="305785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674030" y="859206"/>
              <a:ext cx="0" cy="3057853"/>
            </a:xfrm>
            <a:custGeom>
              <a:avLst/>
              <a:pathLst>
                <a:path w="0" h="3057853">
                  <a:moveTo>
                    <a:pt x="0" y="305785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39113" y="859206"/>
              <a:ext cx="0" cy="3057853"/>
            </a:xfrm>
            <a:custGeom>
              <a:avLst/>
              <a:pathLst>
                <a:path w="0" h="3057853">
                  <a:moveTo>
                    <a:pt x="0" y="305785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04197" y="859206"/>
              <a:ext cx="0" cy="3057853"/>
            </a:xfrm>
            <a:custGeom>
              <a:avLst/>
              <a:pathLst>
                <a:path w="0" h="3057853">
                  <a:moveTo>
                    <a:pt x="0" y="305785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69280" y="859206"/>
              <a:ext cx="0" cy="3057853"/>
            </a:xfrm>
            <a:custGeom>
              <a:avLst/>
              <a:pathLst>
                <a:path w="0" h="3057853">
                  <a:moveTo>
                    <a:pt x="0" y="305785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734363" y="859206"/>
              <a:ext cx="0" cy="3057853"/>
            </a:xfrm>
            <a:custGeom>
              <a:avLst/>
              <a:pathLst>
                <a:path w="0" h="3057853">
                  <a:moveTo>
                    <a:pt x="0" y="305785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99446" y="859206"/>
              <a:ext cx="0" cy="3057853"/>
            </a:xfrm>
            <a:custGeom>
              <a:avLst/>
              <a:pathLst>
                <a:path w="0" h="3057853">
                  <a:moveTo>
                    <a:pt x="0" y="3057853"/>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264529" y="859206"/>
              <a:ext cx="0" cy="3057853"/>
            </a:xfrm>
            <a:custGeom>
              <a:avLst/>
              <a:pathLst>
                <a:path w="0" h="3057853">
                  <a:moveTo>
                    <a:pt x="0" y="3057853"/>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529612" y="859206"/>
              <a:ext cx="0" cy="3057853"/>
            </a:xfrm>
            <a:custGeom>
              <a:avLst/>
              <a:pathLst>
                <a:path w="0" h="3057853">
                  <a:moveTo>
                    <a:pt x="0" y="3057853"/>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794695" y="859206"/>
              <a:ext cx="0" cy="3057853"/>
            </a:xfrm>
            <a:custGeom>
              <a:avLst/>
              <a:pathLst>
                <a:path w="0" h="3057853">
                  <a:moveTo>
                    <a:pt x="0" y="3057853"/>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059779" y="859206"/>
              <a:ext cx="0" cy="3057853"/>
            </a:xfrm>
            <a:custGeom>
              <a:avLst/>
              <a:pathLst>
                <a:path w="0" h="3057853">
                  <a:moveTo>
                    <a:pt x="0" y="3057853"/>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24862" y="859206"/>
              <a:ext cx="0" cy="3057853"/>
            </a:xfrm>
            <a:custGeom>
              <a:avLst/>
              <a:pathLst>
                <a:path w="0" h="3057853">
                  <a:moveTo>
                    <a:pt x="0" y="3057853"/>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589945" y="859206"/>
              <a:ext cx="0" cy="3057853"/>
            </a:xfrm>
            <a:custGeom>
              <a:avLst/>
              <a:pathLst>
                <a:path w="0" h="3057853">
                  <a:moveTo>
                    <a:pt x="0" y="3057853"/>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855028" y="859206"/>
              <a:ext cx="0" cy="3057853"/>
            </a:xfrm>
            <a:custGeom>
              <a:avLst/>
              <a:pathLst>
                <a:path w="0" h="3057853">
                  <a:moveTo>
                    <a:pt x="0" y="3057853"/>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120111" y="859206"/>
              <a:ext cx="0" cy="3057853"/>
            </a:xfrm>
            <a:custGeom>
              <a:avLst/>
              <a:pathLst>
                <a:path w="0" h="3057853">
                  <a:moveTo>
                    <a:pt x="0" y="3057853"/>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8385194" y="859206"/>
              <a:ext cx="0" cy="3057853"/>
            </a:xfrm>
            <a:custGeom>
              <a:avLst/>
              <a:pathLst>
                <a:path w="0" h="3057853">
                  <a:moveTo>
                    <a:pt x="0" y="3057853"/>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8650277" y="859206"/>
              <a:ext cx="0" cy="3057853"/>
            </a:xfrm>
            <a:custGeom>
              <a:avLst/>
              <a:pathLst>
                <a:path w="0" h="3057853">
                  <a:moveTo>
                    <a:pt x="0" y="3057853"/>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8915361" y="859206"/>
              <a:ext cx="0" cy="3057853"/>
            </a:xfrm>
            <a:custGeom>
              <a:avLst/>
              <a:pathLst>
                <a:path w="0" h="3057853">
                  <a:moveTo>
                    <a:pt x="0" y="3057853"/>
                  </a:moveTo>
                  <a:lnTo>
                    <a:pt x="0" y="0"/>
                  </a:lnTo>
                  <a:lnTo>
                    <a:pt x="0" y="0"/>
                  </a:lnTo>
                </a:path>
              </a:pathLst>
            </a:custGeom>
            <a:ln w="13550" cap="flat">
              <a:solidFill>
                <a:srgbClr val="EBEBEB">
                  <a:alpha val="100000"/>
                </a:srgbClr>
              </a:solidFill>
              <a:prstDash val="solid"/>
              <a:round/>
            </a:ln>
          </p:spPr>
          <p:txBody>
            <a:bodyPr/>
            <a:lstStyle/>
            <a:p/>
          </p:txBody>
        </p:sp>
        <p:sp>
          <p:nvSpPr>
            <p:cNvPr id="44" name="rc44"/>
            <p:cNvSpPr/>
            <p:nvPr/>
          </p:nvSpPr>
          <p:spPr>
            <a:xfrm>
              <a:off x="843579" y="2615061"/>
              <a:ext cx="238574" cy="1163005"/>
            </a:xfrm>
            <a:prstGeom prst="rect">
              <a:avLst/>
            </a:prstGeom>
            <a:solidFill>
              <a:srgbClr val="1CABE2">
                <a:alpha val="100000"/>
              </a:srgbClr>
            </a:solidFill>
          </p:spPr>
          <p:txBody>
            <a:bodyPr/>
            <a:lstStyle/>
            <a:p/>
          </p:txBody>
        </p:sp>
        <p:sp>
          <p:nvSpPr>
            <p:cNvPr id="45" name="rc45"/>
            <p:cNvSpPr/>
            <p:nvPr/>
          </p:nvSpPr>
          <p:spPr>
            <a:xfrm>
              <a:off x="1108662" y="2501597"/>
              <a:ext cx="238574" cy="1276469"/>
            </a:xfrm>
            <a:prstGeom prst="rect">
              <a:avLst/>
            </a:prstGeom>
            <a:solidFill>
              <a:srgbClr val="1CABE2">
                <a:alpha val="100000"/>
              </a:srgbClr>
            </a:solidFill>
          </p:spPr>
          <p:txBody>
            <a:bodyPr/>
            <a:lstStyle/>
            <a:p/>
          </p:txBody>
        </p:sp>
        <p:sp>
          <p:nvSpPr>
            <p:cNvPr id="46" name="rc46"/>
            <p:cNvSpPr/>
            <p:nvPr/>
          </p:nvSpPr>
          <p:spPr>
            <a:xfrm>
              <a:off x="1373745" y="2303035"/>
              <a:ext cx="238574" cy="1475031"/>
            </a:xfrm>
            <a:prstGeom prst="rect">
              <a:avLst/>
            </a:prstGeom>
            <a:solidFill>
              <a:srgbClr val="1CABE2">
                <a:alpha val="100000"/>
              </a:srgbClr>
            </a:solidFill>
          </p:spPr>
          <p:txBody>
            <a:bodyPr/>
            <a:lstStyle/>
            <a:p/>
          </p:txBody>
        </p:sp>
        <p:sp>
          <p:nvSpPr>
            <p:cNvPr id="47" name="rc47"/>
            <p:cNvSpPr/>
            <p:nvPr/>
          </p:nvSpPr>
          <p:spPr>
            <a:xfrm>
              <a:off x="1638828" y="2246303"/>
              <a:ext cx="238574" cy="1531763"/>
            </a:xfrm>
            <a:prstGeom prst="rect">
              <a:avLst/>
            </a:prstGeom>
            <a:solidFill>
              <a:srgbClr val="1CABE2">
                <a:alpha val="100000"/>
              </a:srgbClr>
            </a:solidFill>
          </p:spPr>
          <p:txBody>
            <a:bodyPr/>
            <a:lstStyle/>
            <a:p/>
          </p:txBody>
        </p:sp>
        <p:sp>
          <p:nvSpPr>
            <p:cNvPr id="48" name="rc48"/>
            <p:cNvSpPr/>
            <p:nvPr/>
          </p:nvSpPr>
          <p:spPr>
            <a:xfrm>
              <a:off x="1903912" y="2161205"/>
              <a:ext cx="238574" cy="1616861"/>
            </a:xfrm>
            <a:prstGeom prst="rect">
              <a:avLst/>
            </a:prstGeom>
            <a:solidFill>
              <a:srgbClr val="1CABE2">
                <a:alpha val="100000"/>
              </a:srgbClr>
            </a:solidFill>
          </p:spPr>
          <p:txBody>
            <a:bodyPr/>
            <a:lstStyle/>
            <a:p/>
          </p:txBody>
        </p:sp>
        <p:sp>
          <p:nvSpPr>
            <p:cNvPr id="49" name="rc49"/>
            <p:cNvSpPr/>
            <p:nvPr/>
          </p:nvSpPr>
          <p:spPr>
            <a:xfrm>
              <a:off x="2168995" y="2161205"/>
              <a:ext cx="238574" cy="1616861"/>
            </a:xfrm>
            <a:prstGeom prst="rect">
              <a:avLst/>
            </a:prstGeom>
            <a:solidFill>
              <a:srgbClr val="1CABE2">
                <a:alpha val="100000"/>
              </a:srgbClr>
            </a:solidFill>
          </p:spPr>
          <p:txBody>
            <a:bodyPr/>
            <a:lstStyle/>
            <a:p/>
          </p:txBody>
        </p:sp>
        <p:sp>
          <p:nvSpPr>
            <p:cNvPr id="50" name="rc50"/>
            <p:cNvSpPr/>
            <p:nvPr/>
          </p:nvSpPr>
          <p:spPr>
            <a:xfrm>
              <a:off x="2434078" y="2019375"/>
              <a:ext cx="238574" cy="1758691"/>
            </a:xfrm>
            <a:prstGeom prst="rect">
              <a:avLst/>
            </a:prstGeom>
            <a:solidFill>
              <a:srgbClr val="1CABE2">
                <a:alpha val="100000"/>
              </a:srgbClr>
            </a:solidFill>
          </p:spPr>
          <p:txBody>
            <a:bodyPr/>
            <a:lstStyle/>
            <a:p/>
          </p:txBody>
        </p:sp>
        <p:sp>
          <p:nvSpPr>
            <p:cNvPr id="51" name="rc51"/>
            <p:cNvSpPr/>
            <p:nvPr/>
          </p:nvSpPr>
          <p:spPr>
            <a:xfrm>
              <a:off x="2699161" y="1934277"/>
              <a:ext cx="238574" cy="1843789"/>
            </a:xfrm>
            <a:prstGeom prst="rect">
              <a:avLst/>
            </a:prstGeom>
            <a:solidFill>
              <a:srgbClr val="1CABE2">
                <a:alpha val="100000"/>
              </a:srgbClr>
            </a:solidFill>
          </p:spPr>
          <p:txBody>
            <a:bodyPr/>
            <a:lstStyle/>
            <a:p/>
          </p:txBody>
        </p:sp>
        <p:sp>
          <p:nvSpPr>
            <p:cNvPr id="52" name="rc52"/>
            <p:cNvSpPr/>
            <p:nvPr/>
          </p:nvSpPr>
          <p:spPr>
            <a:xfrm>
              <a:off x="2964244" y="1877545"/>
              <a:ext cx="238574" cy="1900521"/>
            </a:xfrm>
            <a:prstGeom prst="rect">
              <a:avLst/>
            </a:prstGeom>
            <a:solidFill>
              <a:srgbClr val="1CABE2">
                <a:alpha val="100000"/>
              </a:srgbClr>
            </a:solidFill>
          </p:spPr>
          <p:txBody>
            <a:bodyPr/>
            <a:lstStyle/>
            <a:p/>
          </p:txBody>
        </p:sp>
        <p:sp>
          <p:nvSpPr>
            <p:cNvPr id="53" name="rc53"/>
            <p:cNvSpPr/>
            <p:nvPr/>
          </p:nvSpPr>
          <p:spPr>
            <a:xfrm>
              <a:off x="3229327" y="1820813"/>
              <a:ext cx="238574" cy="1957252"/>
            </a:xfrm>
            <a:prstGeom prst="rect">
              <a:avLst/>
            </a:prstGeom>
            <a:solidFill>
              <a:srgbClr val="1CABE2">
                <a:alpha val="100000"/>
              </a:srgbClr>
            </a:solidFill>
          </p:spPr>
          <p:txBody>
            <a:bodyPr/>
            <a:lstStyle/>
            <a:p/>
          </p:txBody>
        </p:sp>
        <p:sp>
          <p:nvSpPr>
            <p:cNvPr id="54" name="rc54"/>
            <p:cNvSpPr/>
            <p:nvPr/>
          </p:nvSpPr>
          <p:spPr>
            <a:xfrm>
              <a:off x="3494410" y="1792447"/>
              <a:ext cx="238574" cy="1985618"/>
            </a:xfrm>
            <a:prstGeom prst="rect">
              <a:avLst/>
            </a:prstGeom>
            <a:solidFill>
              <a:srgbClr val="1CABE2">
                <a:alpha val="100000"/>
              </a:srgbClr>
            </a:solidFill>
          </p:spPr>
          <p:txBody>
            <a:bodyPr/>
            <a:lstStyle/>
            <a:p/>
          </p:txBody>
        </p:sp>
        <p:sp>
          <p:nvSpPr>
            <p:cNvPr id="55" name="rc55"/>
            <p:cNvSpPr/>
            <p:nvPr/>
          </p:nvSpPr>
          <p:spPr>
            <a:xfrm>
              <a:off x="4024577" y="1735715"/>
              <a:ext cx="238574" cy="2042350"/>
            </a:xfrm>
            <a:prstGeom prst="rect">
              <a:avLst/>
            </a:prstGeom>
            <a:solidFill>
              <a:srgbClr val="1CABE2">
                <a:alpha val="100000"/>
              </a:srgbClr>
            </a:solidFill>
          </p:spPr>
          <p:txBody>
            <a:bodyPr/>
            <a:lstStyle/>
            <a:p/>
          </p:txBody>
        </p:sp>
        <p:sp>
          <p:nvSpPr>
            <p:cNvPr id="56" name="rc56"/>
            <p:cNvSpPr/>
            <p:nvPr/>
          </p:nvSpPr>
          <p:spPr>
            <a:xfrm>
              <a:off x="3759494" y="1735715"/>
              <a:ext cx="238574" cy="2042350"/>
            </a:xfrm>
            <a:prstGeom prst="rect">
              <a:avLst/>
            </a:prstGeom>
            <a:solidFill>
              <a:srgbClr val="1CABE2">
                <a:alpha val="100000"/>
              </a:srgbClr>
            </a:solidFill>
          </p:spPr>
          <p:txBody>
            <a:bodyPr/>
            <a:lstStyle/>
            <a:p/>
          </p:txBody>
        </p:sp>
        <p:sp>
          <p:nvSpPr>
            <p:cNvPr id="57" name="rc57"/>
            <p:cNvSpPr/>
            <p:nvPr/>
          </p:nvSpPr>
          <p:spPr>
            <a:xfrm>
              <a:off x="4289660" y="1707349"/>
              <a:ext cx="238574" cy="2070716"/>
            </a:xfrm>
            <a:prstGeom prst="rect">
              <a:avLst/>
            </a:prstGeom>
            <a:solidFill>
              <a:srgbClr val="1CABE2">
                <a:alpha val="100000"/>
              </a:srgbClr>
            </a:solidFill>
          </p:spPr>
          <p:txBody>
            <a:bodyPr/>
            <a:lstStyle/>
            <a:p/>
          </p:txBody>
        </p:sp>
        <p:sp>
          <p:nvSpPr>
            <p:cNvPr id="58" name="rc58"/>
            <p:cNvSpPr/>
            <p:nvPr/>
          </p:nvSpPr>
          <p:spPr>
            <a:xfrm>
              <a:off x="5349992" y="1678983"/>
              <a:ext cx="238574" cy="2099082"/>
            </a:xfrm>
            <a:prstGeom prst="rect">
              <a:avLst/>
            </a:prstGeom>
            <a:solidFill>
              <a:srgbClr val="1CABE2">
                <a:alpha val="100000"/>
              </a:srgbClr>
            </a:solidFill>
          </p:spPr>
          <p:txBody>
            <a:bodyPr/>
            <a:lstStyle/>
            <a:p/>
          </p:txBody>
        </p:sp>
        <p:sp>
          <p:nvSpPr>
            <p:cNvPr id="59" name="rc59"/>
            <p:cNvSpPr/>
            <p:nvPr/>
          </p:nvSpPr>
          <p:spPr>
            <a:xfrm>
              <a:off x="4554743" y="1678983"/>
              <a:ext cx="238574" cy="2099082"/>
            </a:xfrm>
            <a:prstGeom prst="rect">
              <a:avLst/>
            </a:prstGeom>
            <a:solidFill>
              <a:srgbClr val="1CABE2">
                <a:alpha val="100000"/>
              </a:srgbClr>
            </a:solidFill>
          </p:spPr>
          <p:txBody>
            <a:bodyPr/>
            <a:lstStyle/>
            <a:p/>
          </p:txBody>
        </p:sp>
        <p:sp>
          <p:nvSpPr>
            <p:cNvPr id="60" name="rc60"/>
            <p:cNvSpPr/>
            <p:nvPr/>
          </p:nvSpPr>
          <p:spPr>
            <a:xfrm>
              <a:off x="4819826" y="1678983"/>
              <a:ext cx="238574" cy="2099082"/>
            </a:xfrm>
            <a:prstGeom prst="rect">
              <a:avLst/>
            </a:prstGeom>
            <a:solidFill>
              <a:srgbClr val="1CABE2">
                <a:alpha val="100000"/>
              </a:srgbClr>
            </a:solidFill>
          </p:spPr>
          <p:txBody>
            <a:bodyPr/>
            <a:lstStyle/>
            <a:p/>
          </p:txBody>
        </p:sp>
        <p:sp>
          <p:nvSpPr>
            <p:cNvPr id="61" name="rc61"/>
            <p:cNvSpPr/>
            <p:nvPr/>
          </p:nvSpPr>
          <p:spPr>
            <a:xfrm>
              <a:off x="5084909" y="1678983"/>
              <a:ext cx="238574" cy="2099082"/>
            </a:xfrm>
            <a:prstGeom prst="rect">
              <a:avLst/>
            </a:prstGeom>
            <a:solidFill>
              <a:srgbClr val="1CABE2">
                <a:alpha val="100000"/>
              </a:srgbClr>
            </a:solidFill>
          </p:spPr>
          <p:txBody>
            <a:bodyPr/>
            <a:lstStyle/>
            <a:p/>
          </p:txBody>
        </p:sp>
        <p:sp>
          <p:nvSpPr>
            <p:cNvPr id="62" name="rc62"/>
            <p:cNvSpPr/>
            <p:nvPr/>
          </p:nvSpPr>
          <p:spPr>
            <a:xfrm>
              <a:off x="5615075" y="1650617"/>
              <a:ext cx="238574" cy="2127448"/>
            </a:xfrm>
            <a:prstGeom prst="rect">
              <a:avLst/>
            </a:prstGeom>
            <a:solidFill>
              <a:srgbClr val="1CABE2">
                <a:alpha val="100000"/>
              </a:srgbClr>
            </a:solidFill>
          </p:spPr>
          <p:txBody>
            <a:bodyPr/>
            <a:lstStyle/>
            <a:p/>
          </p:txBody>
        </p:sp>
        <p:sp>
          <p:nvSpPr>
            <p:cNvPr id="63" name="rc63"/>
            <p:cNvSpPr/>
            <p:nvPr/>
          </p:nvSpPr>
          <p:spPr>
            <a:xfrm>
              <a:off x="5880159" y="1622251"/>
              <a:ext cx="238574" cy="2155814"/>
            </a:xfrm>
            <a:prstGeom prst="rect">
              <a:avLst/>
            </a:prstGeom>
            <a:solidFill>
              <a:srgbClr val="1CABE2">
                <a:alpha val="100000"/>
              </a:srgbClr>
            </a:solidFill>
          </p:spPr>
          <p:txBody>
            <a:bodyPr/>
            <a:lstStyle/>
            <a:p/>
          </p:txBody>
        </p:sp>
        <p:sp>
          <p:nvSpPr>
            <p:cNvPr id="64" name="rc64"/>
            <p:cNvSpPr/>
            <p:nvPr/>
          </p:nvSpPr>
          <p:spPr>
            <a:xfrm>
              <a:off x="6145242" y="1593885"/>
              <a:ext cx="238574" cy="2184180"/>
            </a:xfrm>
            <a:prstGeom prst="rect">
              <a:avLst/>
            </a:prstGeom>
            <a:solidFill>
              <a:srgbClr val="80BD41">
                <a:alpha val="100000"/>
              </a:srgbClr>
            </a:solidFill>
          </p:spPr>
          <p:txBody>
            <a:bodyPr/>
            <a:lstStyle/>
            <a:p/>
          </p:txBody>
        </p:sp>
        <p:sp>
          <p:nvSpPr>
            <p:cNvPr id="65" name="rc65"/>
            <p:cNvSpPr/>
            <p:nvPr/>
          </p:nvSpPr>
          <p:spPr>
            <a:xfrm>
              <a:off x="6410325" y="1565519"/>
              <a:ext cx="238574" cy="2212546"/>
            </a:xfrm>
            <a:prstGeom prst="rect">
              <a:avLst/>
            </a:prstGeom>
            <a:solidFill>
              <a:srgbClr val="80BD41">
                <a:alpha val="100000"/>
              </a:srgbClr>
            </a:solidFill>
          </p:spPr>
          <p:txBody>
            <a:bodyPr/>
            <a:lstStyle/>
            <a:p/>
          </p:txBody>
        </p:sp>
        <p:sp>
          <p:nvSpPr>
            <p:cNvPr id="66" name="rc66"/>
            <p:cNvSpPr/>
            <p:nvPr/>
          </p:nvSpPr>
          <p:spPr>
            <a:xfrm>
              <a:off x="6675408" y="1508787"/>
              <a:ext cx="238574" cy="2269278"/>
            </a:xfrm>
            <a:prstGeom prst="rect">
              <a:avLst/>
            </a:prstGeom>
            <a:solidFill>
              <a:srgbClr val="80BD41">
                <a:alpha val="100000"/>
              </a:srgbClr>
            </a:solidFill>
          </p:spPr>
          <p:txBody>
            <a:bodyPr/>
            <a:lstStyle/>
            <a:p/>
          </p:txBody>
        </p:sp>
        <p:sp>
          <p:nvSpPr>
            <p:cNvPr id="67" name="rc67"/>
            <p:cNvSpPr/>
            <p:nvPr/>
          </p:nvSpPr>
          <p:spPr>
            <a:xfrm>
              <a:off x="7205574" y="1508787"/>
              <a:ext cx="238574" cy="2269278"/>
            </a:xfrm>
            <a:prstGeom prst="rect">
              <a:avLst/>
            </a:prstGeom>
            <a:solidFill>
              <a:srgbClr val="80BD41">
                <a:alpha val="100000"/>
              </a:srgbClr>
            </a:solidFill>
          </p:spPr>
          <p:txBody>
            <a:bodyPr/>
            <a:lstStyle/>
            <a:p/>
          </p:txBody>
        </p:sp>
        <p:sp>
          <p:nvSpPr>
            <p:cNvPr id="68" name="rc68"/>
            <p:cNvSpPr/>
            <p:nvPr/>
          </p:nvSpPr>
          <p:spPr>
            <a:xfrm>
              <a:off x="6940491" y="1508787"/>
              <a:ext cx="238574" cy="2269278"/>
            </a:xfrm>
            <a:prstGeom prst="rect">
              <a:avLst/>
            </a:prstGeom>
            <a:solidFill>
              <a:srgbClr val="80BD41">
                <a:alpha val="100000"/>
              </a:srgbClr>
            </a:solidFill>
          </p:spPr>
          <p:txBody>
            <a:bodyPr/>
            <a:lstStyle/>
            <a:p/>
          </p:txBody>
        </p:sp>
        <p:sp>
          <p:nvSpPr>
            <p:cNvPr id="69" name="rc69"/>
            <p:cNvSpPr/>
            <p:nvPr/>
          </p:nvSpPr>
          <p:spPr>
            <a:xfrm>
              <a:off x="7470657" y="1480421"/>
              <a:ext cx="238574" cy="2297644"/>
            </a:xfrm>
            <a:prstGeom prst="rect">
              <a:avLst/>
            </a:prstGeom>
            <a:solidFill>
              <a:srgbClr val="80BD41">
                <a:alpha val="100000"/>
              </a:srgbClr>
            </a:solidFill>
          </p:spPr>
          <p:txBody>
            <a:bodyPr/>
            <a:lstStyle/>
            <a:p/>
          </p:txBody>
        </p:sp>
        <p:sp>
          <p:nvSpPr>
            <p:cNvPr id="70" name="rc70"/>
            <p:cNvSpPr/>
            <p:nvPr/>
          </p:nvSpPr>
          <p:spPr>
            <a:xfrm>
              <a:off x="7735741" y="1366957"/>
              <a:ext cx="238574" cy="2411108"/>
            </a:xfrm>
            <a:prstGeom prst="rect">
              <a:avLst/>
            </a:prstGeom>
            <a:solidFill>
              <a:srgbClr val="80BD41">
                <a:alpha val="100000"/>
              </a:srgbClr>
            </a:solidFill>
          </p:spPr>
          <p:txBody>
            <a:bodyPr/>
            <a:lstStyle/>
            <a:p/>
          </p:txBody>
        </p:sp>
        <p:sp>
          <p:nvSpPr>
            <p:cNvPr id="71" name="rc71"/>
            <p:cNvSpPr/>
            <p:nvPr/>
          </p:nvSpPr>
          <p:spPr>
            <a:xfrm>
              <a:off x="8000824" y="1253493"/>
              <a:ext cx="238574" cy="2524572"/>
            </a:xfrm>
            <a:prstGeom prst="rect">
              <a:avLst/>
            </a:prstGeom>
            <a:solidFill>
              <a:srgbClr val="80BD41">
                <a:alpha val="100000"/>
              </a:srgbClr>
            </a:solidFill>
          </p:spPr>
          <p:txBody>
            <a:bodyPr/>
            <a:lstStyle/>
            <a:p/>
          </p:txBody>
        </p:sp>
        <p:sp>
          <p:nvSpPr>
            <p:cNvPr id="72" name="rc72"/>
            <p:cNvSpPr/>
            <p:nvPr/>
          </p:nvSpPr>
          <p:spPr>
            <a:xfrm>
              <a:off x="8265907" y="1140030"/>
              <a:ext cx="238574" cy="2638036"/>
            </a:xfrm>
            <a:prstGeom prst="rect">
              <a:avLst/>
            </a:prstGeom>
            <a:solidFill>
              <a:srgbClr val="80BD41">
                <a:alpha val="100000"/>
              </a:srgbClr>
            </a:solidFill>
          </p:spPr>
          <p:txBody>
            <a:bodyPr/>
            <a:lstStyle/>
            <a:p/>
          </p:txBody>
        </p:sp>
        <p:sp>
          <p:nvSpPr>
            <p:cNvPr id="73" name="rc73"/>
            <p:cNvSpPr/>
            <p:nvPr/>
          </p:nvSpPr>
          <p:spPr>
            <a:xfrm>
              <a:off x="8530990" y="1111664"/>
              <a:ext cx="238574" cy="2666402"/>
            </a:xfrm>
            <a:prstGeom prst="rect">
              <a:avLst/>
            </a:prstGeom>
            <a:solidFill>
              <a:srgbClr val="80BD41">
                <a:alpha val="100000"/>
              </a:srgbClr>
            </a:solidFill>
          </p:spPr>
          <p:txBody>
            <a:bodyPr/>
            <a:lstStyle/>
            <a:p/>
          </p:txBody>
        </p:sp>
        <p:sp>
          <p:nvSpPr>
            <p:cNvPr id="74" name="rc74"/>
            <p:cNvSpPr/>
            <p:nvPr/>
          </p:nvSpPr>
          <p:spPr>
            <a:xfrm>
              <a:off x="8796073" y="998200"/>
              <a:ext cx="238574" cy="2779866"/>
            </a:xfrm>
            <a:prstGeom prst="rect">
              <a:avLst/>
            </a:prstGeom>
            <a:solidFill>
              <a:srgbClr val="80BD41">
                <a:alpha val="100000"/>
              </a:srgbClr>
            </a:solidFill>
          </p:spPr>
          <p:txBody>
            <a:bodyPr/>
            <a:lstStyle/>
            <a:p/>
          </p:txBody>
        </p:sp>
        <p:sp>
          <p:nvSpPr>
            <p:cNvPr id="75" name="rc75"/>
            <p:cNvSpPr/>
            <p:nvPr/>
          </p:nvSpPr>
          <p:spPr>
            <a:xfrm>
              <a:off x="843579" y="2615061"/>
              <a:ext cx="238574" cy="1163005"/>
            </a:xfrm>
            <a:prstGeom prst="rect">
              <a:avLst/>
            </a:prstGeom>
            <a:solidFill>
              <a:srgbClr val="1CABE2">
                <a:alpha val="100000"/>
              </a:srgbClr>
            </a:solidFill>
          </p:spPr>
          <p:txBody>
            <a:bodyPr/>
            <a:lstStyle/>
            <a:p/>
          </p:txBody>
        </p:sp>
        <p:sp>
          <p:nvSpPr>
            <p:cNvPr id="76" name="rc76"/>
            <p:cNvSpPr/>
            <p:nvPr/>
          </p:nvSpPr>
          <p:spPr>
            <a:xfrm>
              <a:off x="1108662" y="2501597"/>
              <a:ext cx="238574" cy="1276469"/>
            </a:xfrm>
            <a:prstGeom prst="rect">
              <a:avLst/>
            </a:prstGeom>
            <a:solidFill>
              <a:srgbClr val="1CABE2">
                <a:alpha val="100000"/>
              </a:srgbClr>
            </a:solidFill>
          </p:spPr>
          <p:txBody>
            <a:bodyPr/>
            <a:lstStyle/>
            <a:p/>
          </p:txBody>
        </p:sp>
        <p:sp>
          <p:nvSpPr>
            <p:cNvPr id="77" name="rc77"/>
            <p:cNvSpPr/>
            <p:nvPr/>
          </p:nvSpPr>
          <p:spPr>
            <a:xfrm>
              <a:off x="1373745" y="2303035"/>
              <a:ext cx="238574" cy="1475031"/>
            </a:xfrm>
            <a:prstGeom prst="rect">
              <a:avLst/>
            </a:prstGeom>
            <a:solidFill>
              <a:srgbClr val="1CABE2">
                <a:alpha val="100000"/>
              </a:srgbClr>
            </a:solidFill>
          </p:spPr>
          <p:txBody>
            <a:bodyPr/>
            <a:lstStyle/>
            <a:p/>
          </p:txBody>
        </p:sp>
        <p:sp>
          <p:nvSpPr>
            <p:cNvPr id="78" name="rc78"/>
            <p:cNvSpPr/>
            <p:nvPr/>
          </p:nvSpPr>
          <p:spPr>
            <a:xfrm>
              <a:off x="1638828" y="2246303"/>
              <a:ext cx="238574" cy="1531763"/>
            </a:xfrm>
            <a:prstGeom prst="rect">
              <a:avLst/>
            </a:prstGeom>
            <a:solidFill>
              <a:srgbClr val="1CABE2">
                <a:alpha val="100000"/>
              </a:srgbClr>
            </a:solidFill>
          </p:spPr>
          <p:txBody>
            <a:bodyPr/>
            <a:lstStyle/>
            <a:p/>
          </p:txBody>
        </p:sp>
        <p:sp>
          <p:nvSpPr>
            <p:cNvPr id="79" name="rc79"/>
            <p:cNvSpPr/>
            <p:nvPr/>
          </p:nvSpPr>
          <p:spPr>
            <a:xfrm>
              <a:off x="1903912" y="2161205"/>
              <a:ext cx="238574" cy="1616861"/>
            </a:xfrm>
            <a:prstGeom prst="rect">
              <a:avLst/>
            </a:prstGeom>
            <a:solidFill>
              <a:srgbClr val="1CABE2">
                <a:alpha val="100000"/>
              </a:srgbClr>
            </a:solidFill>
          </p:spPr>
          <p:txBody>
            <a:bodyPr/>
            <a:lstStyle/>
            <a:p/>
          </p:txBody>
        </p:sp>
        <p:sp>
          <p:nvSpPr>
            <p:cNvPr id="80" name="rc80"/>
            <p:cNvSpPr/>
            <p:nvPr/>
          </p:nvSpPr>
          <p:spPr>
            <a:xfrm>
              <a:off x="2168995" y="2161205"/>
              <a:ext cx="238574" cy="1616861"/>
            </a:xfrm>
            <a:prstGeom prst="rect">
              <a:avLst/>
            </a:prstGeom>
            <a:solidFill>
              <a:srgbClr val="1CABE2">
                <a:alpha val="100000"/>
              </a:srgbClr>
            </a:solidFill>
          </p:spPr>
          <p:txBody>
            <a:bodyPr/>
            <a:lstStyle/>
            <a:p/>
          </p:txBody>
        </p:sp>
        <p:sp>
          <p:nvSpPr>
            <p:cNvPr id="81" name="rc81"/>
            <p:cNvSpPr/>
            <p:nvPr/>
          </p:nvSpPr>
          <p:spPr>
            <a:xfrm>
              <a:off x="2434078" y="2019375"/>
              <a:ext cx="238574" cy="1758691"/>
            </a:xfrm>
            <a:prstGeom prst="rect">
              <a:avLst/>
            </a:prstGeom>
            <a:solidFill>
              <a:srgbClr val="1CABE2">
                <a:alpha val="100000"/>
              </a:srgbClr>
            </a:solidFill>
          </p:spPr>
          <p:txBody>
            <a:bodyPr/>
            <a:lstStyle/>
            <a:p/>
          </p:txBody>
        </p:sp>
        <p:sp>
          <p:nvSpPr>
            <p:cNvPr id="82" name="rc82"/>
            <p:cNvSpPr/>
            <p:nvPr/>
          </p:nvSpPr>
          <p:spPr>
            <a:xfrm>
              <a:off x="2699161" y="1934277"/>
              <a:ext cx="238574" cy="1843789"/>
            </a:xfrm>
            <a:prstGeom prst="rect">
              <a:avLst/>
            </a:prstGeom>
            <a:solidFill>
              <a:srgbClr val="1CABE2">
                <a:alpha val="100000"/>
              </a:srgbClr>
            </a:solidFill>
          </p:spPr>
          <p:txBody>
            <a:bodyPr/>
            <a:lstStyle/>
            <a:p/>
          </p:txBody>
        </p:sp>
        <p:sp>
          <p:nvSpPr>
            <p:cNvPr id="83" name="rc83"/>
            <p:cNvSpPr/>
            <p:nvPr/>
          </p:nvSpPr>
          <p:spPr>
            <a:xfrm>
              <a:off x="2964244" y="1877545"/>
              <a:ext cx="238574" cy="1900521"/>
            </a:xfrm>
            <a:prstGeom prst="rect">
              <a:avLst/>
            </a:prstGeom>
            <a:solidFill>
              <a:srgbClr val="1CABE2">
                <a:alpha val="100000"/>
              </a:srgbClr>
            </a:solidFill>
          </p:spPr>
          <p:txBody>
            <a:bodyPr/>
            <a:lstStyle/>
            <a:p/>
          </p:txBody>
        </p:sp>
        <p:sp>
          <p:nvSpPr>
            <p:cNvPr id="84" name="rc84"/>
            <p:cNvSpPr/>
            <p:nvPr/>
          </p:nvSpPr>
          <p:spPr>
            <a:xfrm>
              <a:off x="3229327" y="1820813"/>
              <a:ext cx="238574" cy="1957252"/>
            </a:xfrm>
            <a:prstGeom prst="rect">
              <a:avLst/>
            </a:prstGeom>
            <a:solidFill>
              <a:srgbClr val="1CABE2">
                <a:alpha val="100000"/>
              </a:srgbClr>
            </a:solidFill>
          </p:spPr>
          <p:txBody>
            <a:bodyPr/>
            <a:lstStyle/>
            <a:p/>
          </p:txBody>
        </p:sp>
        <p:sp>
          <p:nvSpPr>
            <p:cNvPr id="85" name="rc85"/>
            <p:cNvSpPr/>
            <p:nvPr/>
          </p:nvSpPr>
          <p:spPr>
            <a:xfrm>
              <a:off x="3494410" y="1792447"/>
              <a:ext cx="238574" cy="1985618"/>
            </a:xfrm>
            <a:prstGeom prst="rect">
              <a:avLst/>
            </a:prstGeom>
            <a:solidFill>
              <a:srgbClr val="1CABE2">
                <a:alpha val="100000"/>
              </a:srgbClr>
            </a:solidFill>
          </p:spPr>
          <p:txBody>
            <a:bodyPr/>
            <a:lstStyle/>
            <a:p/>
          </p:txBody>
        </p:sp>
        <p:sp>
          <p:nvSpPr>
            <p:cNvPr id="86" name="rc86"/>
            <p:cNvSpPr/>
            <p:nvPr/>
          </p:nvSpPr>
          <p:spPr>
            <a:xfrm>
              <a:off x="4024577" y="1735715"/>
              <a:ext cx="238574" cy="2042350"/>
            </a:xfrm>
            <a:prstGeom prst="rect">
              <a:avLst/>
            </a:prstGeom>
            <a:solidFill>
              <a:srgbClr val="1CABE2">
                <a:alpha val="100000"/>
              </a:srgbClr>
            </a:solidFill>
          </p:spPr>
          <p:txBody>
            <a:bodyPr/>
            <a:lstStyle/>
            <a:p/>
          </p:txBody>
        </p:sp>
        <p:sp>
          <p:nvSpPr>
            <p:cNvPr id="87" name="rc87"/>
            <p:cNvSpPr/>
            <p:nvPr/>
          </p:nvSpPr>
          <p:spPr>
            <a:xfrm>
              <a:off x="3759494" y="1735715"/>
              <a:ext cx="238574" cy="2042350"/>
            </a:xfrm>
            <a:prstGeom prst="rect">
              <a:avLst/>
            </a:prstGeom>
            <a:solidFill>
              <a:srgbClr val="1CABE2">
                <a:alpha val="100000"/>
              </a:srgbClr>
            </a:solidFill>
          </p:spPr>
          <p:txBody>
            <a:bodyPr/>
            <a:lstStyle/>
            <a:p/>
          </p:txBody>
        </p:sp>
        <p:sp>
          <p:nvSpPr>
            <p:cNvPr id="88" name="rc88"/>
            <p:cNvSpPr/>
            <p:nvPr/>
          </p:nvSpPr>
          <p:spPr>
            <a:xfrm>
              <a:off x="4289660" y="1707349"/>
              <a:ext cx="238574" cy="2070716"/>
            </a:xfrm>
            <a:prstGeom prst="rect">
              <a:avLst/>
            </a:prstGeom>
            <a:solidFill>
              <a:srgbClr val="1CABE2">
                <a:alpha val="100000"/>
              </a:srgbClr>
            </a:solidFill>
          </p:spPr>
          <p:txBody>
            <a:bodyPr/>
            <a:lstStyle/>
            <a:p/>
          </p:txBody>
        </p:sp>
        <p:sp>
          <p:nvSpPr>
            <p:cNvPr id="89" name="rc89"/>
            <p:cNvSpPr/>
            <p:nvPr/>
          </p:nvSpPr>
          <p:spPr>
            <a:xfrm>
              <a:off x="5349992" y="1678983"/>
              <a:ext cx="238574" cy="2099082"/>
            </a:xfrm>
            <a:prstGeom prst="rect">
              <a:avLst/>
            </a:prstGeom>
            <a:solidFill>
              <a:srgbClr val="1CABE2">
                <a:alpha val="100000"/>
              </a:srgbClr>
            </a:solidFill>
          </p:spPr>
          <p:txBody>
            <a:bodyPr/>
            <a:lstStyle/>
            <a:p/>
          </p:txBody>
        </p:sp>
        <p:sp>
          <p:nvSpPr>
            <p:cNvPr id="90" name="rc90"/>
            <p:cNvSpPr/>
            <p:nvPr/>
          </p:nvSpPr>
          <p:spPr>
            <a:xfrm>
              <a:off x="4554743" y="1678983"/>
              <a:ext cx="238574" cy="2099082"/>
            </a:xfrm>
            <a:prstGeom prst="rect">
              <a:avLst/>
            </a:prstGeom>
            <a:solidFill>
              <a:srgbClr val="1CABE2">
                <a:alpha val="100000"/>
              </a:srgbClr>
            </a:solidFill>
          </p:spPr>
          <p:txBody>
            <a:bodyPr/>
            <a:lstStyle/>
            <a:p/>
          </p:txBody>
        </p:sp>
        <p:sp>
          <p:nvSpPr>
            <p:cNvPr id="91" name="rc91"/>
            <p:cNvSpPr/>
            <p:nvPr/>
          </p:nvSpPr>
          <p:spPr>
            <a:xfrm>
              <a:off x="4819826" y="1678983"/>
              <a:ext cx="238574" cy="2099082"/>
            </a:xfrm>
            <a:prstGeom prst="rect">
              <a:avLst/>
            </a:prstGeom>
            <a:solidFill>
              <a:srgbClr val="1CABE2">
                <a:alpha val="100000"/>
              </a:srgbClr>
            </a:solidFill>
          </p:spPr>
          <p:txBody>
            <a:bodyPr/>
            <a:lstStyle/>
            <a:p/>
          </p:txBody>
        </p:sp>
        <p:sp>
          <p:nvSpPr>
            <p:cNvPr id="92" name="rc92"/>
            <p:cNvSpPr/>
            <p:nvPr/>
          </p:nvSpPr>
          <p:spPr>
            <a:xfrm>
              <a:off x="5084909" y="1678983"/>
              <a:ext cx="238574" cy="2099082"/>
            </a:xfrm>
            <a:prstGeom prst="rect">
              <a:avLst/>
            </a:prstGeom>
            <a:solidFill>
              <a:srgbClr val="1CABE2">
                <a:alpha val="100000"/>
              </a:srgbClr>
            </a:solidFill>
          </p:spPr>
          <p:txBody>
            <a:bodyPr/>
            <a:lstStyle/>
            <a:p/>
          </p:txBody>
        </p:sp>
        <p:sp>
          <p:nvSpPr>
            <p:cNvPr id="93" name="rc93"/>
            <p:cNvSpPr/>
            <p:nvPr/>
          </p:nvSpPr>
          <p:spPr>
            <a:xfrm>
              <a:off x="5615075" y="1650617"/>
              <a:ext cx="238574" cy="2127448"/>
            </a:xfrm>
            <a:prstGeom prst="rect">
              <a:avLst/>
            </a:prstGeom>
            <a:solidFill>
              <a:srgbClr val="1CABE2">
                <a:alpha val="100000"/>
              </a:srgbClr>
            </a:solidFill>
          </p:spPr>
          <p:txBody>
            <a:bodyPr/>
            <a:lstStyle/>
            <a:p/>
          </p:txBody>
        </p:sp>
        <p:sp>
          <p:nvSpPr>
            <p:cNvPr id="94" name="rc94"/>
            <p:cNvSpPr/>
            <p:nvPr/>
          </p:nvSpPr>
          <p:spPr>
            <a:xfrm>
              <a:off x="5880159" y="1622251"/>
              <a:ext cx="238574" cy="2155814"/>
            </a:xfrm>
            <a:prstGeom prst="rect">
              <a:avLst/>
            </a:prstGeom>
            <a:solidFill>
              <a:srgbClr val="1CABE2">
                <a:alpha val="100000"/>
              </a:srgbClr>
            </a:solidFill>
          </p:spPr>
          <p:txBody>
            <a:bodyPr/>
            <a:lstStyle/>
            <a:p/>
          </p:txBody>
        </p:sp>
        <p:sp>
          <p:nvSpPr>
            <p:cNvPr id="95" name="rc95"/>
            <p:cNvSpPr/>
            <p:nvPr/>
          </p:nvSpPr>
          <p:spPr>
            <a:xfrm>
              <a:off x="6145242" y="1593885"/>
              <a:ext cx="238574" cy="2184180"/>
            </a:xfrm>
            <a:prstGeom prst="rect">
              <a:avLst/>
            </a:prstGeom>
            <a:solidFill>
              <a:srgbClr val="80BD41">
                <a:alpha val="100000"/>
              </a:srgbClr>
            </a:solidFill>
          </p:spPr>
          <p:txBody>
            <a:bodyPr/>
            <a:lstStyle/>
            <a:p/>
          </p:txBody>
        </p:sp>
        <p:sp>
          <p:nvSpPr>
            <p:cNvPr id="96" name="rc96"/>
            <p:cNvSpPr/>
            <p:nvPr/>
          </p:nvSpPr>
          <p:spPr>
            <a:xfrm>
              <a:off x="6410325" y="1565519"/>
              <a:ext cx="238574" cy="2212546"/>
            </a:xfrm>
            <a:prstGeom prst="rect">
              <a:avLst/>
            </a:prstGeom>
            <a:solidFill>
              <a:srgbClr val="80BD41">
                <a:alpha val="100000"/>
              </a:srgbClr>
            </a:solidFill>
          </p:spPr>
          <p:txBody>
            <a:bodyPr/>
            <a:lstStyle/>
            <a:p/>
          </p:txBody>
        </p:sp>
        <p:sp>
          <p:nvSpPr>
            <p:cNvPr id="97" name="rc97"/>
            <p:cNvSpPr/>
            <p:nvPr/>
          </p:nvSpPr>
          <p:spPr>
            <a:xfrm>
              <a:off x="6675408" y="1508787"/>
              <a:ext cx="238574" cy="2269278"/>
            </a:xfrm>
            <a:prstGeom prst="rect">
              <a:avLst/>
            </a:prstGeom>
            <a:solidFill>
              <a:srgbClr val="80BD41">
                <a:alpha val="100000"/>
              </a:srgbClr>
            </a:solidFill>
          </p:spPr>
          <p:txBody>
            <a:bodyPr/>
            <a:lstStyle/>
            <a:p/>
          </p:txBody>
        </p:sp>
        <p:sp>
          <p:nvSpPr>
            <p:cNvPr id="98" name="rc98"/>
            <p:cNvSpPr/>
            <p:nvPr/>
          </p:nvSpPr>
          <p:spPr>
            <a:xfrm>
              <a:off x="7205574" y="1508787"/>
              <a:ext cx="238574" cy="2269278"/>
            </a:xfrm>
            <a:prstGeom prst="rect">
              <a:avLst/>
            </a:prstGeom>
            <a:solidFill>
              <a:srgbClr val="80BD41">
                <a:alpha val="100000"/>
              </a:srgbClr>
            </a:solidFill>
          </p:spPr>
          <p:txBody>
            <a:bodyPr/>
            <a:lstStyle/>
            <a:p/>
          </p:txBody>
        </p:sp>
        <p:sp>
          <p:nvSpPr>
            <p:cNvPr id="99" name="rc99"/>
            <p:cNvSpPr/>
            <p:nvPr/>
          </p:nvSpPr>
          <p:spPr>
            <a:xfrm>
              <a:off x="6940491" y="1508787"/>
              <a:ext cx="238574" cy="2269278"/>
            </a:xfrm>
            <a:prstGeom prst="rect">
              <a:avLst/>
            </a:prstGeom>
            <a:solidFill>
              <a:srgbClr val="80BD41">
                <a:alpha val="100000"/>
              </a:srgbClr>
            </a:solidFill>
          </p:spPr>
          <p:txBody>
            <a:bodyPr/>
            <a:lstStyle/>
            <a:p/>
          </p:txBody>
        </p:sp>
        <p:sp>
          <p:nvSpPr>
            <p:cNvPr id="100" name="rc100"/>
            <p:cNvSpPr/>
            <p:nvPr/>
          </p:nvSpPr>
          <p:spPr>
            <a:xfrm>
              <a:off x="7470657" y="1480421"/>
              <a:ext cx="238574" cy="2297644"/>
            </a:xfrm>
            <a:prstGeom prst="rect">
              <a:avLst/>
            </a:prstGeom>
            <a:solidFill>
              <a:srgbClr val="80BD41">
                <a:alpha val="100000"/>
              </a:srgbClr>
            </a:solidFill>
          </p:spPr>
          <p:txBody>
            <a:bodyPr/>
            <a:lstStyle/>
            <a:p/>
          </p:txBody>
        </p:sp>
        <p:sp>
          <p:nvSpPr>
            <p:cNvPr id="101" name="rc101"/>
            <p:cNvSpPr/>
            <p:nvPr/>
          </p:nvSpPr>
          <p:spPr>
            <a:xfrm>
              <a:off x="7735741" y="1366957"/>
              <a:ext cx="238574" cy="2411108"/>
            </a:xfrm>
            <a:prstGeom prst="rect">
              <a:avLst/>
            </a:prstGeom>
            <a:solidFill>
              <a:srgbClr val="80BD41">
                <a:alpha val="100000"/>
              </a:srgbClr>
            </a:solidFill>
          </p:spPr>
          <p:txBody>
            <a:bodyPr/>
            <a:lstStyle/>
            <a:p/>
          </p:txBody>
        </p:sp>
        <p:sp>
          <p:nvSpPr>
            <p:cNvPr id="102" name="rc102"/>
            <p:cNvSpPr/>
            <p:nvPr/>
          </p:nvSpPr>
          <p:spPr>
            <a:xfrm>
              <a:off x="8000824" y="1253493"/>
              <a:ext cx="238574" cy="2524572"/>
            </a:xfrm>
            <a:prstGeom prst="rect">
              <a:avLst/>
            </a:prstGeom>
            <a:solidFill>
              <a:srgbClr val="80BD41">
                <a:alpha val="100000"/>
              </a:srgbClr>
            </a:solidFill>
          </p:spPr>
          <p:txBody>
            <a:bodyPr/>
            <a:lstStyle/>
            <a:p/>
          </p:txBody>
        </p:sp>
        <p:sp>
          <p:nvSpPr>
            <p:cNvPr id="103" name="rc103"/>
            <p:cNvSpPr/>
            <p:nvPr/>
          </p:nvSpPr>
          <p:spPr>
            <a:xfrm>
              <a:off x="8265907" y="1140030"/>
              <a:ext cx="238574" cy="2638036"/>
            </a:xfrm>
            <a:prstGeom prst="rect">
              <a:avLst/>
            </a:prstGeom>
            <a:solidFill>
              <a:srgbClr val="80BD41">
                <a:alpha val="100000"/>
              </a:srgbClr>
            </a:solidFill>
          </p:spPr>
          <p:txBody>
            <a:bodyPr/>
            <a:lstStyle/>
            <a:p/>
          </p:txBody>
        </p:sp>
        <p:sp>
          <p:nvSpPr>
            <p:cNvPr id="104" name="rc104"/>
            <p:cNvSpPr/>
            <p:nvPr/>
          </p:nvSpPr>
          <p:spPr>
            <a:xfrm>
              <a:off x="8530990" y="1111664"/>
              <a:ext cx="238574" cy="2666402"/>
            </a:xfrm>
            <a:prstGeom prst="rect">
              <a:avLst/>
            </a:prstGeom>
            <a:solidFill>
              <a:srgbClr val="80BD41">
                <a:alpha val="100000"/>
              </a:srgbClr>
            </a:solidFill>
          </p:spPr>
          <p:txBody>
            <a:bodyPr/>
            <a:lstStyle/>
            <a:p/>
          </p:txBody>
        </p:sp>
        <p:sp>
          <p:nvSpPr>
            <p:cNvPr id="105" name="rc105"/>
            <p:cNvSpPr/>
            <p:nvPr/>
          </p:nvSpPr>
          <p:spPr>
            <a:xfrm>
              <a:off x="8796073" y="998200"/>
              <a:ext cx="238574" cy="2779866"/>
            </a:xfrm>
            <a:prstGeom prst="rect">
              <a:avLst/>
            </a:prstGeom>
            <a:solidFill>
              <a:srgbClr val="80BD41">
                <a:alpha val="100000"/>
              </a:srgbClr>
            </a:solidFill>
          </p:spPr>
          <p:txBody>
            <a:bodyPr/>
            <a:lstStyle/>
            <a:p/>
          </p:txBody>
        </p:sp>
        <p:sp>
          <p:nvSpPr>
            <p:cNvPr id="106" name="pg106"/>
            <p:cNvSpPr/>
            <p:nvPr/>
          </p:nvSpPr>
          <p:spPr>
            <a:xfrm>
              <a:off x="1036670" y="3732583"/>
              <a:ext cx="45483" cy="45483"/>
            </a:xfrm>
            <a:custGeom>
              <a:avLst/>
              <a:pathLst>
                <a:path w="45483" h="45483">
                  <a:moveTo>
                    <a:pt x="45483" y="0"/>
                  </a:moveTo>
                  <a:lnTo>
                    <a:pt x="45483" y="8648"/>
                  </a:lnTo>
                  <a:lnTo>
                    <a:pt x="8648" y="45483"/>
                  </a:lnTo>
                  <a:lnTo>
                    <a:pt x="0" y="454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950181" y="3646094"/>
              <a:ext cx="131972" cy="131972"/>
            </a:xfrm>
            <a:custGeom>
              <a:avLst/>
              <a:pathLst>
                <a:path w="131972" h="131972">
                  <a:moveTo>
                    <a:pt x="131972" y="0"/>
                  </a:moveTo>
                  <a:lnTo>
                    <a:pt x="131972" y="8648"/>
                  </a:lnTo>
                  <a:lnTo>
                    <a:pt x="8648" y="131972"/>
                  </a:lnTo>
                  <a:lnTo>
                    <a:pt x="0" y="1319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863692" y="3559604"/>
              <a:ext cx="218461" cy="218461"/>
            </a:xfrm>
            <a:custGeom>
              <a:avLst/>
              <a:pathLst>
                <a:path w="218461" h="218461">
                  <a:moveTo>
                    <a:pt x="218461" y="0"/>
                  </a:moveTo>
                  <a:lnTo>
                    <a:pt x="218461" y="8648"/>
                  </a:lnTo>
                  <a:lnTo>
                    <a:pt x="8648" y="218461"/>
                  </a:lnTo>
                  <a:lnTo>
                    <a:pt x="0" y="2184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843579" y="3473115"/>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843579" y="3386626"/>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843579" y="3300137"/>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843579" y="3213648"/>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843579" y="3127159"/>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843579" y="3040670"/>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843579" y="2954180"/>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843579" y="2867691"/>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843579" y="2781202"/>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843579" y="2694713"/>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843579" y="2615061"/>
              <a:ext cx="238574" cy="240386"/>
            </a:xfrm>
            <a:custGeom>
              <a:avLst/>
              <a:pathLst>
                <a:path w="238574" h="240386">
                  <a:moveTo>
                    <a:pt x="231737" y="0"/>
                  </a:moveTo>
                  <a:lnTo>
                    <a:pt x="238574" y="0"/>
                  </a:lnTo>
                  <a:lnTo>
                    <a:pt x="238574" y="1811"/>
                  </a:lnTo>
                  <a:lnTo>
                    <a:pt x="0" y="240386"/>
                  </a:lnTo>
                  <a:lnTo>
                    <a:pt x="0" y="231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843579" y="2615061"/>
              <a:ext cx="153897" cy="153897"/>
            </a:xfrm>
            <a:custGeom>
              <a:avLst/>
              <a:pathLst>
                <a:path w="153897" h="153897">
                  <a:moveTo>
                    <a:pt x="145248" y="0"/>
                  </a:moveTo>
                  <a:lnTo>
                    <a:pt x="153897" y="0"/>
                  </a:lnTo>
                  <a:lnTo>
                    <a:pt x="0" y="153897"/>
                  </a:lnTo>
                  <a:lnTo>
                    <a:pt x="0" y="1452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843579" y="2615061"/>
              <a:ext cx="67408" cy="67408"/>
            </a:xfrm>
            <a:custGeom>
              <a:avLst/>
              <a:pathLst>
                <a:path w="67408" h="67408">
                  <a:moveTo>
                    <a:pt x="58759" y="0"/>
                  </a:moveTo>
                  <a:lnTo>
                    <a:pt x="67408" y="0"/>
                  </a:lnTo>
                  <a:lnTo>
                    <a:pt x="0" y="67408"/>
                  </a:lnTo>
                  <a:lnTo>
                    <a:pt x="0" y="587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555605" y="3721351"/>
              <a:ext cx="56714" cy="56714"/>
            </a:xfrm>
            <a:custGeom>
              <a:avLst/>
              <a:pathLst>
                <a:path w="56714" h="56714">
                  <a:moveTo>
                    <a:pt x="56714" y="0"/>
                  </a:moveTo>
                  <a:lnTo>
                    <a:pt x="56714" y="8648"/>
                  </a:lnTo>
                  <a:lnTo>
                    <a:pt x="8648" y="56714"/>
                  </a:lnTo>
                  <a:lnTo>
                    <a:pt x="0" y="567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469116" y="3634862"/>
              <a:ext cx="143203" cy="143203"/>
            </a:xfrm>
            <a:custGeom>
              <a:avLst/>
              <a:pathLst>
                <a:path w="143203" h="143203">
                  <a:moveTo>
                    <a:pt x="143203" y="0"/>
                  </a:moveTo>
                  <a:lnTo>
                    <a:pt x="143203" y="8648"/>
                  </a:lnTo>
                  <a:lnTo>
                    <a:pt x="8648" y="143203"/>
                  </a:lnTo>
                  <a:lnTo>
                    <a:pt x="0" y="1432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382627" y="3548373"/>
              <a:ext cx="229693" cy="229693"/>
            </a:xfrm>
            <a:custGeom>
              <a:avLst/>
              <a:pathLst>
                <a:path w="229693" h="229693">
                  <a:moveTo>
                    <a:pt x="229693" y="0"/>
                  </a:moveTo>
                  <a:lnTo>
                    <a:pt x="229693" y="8648"/>
                  </a:lnTo>
                  <a:lnTo>
                    <a:pt x="8648" y="229693"/>
                  </a:lnTo>
                  <a:lnTo>
                    <a:pt x="0" y="2296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373745" y="3461884"/>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373745" y="3375395"/>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373745" y="3288906"/>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373745" y="3202417"/>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373745" y="3115927"/>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373745" y="3029438"/>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373745" y="2942949"/>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373745" y="2856460"/>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373745" y="2769971"/>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373745" y="2683482"/>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373745" y="2596992"/>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373745" y="2510503"/>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373745" y="2424014"/>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373745" y="2337525"/>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373745" y="2303035"/>
              <a:ext cx="195224" cy="195224"/>
            </a:xfrm>
            <a:custGeom>
              <a:avLst/>
              <a:pathLst>
                <a:path w="195224" h="195224">
                  <a:moveTo>
                    <a:pt x="186575" y="0"/>
                  </a:moveTo>
                  <a:lnTo>
                    <a:pt x="195224" y="0"/>
                  </a:lnTo>
                  <a:lnTo>
                    <a:pt x="0" y="195224"/>
                  </a:lnTo>
                  <a:lnTo>
                    <a:pt x="0" y="1865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373745" y="2303035"/>
              <a:ext cx="108735" cy="108735"/>
            </a:xfrm>
            <a:custGeom>
              <a:avLst/>
              <a:pathLst>
                <a:path w="108735" h="108735">
                  <a:moveTo>
                    <a:pt x="100086" y="0"/>
                  </a:moveTo>
                  <a:lnTo>
                    <a:pt x="108735" y="0"/>
                  </a:lnTo>
                  <a:lnTo>
                    <a:pt x="0" y="108735"/>
                  </a:lnTo>
                  <a:lnTo>
                    <a:pt x="0" y="1000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373745" y="2303035"/>
              <a:ext cx="22246" cy="22246"/>
            </a:xfrm>
            <a:custGeom>
              <a:avLst/>
              <a:pathLst>
                <a:path w="22246" h="22246">
                  <a:moveTo>
                    <a:pt x="13597" y="0"/>
                  </a:moveTo>
                  <a:lnTo>
                    <a:pt x="22246" y="0"/>
                  </a:lnTo>
                  <a:lnTo>
                    <a:pt x="0" y="22246"/>
                  </a:lnTo>
                  <a:lnTo>
                    <a:pt x="0" y="135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074540" y="3710120"/>
              <a:ext cx="67946" cy="67946"/>
            </a:xfrm>
            <a:custGeom>
              <a:avLst/>
              <a:pathLst>
                <a:path w="67946" h="67946">
                  <a:moveTo>
                    <a:pt x="67946" y="0"/>
                  </a:moveTo>
                  <a:lnTo>
                    <a:pt x="67946" y="8648"/>
                  </a:lnTo>
                  <a:lnTo>
                    <a:pt x="8648" y="67946"/>
                  </a:lnTo>
                  <a:lnTo>
                    <a:pt x="0" y="679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988051" y="3623631"/>
              <a:ext cx="154435" cy="154435"/>
            </a:xfrm>
            <a:custGeom>
              <a:avLst/>
              <a:pathLst>
                <a:path w="154435" h="154435">
                  <a:moveTo>
                    <a:pt x="154435" y="0"/>
                  </a:moveTo>
                  <a:lnTo>
                    <a:pt x="154435" y="8648"/>
                  </a:lnTo>
                  <a:lnTo>
                    <a:pt x="8648" y="154435"/>
                  </a:lnTo>
                  <a:lnTo>
                    <a:pt x="0" y="1544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903912" y="3537142"/>
              <a:ext cx="238574" cy="240924"/>
            </a:xfrm>
            <a:custGeom>
              <a:avLst/>
              <a:pathLst>
                <a:path w="238574" h="240924">
                  <a:moveTo>
                    <a:pt x="238574" y="0"/>
                  </a:moveTo>
                  <a:lnTo>
                    <a:pt x="238574" y="8648"/>
                  </a:lnTo>
                  <a:lnTo>
                    <a:pt x="6299" y="240924"/>
                  </a:lnTo>
                  <a:lnTo>
                    <a:pt x="0" y="240924"/>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903912" y="3450653"/>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903912" y="3364163"/>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903912" y="3277674"/>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903912" y="3191185"/>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903912" y="3104696"/>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903912" y="3018207"/>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903912" y="2931718"/>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903912" y="2845229"/>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903912" y="2758739"/>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1903912" y="2672250"/>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1903912" y="2585761"/>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1903912" y="2499272"/>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1903912" y="2412783"/>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1903912" y="2326294"/>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1903912" y="2239804"/>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1903912" y="2161205"/>
              <a:ext cx="238574" cy="239334"/>
            </a:xfrm>
            <a:custGeom>
              <a:avLst/>
              <a:pathLst>
                <a:path w="238574" h="239334">
                  <a:moveTo>
                    <a:pt x="230685" y="0"/>
                  </a:moveTo>
                  <a:lnTo>
                    <a:pt x="238574" y="0"/>
                  </a:lnTo>
                  <a:lnTo>
                    <a:pt x="238574" y="759"/>
                  </a:lnTo>
                  <a:lnTo>
                    <a:pt x="0" y="239334"/>
                  </a:lnTo>
                  <a:lnTo>
                    <a:pt x="0" y="2306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1903912" y="2161205"/>
              <a:ext cx="152844" cy="152844"/>
            </a:xfrm>
            <a:custGeom>
              <a:avLst/>
              <a:pathLst>
                <a:path w="152844" h="152844">
                  <a:moveTo>
                    <a:pt x="144195" y="0"/>
                  </a:moveTo>
                  <a:lnTo>
                    <a:pt x="152844" y="0"/>
                  </a:lnTo>
                  <a:lnTo>
                    <a:pt x="0" y="152844"/>
                  </a:lnTo>
                  <a:lnTo>
                    <a:pt x="0" y="1441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1903912" y="2161205"/>
              <a:ext cx="66355" cy="66355"/>
            </a:xfrm>
            <a:custGeom>
              <a:avLst/>
              <a:pathLst>
                <a:path w="66355" h="66355">
                  <a:moveTo>
                    <a:pt x="57706" y="0"/>
                  </a:moveTo>
                  <a:lnTo>
                    <a:pt x="66355" y="0"/>
                  </a:lnTo>
                  <a:lnTo>
                    <a:pt x="0" y="66355"/>
                  </a:lnTo>
                  <a:lnTo>
                    <a:pt x="0" y="577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334008" y="3704504"/>
              <a:ext cx="73561" cy="73561"/>
            </a:xfrm>
            <a:custGeom>
              <a:avLst/>
              <a:pathLst>
                <a:path w="73561" h="73561">
                  <a:moveTo>
                    <a:pt x="73561" y="0"/>
                  </a:moveTo>
                  <a:lnTo>
                    <a:pt x="73561" y="8648"/>
                  </a:lnTo>
                  <a:lnTo>
                    <a:pt x="8648" y="73561"/>
                  </a:lnTo>
                  <a:lnTo>
                    <a:pt x="0" y="735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247518" y="3618015"/>
              <a:ext cx="160050" cy="160050"/>
            </a:xfrm>
            <a:custGeom>
              <a:avLst/>
              <a:pathLst>
                <a:path w="160050" h="160050">
                  <a:moveTo>
                    <a:pt x="160050" y="0"/>
                  </a:moveTo>
                  <a:lnTo>
                    <a:pt x="160050" y="8648"/>
                  </a:lnTo>
                  <a:lnTo>
                    <a:pt x="8648" y="160050"/>
                  </a:lnTo>
                  <a:lnTo>
                    <a:pt x="0" y="160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68995" y="3531526"/>
              <a:ext cx="238574" cy="246540"/>
            </a:xfrm>
            <a:custGeom>
              <a:avLst/>
              <a:pathLst>
                <a:path w="238574" h="246540">
                  <a:moveTo>
                    <a:pt x="238574" y="0"/>
                  </a:moveTo>
                  <a:lnTo>
                    <a:pt x="238574" y="8648"/>
                  </a:lnTo>
                  <a:lnTo>
                    <a:pt x="683" y="246540"/>
                  </a:lnTo>
                  <a:lnTo>
                    <a:pt x="0" y="246540"/>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68995" y="3445037"/>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68995" y="3358548"/>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68995" y="3272059"/>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68995" y="3185569"/>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68995" y="3099080"/>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68995" y="3012591"/>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68995" y="2926102"/>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68995" y="2839613"/>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68995" y="2753124"/>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68995" y="2666635"/>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68995" y="2580145"/>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68995" y="2493656"/>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168995" y="2407167"/>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168995" y="2320678"/>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168995" y="2234189"/>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168995" y="2161205"/>
              <a:ext cx="233718" cy="233718"/>
            </a:xfrm>
            <a:custGeom>
              <a:avLst/>
              <a:pathLst>
                <a:path w="233718" h="233718">
                  <a:moveTo>
                    <a:pt x="225069" y="0"/>
                  </a:moveTo>
                  <a:lnTo>
                    <a:pt x="233718" y="0"/>
                  </a:lnTo>
                  <a:lnTo>
                    <a:pt x="0" y="233718"/>
                  </a:lnTo>
                  <a:lnTo>
                    <a:pt x="0" y="2250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168995" y="2161205"/>
              <a:ext cx="147229" cy="147229"/>
            </a:xfrm>
            <a:custGeom>
              <a:avLst/>
              <a:pathLst>
                <a:path w="147229" h="147229">
                  <a:moveTo>
                    <a:pt x="138580" y="0"/>
                  </a:moveTo>
                  <a:lnTo>
                    <a:pt x="147229" y="0"/>
                  </a:lnTo>
                  <a:lnTo>
                    <a:pt x="0" y="147229"/>
                  </a:lnTo>
                  <a:lnTo>
                    <a:pt x="0" y="1385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168995" y="2161205"/>
              <a:ext cx="60740" cy="60740"/>
            </a:xfrm>
            <a:custGeom>
              <a:avLst/>
              <a:pathLst>
                <a:path w="60740" h="60740">
                  <a:moveTo>
                    <a:pt x="52091" y="0"/>
                  </a:moveTo>
                  <a:lnTo>
                    <a:pt x="60740" y="0"/>
                  </a:lnTo>
                  <a:lnTo>
                    <a:pt x="0" y="60740"/>
                  </a:lnTo>
                  <a:lnTo>
                    <a:pt x="0" y="520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593475" y="3698889"/>
              <a:ext cx="79177" cy="79177"/>
            </a:xfrm>
            <a:custGeom>
              <a:avLst/>
              <a:pathLst>
                <a:path w="79177" h="79177">
                  <a:moveTo>
                    <a:pt x="79177" y="0"/>
                  </a:moveTo>
                  <a:lnTo>
                    <a:pt x="79177" y="8648"/>
                  </a:lnTo>
                  <a:lnTo>
                    <a:pt x="8648" y="79177"/>
                  </a:lnTo>
                  <a:lnTo>
                    <a:pt x="0" y="791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506986" y="3612399"/>
              <a:ext cx="165666" cy="165666"/>
            </a:xfrm>
            <a:custGeom>
              <a:avLst/>
              <a:pathLst>
                <a:path w="165666" h="165666">
                  <a:moveTo>
                    <a:pt x="165666" y="0"/>
                  </a:moveTo>
                  <a:lnTo>
                    <a:pt x="165666" y="8648"/>
                  </a:lnTo>
                  <a:lnTo>
                    <a:pt x="8648" y="165666"/>
                  </a:lnTo>
                  <a:lnTo>
                    <a:pt x="0" y="1656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434078" y="3525910"/>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434078" y="3439421"/>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434078" y="3352932"/>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434078" y="3266443"/>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434078" y="3179954"/>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434078" y="3093465"/>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434078" y="3006975"/>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434078" y="2920486"/>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434078" y="2833997"/>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434078" y="2747508"/>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434078" y="2661019"/>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434078" y="2574530"/>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434078" y="2488041"/>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434078" y="2401551"/>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434078" y="2315062"/>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434078" y="2228573"/>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434078" y="2142084"/>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434078" y="2055595"/>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434078" y="2019375"/>
              <a:ext cx="196954" cy="196954"/>
            </a:xfrm>
            <a:custGeom>
              <a:avLst/>
              <a:pathLst>
                <a:path w="196954" h="196954">
                  <a:moveTo>
                    <a:pt x="188305" y="0"/>
                  </a:moveTo>
                  <a:lnTo>
                    <a:pt x="196954" y="0"/>
                  </a:lnTo>
                  <a:lnTo>
                    <a:pt x="0" y="196954"/>
                  </a:lnTo>
                  <a:lnTo>
                    <a:pt x="0" y="1883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434078" y="2019375"/>
              <a:ext cx="110465" cy="110465"/>
            </a:xfrm>
            <a:custGeom>
              <a:avLst/>
              <a:pathLst>
                <a:path w="110465" h="110465">
                  <a:moveTo>
                    <a:pt x="101816" y="0"/>
                  </a:moveTo>
                  <a:lnTo>
                    <a:pt x="110465" y="0"/>
                  </a:lnTo>
                  <a:lnTo>
                    <a:pt x="0" y="110465"/>
                  </a:lnTo>
                  <a:lnTo>
                    <a:pt x="0" y="1018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434078" y="2019375"/>
              <a:ext cx="23975" cy="23975"/>
            </a:xfrm>
            <a:custGeom>
              <a:avLst/>
              <a:pathLst>
                <a:path w="23975" h="23975">
                  <a:moveTo>
                    <a:pt x="15327" y="0"/>
                  </a:moveTo>
                  <a:lnTo>
                    <a:pt x="23975" y="0"/>
                  </a:lnTo>
                  <a:lnTo>
                    <a:pt x="0" y="23975"/>
                  </a:lnTo>
                  <a:lnTo>
                    <a:pt x="0" y="153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198899" y="3774146"/>
              <a:ext cx="3919" cy="3919"/>
            </a:xfrm>
            <a:custGeom>
              <a:avLst/>
              <a:pathLst>
                <a:path w="3919" h="3919">
                  <a:moveTo>
                    <a:pt x="3919" y="0"/>
                  </a:moveTo>
                  <a:lnTo>
                    <a:pt x="3919" y="3919"/>
                  </a:lnTo>
                  <a:lnTo>
                    <a:pt x="0" y="3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112410" y="3687657"/>
              <a:ext cx="90408" cy="90408"/>
            </a:xfrm>
            <a:custGeom>
              <a:avLst/>
              <a:pathLst>
                <a:path w="90408" h="90408">
                  <a:moveTo>
                    <a:pt x="90408" y="0"/>
                  </a:moveTo>
                  <a:lnTo>
                    <a:pt x="90408" y="8648"/>
                  </a:lnTo>
                  <a:lnTo>
                    <a:pt x="8648" y="90408"/>
                  </a:lnTo>
                  <a:lnTo>
                    <a:pt x="0" y="90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025921" y="3601168"/>
              <a:ext cx="176898" cy="176898"/>
            </a:xfrm>
            <a:custGeom>
              <a:avLst/>
              <a:pathLst>
                <a:path w="176898" h="176898">
                  <a:moveTo>
                    <a:pt x="176898" y="0"/>
                  </a:moveTo>
                  <a:lnTo>
                    <a:pt x="176898" y="8648"/>
                  </a:lnTo>
                  <a:lnTo>
                    <a:pt x="8648" y="176898"/>
                  </a:lnTo>
                  <a:lnTo>
                    <a:pt x="0" y="1768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964244" y="3514679"/>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964244" y="3428190"/>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964244" y="3341701"/>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964244" y="3255212"/>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964244" y="3168722"/>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964244" y="3082233"/>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964244" y="2995744"/>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964244" y="2909255"/>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964244" y="2822766"/>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964244" y="2736277"/>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964244" y="2649787"/>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964244" y="2563298"/>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964244" y="2476809"/>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964244" y="2390320"/>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964244" y="2303831"/>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964244" y="2217342"/>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964244" y="2130853"/>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964244" y="2044363"/>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964244" y="1957874"/>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964244" y="1877545"/>
              <a:ext cx="238574" cy="241063"/>
            </a:xfrm>
            <a:custGeom>
              <a:avLst/>
              <a:pathLst>
                <a:path w="238574" h="241063">
                  <a:moveTo>
                    <a:pt x="232414" y="0"/>
                  </a:moveTo>
                  <a:lnTo>
                    <a:pt x="238574" y="0"/>
                  </a:lnTo>
                  <a:lnTo>
                    <a:pt x="238574" y="2488"/>
                  </a:lnTo>
                  <a:lnTo>
                    <a:pt x="0" y="241063"/>
                  </a:lnTo>
                  <a:lnTo>
                    <a:pt x="0" y="232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964244" y="1877545"/>
              <a:ext cx="154574" cy="154574"/>
            </a:xfrm>
            <a:custGeom>
              <a:avLst/>
              <a:pathLst>
                <a:path w="154574" h="154574">
                  <a:moveTo>
                    <a:pt x="145925" y="0"/>
                  </a:moveTo>
                  <a:lnTo>
                    <a:pt x="154574" y="0"/>
                  </a:lnTo>
                  <a:lnTo>
                    <a:pt x="0" y="154574"/>
                  </a:lnTo>
                  <a:lnTo>
                    <a:pt x="0" y="14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964244" y="1877545"/>
              <a:ext cx="68085" cy="68085"/>
            </a:xfrm>
            <a:custGeom>
              <a:avLst/>
              <a:pathLst>
                <a:path w="68085" h="68085">
                  <a:moveTo>
                    <a:pt x="59436" y="0"/>
                  </a:moveTo>
                  <a:lnTo>
                    <a:pt x="68085" y="0"/>
                  </a:lnTo>
                  <a:lnTo>
                    <a:pt x="0" y="68085"/>
                  </a:lnTo>
                  <a:lnTo>
                    <a:pt x="0" y="594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458367" y="3768531"/>
              <a:ext cx="9535" cy="9535"/>
            </a:xfrm>
            <a:custGeom>
              <a:avLst/>
              <a:pathLst>
                <a:path w="9535" h="9535">
                  <a:moveTo>
                    <a:pt x="9535" y="0"/>
                  </a:moveTo>
                  <a:lnTo>
                    <a:pt x="9535" y="8648"/>
                  </a:lnTo>
                  <a:lnTo>
                    <a:pt x="8648" y="9535"/>
                  </a:lnTo>
                  <a:lnTo>
                    <a:pt x="0" y="95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371877" y="3682042"/>
              <a:ext cx="96024" cy="96024"/>
            </a:xfrm>
            <a:custGeom>
              <a:avLst/>
              <a:pathLst>
                <a:path w="96024" h="96024">
                  <a:moveTo>
                    <a:pt x="96024" y="0"/>
                  </a:moveTo>
                  <a:lnTo>
                    <a:pt x="96024" y="8648"/>
                  </a:lnTo>
                  <a:lnTo>
                    <a:pt x="8648" y="96024"/>
                  </a:lnTo>
                  <a:lnTo>
                    <a:pt x="0" y="960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285388" y="3595552"/>
              <a:ext cx="182513" cy="182513"/>
            </a:xfrm>
            <a:custGeom>
              <a:avLst/>
              <a:pathLst>
                <a:path w="182513" h="182513">
                  <a:moveTo>
                    <a:pt x="182513" y="0"/>
                  </a:moveTo>
                  <a:lnTo>
                    <a:pt x="182513" y="8648"/>
                  </a:lnTo>
                  <a:lnTo>
                    <a:pt x="8648" y="182513"/>
                  </a:lnTo>
                  <a:lnTo>
                    <a:pt x="0" y="1825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229327" y="3509063"/>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229327" y="3422574"/>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229327" y="3336085"/>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229327" y="3249596"/>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229327" y="3163107"/>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229327" y="3076618"/>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229327" y="2990128"/>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229327" y="2903639"/>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229327" y="2817150"/>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229327" y="2730661"/>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229327" y="2644172"/>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229327" y="2557683"/>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229327" y="2471193"/>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229327" y="2384704"/>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229327" y="2298215"/>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229327" y="2211726"/>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3229327" y="2125237"/>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3229327" y="2038748"/>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3229327" y="1952259"/>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3229327" y="1865769"/>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3229327" y="1820813"/>
              <a:ext cx="205690" cy="205690"/>
            </a:xfrm>
            <a:custGeom>
              <a:avLst/>
              <a:pathLst>
                <a:path w="205690" h="205690">
                  <a:moveTo>
                    <a:pt x="197041" y="0"/>
                  </a:moveTo>
                  <a:lnTo>
                    <a:pt x="205690" y="0"/>
                  </a:lnTo>
                  <a:lnTo>
                    <a:pt x="0" y="205690"/>
                  </a:lnTo>
                  <a:lnTo>
                    <a:pt x="0" y="1970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3229327" y="1820813"/>
              <a:ext cx="119201" cy="119201"/>
            </a:xfrm>
            <a:custGeom>
              <a:avLst/>
              <a:pathLst>
                <a:path w="119201" h="119201">
                  <a:moveTo>
                    <a:pt x="110552" y="0"/>
                  </a:moveTo>
                  <a:lnTo>
                    <a:pt x="119201" y="0"/>
                  </a:lnTo>
                  <a:lnTo>
                    <a:pt x="0" y="119201"/>
                  </a:lnTo>
                  <a:lnTo>
                    <a:pt x="0" y="1105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3229327" y="1820813"/>
              <a:ext cx="32712" cy="32712"/>
            </a:xfrm>
            <a:custGeom>
              <a:avLst/>
              <a:pathLst>
                <a:path w="32712" h="32712">
                  <a:moveTo>
                    <a:pt x="24063" y="0"/>
                  </a:moveTo>
                  <a:lnTo>
                    <a:pt x="32712" y="0"/>
                  </a:lnTo>
                  <a:lnTo>
                    <a:pt x="0" y="32712"/>
                  </a:lnTo>
                  <a:lnTo>
                    <a:pt x="0" y="240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3717834" y="3762915"/>
              <a:ext cx="15151" cy="15151"/>
            </a:xfrm>
            <a:custGeom>
              <a:avLst/>
              <a:pathLst>
                <a:path w="15151" h="15151">
                  <a:moveTo>
                    <a:pt x="15151" y="0"/>
                  </a:moveTo>
                  <a:lnTo>
                    <a:pt x="15151" y="8648"/>
                  </a:lnTo>
                  <a:lnTo>
                    <a:pt x="8648" y="15151"/>
                  </a:lnTo>
                  <a:lnTo>
                    <a:pt x="0" y="151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3631345" y="3676426"/>
              <a:ext cx="101640" cy="101640"/>
            </a:xfrm>
            <a:custGeom>
              <a:avLst/>
              <a:pathLst>
                <a:path w="101640" h="101640">
                  <a:moveTo>
                    <a:pt x="101640" y="0"/>
                  </a:moveTo>
                  <a:lnTo>
                    <a:pt x="101640" y="8648"/>
                  </a:lnTo>
                  <a:lnTo>
                    <a:pt x="8648" y="101640"/>
                  </a:lnTo>
                  <a:lnTo>
                    <a:pt x="0" y="101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3544856" y="3589937"/>
              <a:ext cx="188129" cy="188129"/>
            </a:xfrm>
            <a:custGeom>
              <a:avLst/>
              <a:pathLst>
                <a:path w="188129" h="188129">
                  <a:moveTo>
                    <a:pt x="188129" y="0"/>
                  </a:moveTo>
                  <a:lnTo>
                    <a:pt x="188129" y="8648"/>
                  </a:lnTo>
                  <a:lnTo>
                    <a:pt x="8648" y="188129"/>
                  </a:lnTo>
                  <a:lnTo>
                    <a:pt x="0" y="1881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3494410" y="3503448"/>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3494410" y="3416958"/>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3494410" y="3330469"/>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3494410" y="3243980"/>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3494410" y="3157491"/>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3494410" y="3071002"/>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3494410" y="2984513"/>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3494410" y="2898024"/>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3494410" y="2811534"/>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3494410" y="2725045"/>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3494410" y="2638556"/>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3494410" y="2552067"/>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3494410" y="2465578"/>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3494410" y="2379089"/>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3494410" y="2292599"/>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3494410" y="2206110"/>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3494410" y="2119621"/>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3494410" y="2033132"/>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3494410" y="1946643"/>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3494410" y="1860154"/>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3494410" y="1792447"/>
              <a:ext cx="228441" cy="228441"/>
            </a:xfrm>
            <a:custGeom>
              <a:avLst/>
              <a:pathLst>
                <a:path w="228441" h="228441">
                  <a:moveTo>
                    <a:pt x="219792" y="0"/>
                  </a:moveTo>
                  <a:lnTo>
                    <a:pt x="228441" y="0"/>
                  </a:lnTo>
                  <a:lnTo>
                    <a:pt x="0" y="228441"/>
                  </a:lnTo>
                  <a:lnTo>
                    <a:pt x="0" y="2197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3494410" y="1792447"/>
              <a:ext cx="141951" cy="141951"/>
            </a:xfrm>
            <a:custGeom>
              <a:avLst/>
              <a:pathLst>
                <a:path w="141951" h="141951">
                  <a:moveTo>
                    <a:pt x="133303" y="0"/>
                  </a:moveTo>
                  <a:lnTo>
                    <a:pt x="141951" y="0"/>
                  </a:lnTo>
                  <a:lnTo>
                    <a:pt x="0" y="141951"/>
                  </a:lnTo>
                  <a:lnTo>
                    <a:pt x="0" y="1333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3494410" y="1792447"/>
              <a:ext cx="55462" cy="55462"/>
            </a:xfrm>
            <a:custGeom>
              <a:avLst/>
              <a:pathLst>
                <a:path w="55462" h="55462">
                  <a:moveTo>
                    <a:pt x="46813" y="0"/>
                  </a:moveTo>
                  <a:lnTo>
                    <a:pt x="55462" y="0"/>
                  </a:lnTo>
                  <a:lnTo>
                    <a:pt x="0" y="55462"/>
                  </a:lnTo>
                  <a:lnTo>
                    <a:pt x="0" y="46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534106" y="3723605"/>
              <a:ext cx="54460" cy="54460"/>
            </a:xfrm>
            <a:custGeom>
              <a:avLst/>
              <a:pathLst>
                <a:path w="54460" h="54460">
                  <a:moveTo>
                    <a:pt x="54460" y="0"/>
                  </a:moveTo>
                  <a:lnTo>
                    <a:pt x="54460" y="8648"/>
                  </a:lnTo>
                  <a:lnTo>
                    <a:pt x="8648" y="54460"/>
                  </a:lnTo>
                  <a:lnTo>
                    <a:pt x="0" y="54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447617" y="3637116"/>
              <a:ext cx="140950" cy="140950"/>
            </a:xfrm>
            <a:custGeom>
              <a:avLst/>
              <a:pathLst>
                <a:path w="140950" h="140950">
                  <a:moveTo>
                    <a:pt x="140950" y="0"/>
                  </a:moveTo>
                  <a:lnTo>
                    <a:pt x="140950" y="8648"/>
                  </a:lnTo>
                  <a:lnTo>
                    <a:pt x="8648" y="140950"/>
                  </a:lnTo>
                  <a:lnTo>
                    <a:pt x="0" y="1409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361128" y="3550627"/>
              <a:ext cx="227439" cy="227439"/>
            </a:xfrm>
            <a:custGeom>
              <a:avLst/>
              <a:pathLst>
                <a:path w="227439" h="227439">
                  <a:moveTo>
                    <a:pt x="227439" y="0"/>
                  </a:moveTo>
                  <a:lnTo>
                    <a:pt x="227439" y="8648"/>
                  </a:lnTo>
                  <a:lnTo>
                    <a:pt x="8648" y="227439"/>
                  </a:lnTo>
                  <a:lnTo>
                    <a:pt x="0" y="227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349992" y="3464138"/>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349992" y="3377649"/>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349992" y="3291159"/>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349992" y="3204670"/>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349992" y="3118181"/>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349992" y="3031692"/>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349992" y="2945203"/>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349992" y="2858714"/>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349992" y="2772225"/>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349992" y="2685735"/>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349992" y="2599246"/>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349992" y="2512757"/>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349992" y="2426268"/>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349992" y="2339779"/>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349992" y="2253290"/>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349992" y="2166801"/>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349992" y="2080311"/>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349992" y="1993822"/>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349992" y="1907333"/>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349992" y="1820844"/>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349992" y="1734355"/>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349992" y="1678983"/>
              <a:ext cx="216106" cy="216106"/>
            </a:xfrm>
            <a:custGeom>
              <a:avLst/>
              <a:pathLst>
                <a:path w="216106" h="216106">
                  <a:moveTo>
                    <a:pt x="207457" y="0"/>
                  </a:moveTo>
                  <a:lnTo>
                    <a:pt x="216106" y="0"/>
                  </a:lnTo>
                  <a:lnTo>
                    <a:pt x="0" y="216106"/>
                  </a:lnTo>
                  <a:lnTo>
                    <a:pt x="0" y="2074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349992" y="1678983"/>
              <a:ext cx="129616" cy="129616"/>
            </a:xfrm>
            <a:custGeom>
              <a:avLst/>
              <a:pathLst>
                <a:path w="129616" h="129616">
                  <a:moveTo>
                    <a:pt x="120968" y="0"/>
                  </a:moveTo>
                  <a:lnTo>
                    <a:pt x="129616" y="0"/>
                  </a:lnTo>
                  <a:lnTo>
                    <a:pt x="0" y="129616"/>
                  </a:lnTo>
                  <a:lnTo>
                    <a:pt x="0" y="1209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349992" y="1678983"/>
              <a:ext cx="43127" cy="43127"/>
            </a:xfrm>
            <a:custGeom>
              <a:avLst/>
              <a:pathLst>
                <a:path w="43127" h="43127">
                  <a:moveTo>
                    <a:pt x="34478" y="0"/>
                  </a:moveTo>
                  <a:lnTo>
                    <a:pt x="43127" y="0"/>
                  </a:lnTo>
                  <a:lnTo>
                    <a:pt x="0" y="43127"/>
                  </a:lnTo>
                  <a:lnTo>
                    <a:pt x="0" y="344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6312509" y="3706758"/>
              <a:ext cx="71308" cy="71308"/>
            </a:xfrm>
            <a:custGeom>
              <a:avLst/>
              <a:pathLst>
                <a:path w="71308" h="71308">
                  <a:moveTo>
                    <a:pt x="71308" y="0"/>
                  </a:moveTo>
                  <a:lnTo>
                    <a:pt x="71308" y="8648"/>
                  </a:lnTo>
                  <a:lnTo>
                    <a:pt x="8648" y="71308"/>
                  </a:lnTo>
                  <a:lnTo>
                    <a:pt x="0" y="71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6226019" y="3620269"/>
              <a:ext cx="157797" cy="157797"/>
            </a:xfrm>
            <a:custGeom>
              <a:avLst/>
              <a:pathLst>
                <a:path w="157797" h="157797">
                  <a:moveTo>
                    <a:pt x="157797" y="0"/>
                  </a:moveTo>
                  <a:lnTo>
                    <a:pt x="157797" y="8648"/>
                  </a:lnTo>
                  <a:lnTo>
                    <a:pt x="8648" y="157797"/>
                  </a:lnTo>
                  <a:lnTo>
                    <a:pt x="0" y="1577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6145242" y="3533780"/>
              <a:ext cx="238574" cy="244286"/>
            </a:xfrm>
            <a:custGeom>
              <a:avLst/>
              <a:pathLst>
                <a:path w="238574" h="244286">
                  <a:moveTo>
                    <a:pt x="238574" y="0"/>
                  </a:moveTo>
                  <a:lnTo>
                    <a:pt x="238574" y="8648"/>
                  </a:lnTo>
                  <a:lnTo>
                    <a:pt x="2937" y="244286"/>
                  </a:lnTo>
                  <a:lnTo>
                    <a:pt x="0" y="244286"/>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6145242" y="3447291"/>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6145242" y="3360802"/>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6145242" y="3274312"/>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6145242" y="3187823"/>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6145242" y="3101334"/>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6145242" y="3014845"/>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6145242" y="2928356"/>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6145242" y="2841867"/>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6145242" y="2755377"/>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6145242" y="2668888"/>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6145242" y="2582399"/>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6145242" y="2495910"/>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6145242" y="2409421"/>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6145242" y="2322932"/>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6145242" y="2236443"/>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6145242" y="2149953"/>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6145242" y="2063464"/>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6145242" y="1976975"/>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6145242" y="1890486"/>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6145242" y="1803997"/>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6145242" y="1717508"/>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6145242" y="1631019"/>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6145242" y="1593885"/>
              <a:ext cx="197867" cy="197867"/>
            </a:xfrm>
            <a:custGeom>
              <a:avLst/>
              <a:pathLst>
                <a:path w="197867" h="197867">
                  <a:moveTo>
                    <a:pt x="189218" y="0"/>
                  </a:moveTo>
                  <a:lnTo>
                    <a:pt x="197867" y="0"/>
                  </a:lnTo>
                  <a:lnTo>
                    <a:pt x="0" y="197867"/>
                  </a:lnTo>
                  <a:lnTo>
                    <a:pt x="0" y="1892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6145242" y="1593885"/>
              <a:ext cx="111378" cy="111378"/>
            </a:xfrm>
            <a:custGeom>
              <a:avLst/>
              <a:pathLst>
                <a:path w="111378" h="111378">
                  <a:moveTo>
                    <a:pt x="102729" y="0"/>
                  </a:moveTo>
                  <a:lnTo>
                    <a:pt x="111378" y="0"/>
                  </a:lnTo>
                  <a:lnTo>
                    <a:pt x="0" y="111378"/>
                  </a:lnTo>
                  <a:lnTo>
                    <a:pt x="0" y="102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6145242" y="1593885"/>
              <a:ext cx="24889" cy="24889"/>
            </a:xfrm>
            <a:custGeom>
              <a:avLst/>
              <a:pathLst>
                <a:path w="24889" h="24889">
                  <a:moveTo>
                    <a:pt x="16240" y="0"/>
                  </a:moveTo>
                  <a:lnTo>
                    <a:pt x="24889" y="0"/>
                  </a:lnTo>
                  <a:lnTo>
                    <a:pt x="0" y="24889"/>
                  </a:lnTo>
                  <a:lnTo>
                    <a:pt x="0" y="162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571976" y="3701142"/>
              <a:ext cx="76923" cy="76923"/>
            </a:xfrm>
            <a:custGeom>
              <a:avLst/>
              <a:pathLst>
                <a:path w="76923" h="76923">
                  <a:moveTo>
                    <a:pt x="76923" y="0"/>
                  </a:moveTo>
                  <a:lnTo>
                    <a:pt x="76923" y="8648"/>
                  </a:lnTo>
                  <a:lnTo>
                    <a:pt x="8648" y="76923"/>
                  </a:lnTo>
                  <a:lnTo>
                    <a:pt x="0" y="769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485487" y="3614653"/>
              <a:ext cx="163412" cy="163412"/>
            </a:xfrm>
            <a:custGeom>
              <a:avLst/>
              <a:pathLst>
                <a:path w="163412" h="163412">
                  <a:moveTo>
                    <a:pt x="163412" y="0"/>
                  </a:moveTo>
                  <a:lnTo>
                    <a:pt x="163412" y="8648"/>
                  </a:lnTo>
                  <a:lnTo>
                    <a:pt x="8648" y="163412"/>
                  </a:lnTo>
                  <a:lnTo>
                    <a:pt x="0" y="1634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410325" y="3528164"/>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410325" y="3441675"/>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410325" y="3355186"/>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410325" y="3268697"/>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6410325" y="3182208"/>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6410325" y="3095718"/>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6410325" y="3009229"/>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6410325" y="2922740"/>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6410325" y="2836251"/>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6410325" y="2749762"/>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6410325" y="2663273"/>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6410325" y="2576783"/>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6410325" y="2490294"/>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6410325" y="2403805"/>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6410325" y="2317316"/>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6410325" y="2230827"/>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6410325" y="2144338"/>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6410325" y="2057849"/>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6410325" y="1971359"/>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6410325" y="1884870"/>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6410325" y="1798381"/>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6410325" y="1711892"/>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6410325" y="1625403"/>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6410325" y="1565519"/>
              <a:ext cx="220618" cy="220618"/>
            </a:xfrm>
            <a:custGeom>
              <a:avLst/>
              <a:pathLst>
                <a:path w="220618" h="220618">
                  <a:moveTo>
                    <a:pt x="211969" y="0"/>
                  </a:moveTo>
                  <a:lnTo>
                    <a:pt x="220618" y="0"/>
                  </a:lnTo>
                  <a:lnTo>
                    <a:pt x="0" y="220618"/>
                  </a:lnTo>
                  <a:lnTo>
                    <a:pt x="0" y="2119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6410325" y="1565519"/>
              <a:ext cx="134128" cy="134128"/>
            </a:xfrm>
            <a:custGeom>
              <a:avLst/>
              <a:pathLst>
                <a:path w="134128" h="134128">
                  <a:moveTo>
                    <a:pt x="125480" y="0"/>
                  </a:moveTo>
                  <a:lnTo>
                    <a:pt x="134128" y="0"/>
                  </a:lnTo>
                  <a:lnTo>
                    <a:pt x="0" y="134128"/>
                  </a:lnTo>
                  <a:lnTo>
                    <a:pt x="0" y="1254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6410325" y="1565519"/>
              <a:ext cx="47639" cy="47639"/>
            </a:xfrm>
            <a:custGeom>
              <a:avLst/>
              <a:pathLst>
                <a:path w="47639" h="47639">
                  <a:moveTo>
                    <a:pt x="38990" y="0"/>
                  </a:moveTo>
                  <a:lnTo>
                    <a:pt x="47639" y="0"/>
                  </a:lnTo>
                  <a:lnTo>
                    <a:pt x="0" y="47639"/>
                  </a:lnTo>
                  <a:lnTo>
                    <a:pt x="0" y="389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6831443" y="3695527"/>
              <a:ext cx="82539" cy="82539"/>
            </a:xfrm>
            <a:custGeom>
              <a:avLst/>
              <a:pathLst>
                <a:path w="82539" h="82539">
                  <a:moveTo>
                    <a:pt x="82539" y="0"/>
                  </a:moveTo>
                  <a:lnTo>
                    <a:pt x="82539" y="8648"/>
                  </a:lnTo>
                  <a:lnTo>
                    <a:pt x="8648" y="82539"/>
                  </a:lnTo>
                  <a:lnTo>
                    <a:pt x="0" y="82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6744954" y="3609038"/>
              <a:ext cx="169028" cy="169028"/>
            </a:xfrm>
            <a:custGeom>
              <a:avLst/>
              <a:pathLst>
                <a:path w="169028" h="169028">
                  <a:moveTo>
                    <a:pt x="169028" y="0"/>
                  </a:moveTo>
                  <a:lnTo>
                    <a:pt x="169028" y="8648"/>
                  </a:lnTo>
                  <a:lnTo>
                    <a:pt x="8648" y="169028"/>
                  </a:lnTo>
                  <a:lnTo>
                    <a:pt x="0" y="1690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6675408" y="3522548"/>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6675408" y="3436059"/>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pg371"/>
            <p:cNvSpPr/>
            <p:nvPr/>
          </p:nvSpPr>
          <p:spPr>
            <a:xfrm>
              <a:off x="6675408" y="3349570"/>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2" name="pg372"/>
            <p:cNvSpPr/>
            <p:nvPr/>
          </p:nvSpPr>
          <p:spPr>
            <a:xfrm>
              <a:off x="6675408" y="3263081"/>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3" name="pg373"/>
            <p:cNvSpPr/>
            <p:nvPr/>
          </p:nvSpPr>
          <p:spPr>
            <a:xfrm>
              <a:off x="6675408" y="3176592"/>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4" name="pg374"/>
            <p:cNvSpPr/>
            <p:nvPr/>
          </p:nvSpPr>
          <p:spPr>
            <a:xfrm>
              <a:off x="6675408" y="3090103"/>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5" name="pg375"/>
            <p:cNvSpPr/>
            <p:nvPr/>
          </p:nvSpPr>
          <p:spPr>
            <a:xfrm>
              <a:off x="6675408" y="3003614"/>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6" name="pg376"/>
            <p:cNvSpPr/>
            <p:nvPr/>
          </p:nvSpPr>
          <p:spPr>
            <a:xfrm>
              <a:off x="6675408" y="2917124"/>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6675408" y="2830635"/>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pg378"/>
            <p:cNvSpPr/>
            <p:nvPr/>
          </p:nvSpPr>
          <p:spPr>
            <a:xfrm>
              <a:off x="6675408" y="2744146"/>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9" name="pg379"/>
            <p:cNvSpPr/>
            <p:nvPr/>
          </p:nvSpPr>
          <p:spPr>
            <a:xfrm>
              <a:off x="6675408" y="2657657"/>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0" name="pg380"/>
            <p:cNvSpPr/>
            <p:nvPr/>
          </p:nvSpPr>
          <p:spPr>
            <a:xfrm>
              <a:off x="6675408" y="2571168"/>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1" name="pg381"/>
            <p:cNvSpPr/>
            <p:nvPr/>
          </p:nvSpPr>
          <p:spPr>
            <a:xfrm>
              <a:off x="6675408" y="2484679"/>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2" name="pg382"/>
            <p:cNvSpPr/>
            <p:nvPr/>
          </p:nvSpPr>
          <p:spPr>
            <a:xfrm>
              <a:off x="6675408" y="2398190"/>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3" name="pg383"/>
            <p:cNvSpPr/>
            <p:nvPr/>
          </p:nvSpPr>
          <p:spPr>
            <a:xfrm>
              <a:off x="6675408" y="2311700"/>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4" name="pg384"/>
            <p:cNvSpPr/>
            <p:nvPr/>
          </p:nvSpPr>
          <p:spPr>
            <a:xfrm>
              <a:off x="6675408" y="2225211"/>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5" name="pg385"/>
            <p:cNvSpPr/>
            <p:nvPr/>
          </p:nvSpPr>
          <p:spPr>
            <a:xfrm>
              <a:off x="6675408" y="2138722"/>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6" name="pg386"/>
            <p:cNvSpPr/>
            <p:nvPr/>
          </p:nvSpPr>
          <p:spPr>
            <a:xfrm>
              <a:off x="6675408" y="2052233"/>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7" name="pg387"/>
            <p:cNvSpPr/>
            <p:nvPr/>
          </p:nvSpPr>
          <p:spPr>
            <a:xfrm>
              <a:off x="6675408" y="1965744"/>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8" name="pg388"/>
            <p:cNvSpPr/>
            <p:nvPr/>
          </p:nvSpPr>
          <p:spPr>
            <a:xfrm>
              <a:off x="6675408" y="1879255"/>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9" name="pg389"/>
            <p:cNvSpPr/>
            <p:nvPr/>
          </p:nvSpPr>
          <p:spPr>
            <a:xfrm>
              <a:off x="6675408" y="1792765"/>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0" name="pg390"/>
            <p:cNvSpPr/>
            <p:nvPr/>
          </p:nvSpPr>
          <p:spPr>
            <a:xfrm>
              <a:off x="6675408" y="1706276"/>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1" name="pg391"/>
            <p:cNvSpPr/>
            <p:nvPr/>
          </p:nvSpPr>
          <p:spPr>
            <a:xfrm>
              <a:off x="6675408" y="1619787"/>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2" name="pg392"/>
            <p:cNvSpPr/>
            <p:nvPr/>
          </p:nvSpPr>
          <p:spPr>
            <a:xfrm>
              <a:off x="6675408" y="1533298"/>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3" name="pg393"/>
            <p:cNvSpPr/>
            <p:nvPr/>
          </p:nvSpPr>
          <p:spPr>
            <a:xfrm>
              <a:off x="6675408" y="1508787"/>
              <a:ext cx="185245" cy="185245"/>
            </a:xfrm>
            <a:custGeom>
              <a:avLst/>
              <a:pathLst>
                <a:path w="185245" h="185245">
                  <a:moveTo>
                    <a:pt x="176596" y="0"/>
                  </a:moveTo>
                  <a:lnTo>
                    <a:pt x="185245" y="0"/>
                  </a:lnTo>
                  <a:lnTo>
                    <a:pt x="0" y="185245"/>
                  </a:lnTo>
                  <a:lnTo>
                    <a:pt x="0" y="1765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4" name="pg394"/>
            <p:cNvSpPr/>
            <p:nvPr/>
          </p:nvSpPr>
          <p:spPr>
            <a:xfrm>
              <a:off x="6675408" y="1508787"/>
              <a:ext cx="98756" cy="98756"/>
            </a:xfrm>
            <a:custGeom>
              <a:avLst/>
              <a:pathLst>
                <a:path w="98756" h="98756">
                  <a:moveTo>
                    <a:pt x="90107" y="0"/>
                  </a:moveTo>
                  <a:lnTo>
                    <a:pt x="98756" y="0"/>
                  </a:lnTo>
                  <a:lnTo>
                    <a:pt x="0" y="98756"/>
                  </a:lnTo>
                  <a:lnTo>
                    <a:pt x="0" y="901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5" name="pg395"/>
            <p:cNvSpPr/>
            <p:nvPr/>
          </p:nvSpPr>
          <p:spPr>
            <a:xfrm>
              <a:off x="6675408" y="1508787"/>
              <a:ext cx="12266" cy="12266"/>
            </a:xfrm>
            <a:custGeom>
              <a:avLst/>
              <a:pathLst>
                <a:path w="12266" h="12266">
                  <a:moveTo>
                    <a:pt x="3618" y="0"/>
                  </a:moveTo>
                  <a:lnTo>
                    <a:pt x="12266" y="0"/>
                  </a:lnTo>
                  <a:lnTo>
                    <a:pt x="0" y="12266"/>
                  </a:lnTo>
                  <a:lnTo>
                    <a:pt x="0" y="36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6" name="pg396"/>
            <p:cNvSpPr/>
            <p:nvPr/>
          </p:nvSpPr>
          <p:spPr>
            <a:xfrm>
              <a:off x="7436867" y="3770785"/>
              <a:ext cx="7281" cy="7281"/>
            </a:xfrm>
            <a:custGeom>
              <a:avLst/>
              <a:pathLst>
                <a:path w="7281" h="7281">
                  <a:moveTo>
                    <a:pt x="7281" y="0"/>
                  </a:moveTo>
                  <a:lnTo>
                    <a:pt x="7281" y="7281"/>
                  </a:lnTo>
                  <a:lnTo>
                    <a:pt x="0" y="7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7" name="pg397"/>
            <p:cNvSpPr/>
            <p:nvPr/>
          </p:nvSpPr>
          <p:spPr>
            <a:xfrm>
              <a:off x="7350378" y="3684295"/>
              <a:ext cx="93770" cy="93770"/>
            </a:xfrm>
            <a:custGeom>
              <a:avLst/>
              <a:pathLst>
                <a:path w="93770" h="93770">
                  <a:moveTo>
                    <a:pt x="93770" y="0"/>
                  </a:moveTo>
                  <a:lnTo>
                    <a:pt x="93770" y="8648"/>
                  </a:lnTo>
                  <a:lnTo>
                    <a:pt x="8648" y="93770"/>
                  </a:lnTo>
                  <a:lnTo>
                    <a:pt x="0" y="93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8" name="pg398"/>
            <p:cNvSpPr/>
            <p:nvPr/>
          </p:nvSpPr>
          <p:spPr>
            <a:xfrm>
              <a:off x="7263889" y="3597806"/>
              <a:ext cx="180259" cy="180259"/>
            </a:xfrm>
            <a:custGeom>
              <a:avLst/>
              <a:pathLst>
                <a:path w="180259" h="180259">
                  <a:moveTo>
                    <a:pt x="180259" y="0"/>
                  </a:moveTo>
                  <a:lnTo>
                    <a:pt x="180259" y="8648"/>
                  </a:lnTo>
                  <a:lnTo>
                    <a:pt x="8648" y="180259"/>
                  </a:lnTo>
                  <a:lnTo>
                    <a:pt x="0" y="1802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9" name="pg399"/>
            <p:cNvSpPr/>
            <p:nvPr/>
          </p:nvSpPr>
          <p:spPr>
            <a:xfrm>
              <a:off x="7205574" y="3511317"/>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0" name="pg400"/>
            <p:cNvSpPr/>
            <p:nvPr/>
          </p:nvSpPr>
          <p:spPr>
            <a:xfrm>
              <a:off x="7205574" y="3424828"/>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1" name="pg401"/>
            <p:cNvSpPr/>
            <p:nvPr/>
          </p:nvSpPr>
          <p:spPr>
            <a:xfrm>
              <a:off x="7205574" y="3338339"/>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2" name="pg402"/>
            <p:cNvSpPr/>
            <p:nvPr/>
          </p:nvSpPr>
          <p:spPr>
            <a:xfrm>
              <a:off x="7205574" y="3251850"/>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3" name="pg403"/>
            <p:cNvSpPr/>
            <p:nvPr/>
          </p:nvSpPr>
          <p:spPr>
            <a:xfrm>
              <a:off x="7205574" y="3165360"/>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4" name="pg404"/>
            <p:cNvSpPr/>
            <p:nvPr/>
          </p:nvSpPr>
          <p:spPr>
            <a:xfrm>
              <a:off x="7205574" y="3078871"/>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pg405"/>
            <p:cNvSpPr/>
            <p:nvPr/>
          </p:nvSpPr>
          <p:spPr>
            <a:xfrm>
              <a:off x="7205574" y="2992382"/>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6" name="pg406"/>
            <p:cNvSpPr/>
            <p:nvPr/>
          </p:nvSpPr>
          <p:spPr>
            <a:xfrm>
              <a:off x="7205574" y="2905893"/>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7" name="pg407"/>
            <p:cNvSpPr/>
            <p:nvPr/>
          </p:nvSpPr>
          <p:spPr>
            <a:xfrm>
              <a:off x="7205574" y="2819404"/>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8" name="pg408"/>
            <p:cNvSpPr/>
            <p:nvPr/>
          </p:nvSpPr>
          <p:spPr>
            <a:xfrm>
              <a:off x="7205574" y="2732915"/>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9" name="pg409"/>
            <p:cNvSpPr/>
            <p:nvPr/>
          </p:nvSpPr>
          <p:spPr>
            <a:xfrm>
              <a:off x="7205574" y="2646426"/>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0" name="pg410"/>
            <p:cNvSpPr/>
            <p:nvPr/>
          </p:nvSpPr>
          <p:spPr>
            <a:xfrm>
              <a:off x="7205574" y="2559936"/>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1" name="pg411"/>
            <p:cNvSpPr/>
            <p:nvPr/>
          </p:nvSpPr>
          <p:spPr>
            <a:xfrm>
              <a:off x="7205574" y="2473447"/>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2" name="pg412"/>
            <p:cNvSpPr/>
            <p:nvPr/>
          </p:nvSpPr>
          <p:spPr>
            <a:xfrm>
              <a:off x="7205574" y="2386958"/>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3" name="pg413"/>
            <p:cNvSpPr/>
            <p:nvPr/>
          </p:nvSpPr>
          <p:spPr>
            <a:xfrm>
              <a:off x="7205574" y="2300469"/>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4" name="pg414"/>
            <p:cNvSpPr/>
            <p:nvPr/>
          </p:nvSpPr>
          <p:spPr>
            <a:xfrm>
              <a:off x="7205574" y="2213980"/>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5" name="pg415"/>
            <p:cNvSpPr/>
            <p:nvPr/>
          </p:nvSpPr>
          <p:spPr>
            <a:xfrm>
              <a:off x="7205574" y="2127491"/>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7205574" y="2041002"/>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7205574" y="1954512"/>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pg418"/>
            <p:cNvSpPr/>
            <p:nvPr/>
          </p:nvSpPr>
          <p:spPr>
            <a:xfrm>
              <a:off x="7205574" y="1868023"/>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9" name="pg419"/>
            <p:cNvSpPr/>
            <p:nvPr/>
          </p:nvSpPr>
          <p:spPr>
            <a:xfrm>
              <a:off x="7205574" y="1781534"/>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0" name="pg420"/>
            <p:cNvSpPr/>
            <p:nvPr/>
          </p:nvSpPr>
          <p:spPr>
            <a:xfrm>
              <a:off x="7205574" y="1695045"/>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1" name="pg421"/>
            <p:cNvSpPr/>
            <p:nvPr/>
          </p:nvSpPr>
          <p:spPr>
            <a:xfrm>
              <a:off x="7205574" y="1608556"/>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2" name="pg422"/>
            <p:cNvSpPr/>
            <p:nvPr/>
          </p:nvSpPr>
          <p:spPr>
            <a:xfrm>
              <a:off x="7205574" y="1522067"/>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3" name="pg423"/>
            <p:cNvSpPr/>
            <p:nvPr/>
          </p:nvSpPr>
          <p:spPr>
            <a:xfrm>
              <a:off x="7205574" y="1508787"/>
              <a:ext cx="174013" cy="174013"/>
            </a:xfrm>
            <a:custGeom>
              <a:avLst/>
              <a:pathLst>
                <a:path w="174013" h="174013">
                  <a:moveTo>
                    <a:pt x="165364" y="0"/>
                  </a:moveTo>
                  <a:lnTo>
                    <a:pt x="174013" y="0"/>
                  </a:lnTo>
                  <a:lnTo>
                    <a:pt x="0" y="174013"/>
                  </a:lnTo>
                  <a:lnTo>
                    <a:pt x="0" y="165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4" name="pg424"/>
            <p:cNvSpPr/>
            <p:nvPr/>
          </p:nvSpPr>
          <p:spPr>
            <a:xfrm>
              <a:off x="7205574" y="1508787"/>
              <a:ext cx="87524" cy="87524"/>
            </a:xfrm>
            <a:custGeom>
              <a:avLst/>
              <a:pathLst>
                <a:path w="87524" h="87524">
                  <a:moveTo>
                    <a:pt x="78875" y="0"/>
                  </a:moveTo>
                  <a:lnTo>
                    <a:pt x="87524" y="0"/>
                  </a:lnTo>
                  <a:lnTo>
                    <a:pt x="0" y="87524"/>
                  </a:lnTo>
                  <a:lnTo>
                    <a:pt x="0" y="788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5" name="pg425"/>
            <p:cNvSpPr/>
            <p:nvPr/>
          </p:nvSpPr>
          <p:spPr>
            <a:xfrm>
              <a:off x="7205574" y="1508787"/>
              <a:ext cx="1035" cy="1035"/>
            </a:xfrm>
            <a:custGeom>
              <a:avLst/>
              <a:pathLst>
                <a:path w="1035" h="1035">
                  <a:moveTo>
                    <a:pt x="0" y="1035"/>
                  </a:moveTo>
                  <a:lnTo>
                    <a:pt x="0" y="0"/>
                  </a:lnTo>
                  <a:lnTo>
                    <a:pt x="1035"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pg426"/>
            <p:cNvSpPr/>
            <p:nvPr/>
          </p:nvSpPr>
          <p:spPr>
            <a:xfrm>
              <a:off x="7177400" y="3776400"/>
              <a:ext cx="1665" cy="1665"/>
            </a:xfrm>
            <a:custGeom>
              <a:avLst/>
              <a:pathLst>
                <a:path w="1665" h="1665">
                  <a:moveTo>
                    <a:pt x="1665" y="0"/>
                  </a:moveTo>
                  <a:lnTo>
                    <a:pt x="1665" y="1665"/>
                  </a:lnTo>
                  <a:lnTo>
                    <a:pt x="0" y="16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7090911" y="3689911"/>
              <a:ext cx="88155" cy="88155"/>
            </a:xfrm>
            <a:custGeom>
              <a:avLst/>
              <a:pathLst>
                <a:path w="88155" h="88155">
                  <a:moveTo>
                    <a:pt x="88155" y="0"/>
                  </a:moveTo>
                  <a:lnTo>
                    <a:pt x="88155" y="8648"/>
                  </a:lnTo>
                  <a:lnTo>
                    <a:pt x="8648" y="88155"/>
                  </a:lnTo>
                  <a:lnTo>
                    <a:pt x="0" y="88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7004422" y="3603422"/>
              <a:ext cx="174644" cy="174644"/>
            </a:xfrm>
            <a:custGeom>
              <a:avLst/>
              <a:pathLst>
                <a:path w="174644" h="174644">
                  <a:moveTo>
                    <a:pt x="174644" y="0"/>
                  </a:moveTo>
                  <a:lnTo>
                    <a:pt x="174644" y="8648"/>
                  </a:lnTo>
                  <a:lnTo>
                    <a:pt x="8648" y="174644"/>
                  </a:lnTo>
                  <a:lnTo>
                    <a:pt x="0" y="1746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pg429"/>
            <p:cNvSpPr/>
            <p:nvPr/>
          </p:nvSpPr>
          <p:spPr>
            <a:xfrm>
              <a:off x="6940491" y="3516933"/>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0" name="pg430"/>
            <p:cNvSpPr/>
            <p:nvPr/>
          </p:nvSpPr>
          <p:spPr>
            <a:xfrm>
              <a:off x="6940491" y="3430444"/>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1" name="pg431"/>
            <p:cNvSpPr/>
            <p:nvPr/>
          </p:nvSpPr>
          <p:spPr>
            <a:xfrm>
              <a:off x="6940491" y="3343954"/>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2" name="pg432"/>
            <p:cNvSpPr/>
            <p:nvPr/>
          </p:nvSpPr>
          <p:spPr>
            <a:xfrm>
              <a:off x="6940491" y="3257465"/>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3" name="pg433"/>
            <p:cNvSpPr/>
            <p:nvPr/>
          </p:nvSpPr>
          <p:spPr>
            <a:xfrm>
              <a:off x="6940491" y="3170976"/>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4" name="pg434"/>
            <p:cNvSpPr/>
            <p:nvPr/>
          </p:nvSpPr>
          <p:spPr>
            <a:xfrm>
              <a:off x="6940491" y="3084487"/>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5" name="pg435"/>
            <p:cNvSpPr/>
            <p:nvPr/>
          </p:nvSpPr>
          <p:spPr>
            <a:xfrm>
              <a:off x="6940491" y="2997998"/>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6" name="pg436"/>
            <p:cNvSpPr/>
            <p:nvPr/>
          </p:nvSpPr>
          <p:spPr>
            <a:xfrm>
              <a:off x="6940491" y="2911509"/>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7" name="pg437"/>
            <p:cNvSpPr/>
            <p:nvPr/>
          </p:nvSpPr>
          <p:spPr>
            <a:xfrm>
              <a:off x="6940491" y="2825020"/>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8" name="pg438"/>
            <p:cNvSpPr/>
            <p:nvPr/>
          </p:nvSpPr>
          <p:spPr>
            <a:xfrm>
              <a:off x="6940491" y="2738530"/>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9" name="pg439"/>
            <p:cNvSpPr/>
            <p:nvPr/>
          </p:nvSpPr>
          <p:spPr>
            <a:xfrm>
              <a:off x="6940491" y="2652041"/>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0" name="pg440"/>
            <p:cNvSpPr/>
            <p:nvPr/>
          </p:nvSpPr>
          <p:spPr>
            <a:xfrm>
              <a:off x="6940491" y="2565552"/>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1" name="pg441"/>
            <p:cNvSpPr/>
            <p:nvPr/>
          </p:nvSpPr>
          <p:spPr>
            <a:xfrm>
              <a:off x="6940491" y="2479063"/>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2" name="pg442"/>
            <p:cNvSpPr/>
            <p:nvPr/>
          </p:nvSpPr>
          <p:spPr>
            <a:xfrm>
              <a:off x="6940491" y="2392574"/>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3" name="pg443"/>
            <p:cNvSpPr/>
            <p:nvPr/>
          </p:nvSpPr>
          <p:spPr>
            <a:xfrm>
              <a:off x="6940491" y="2306085"/>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4" name="pg444"/>
            <p:cNvSpPr/>
            <p:nvPr/>
          </p:nvSpPr>
          <p:spPr>
            <a:xfrm>
              <a:off x="6940491" y="2219596"/>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5" name="pg445"/>
            <p:cNvSpPr/>
            <p:nvPr/>
          </p:nvSpPr>
          <p:spPr>
            <a:xfrm>
              <a:off x="6940491" y="2133106"/>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6" name="pg446"/>
            <p:cNvSpPr/>
            <p:nvPr/>
          </p:nvSpPr>
          <p:spPr>
            <a:xfrm>
              <a:off x="6940491" y="2046617"/>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7" name="pg447"/>
            <p:cNvSpPr/>
            <p:nvPr/>
          </p:nvSpPr>
          <p:spPr>
            <a:xfrm>
              <a:off x="6940491" y="1960128"/>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8" name="pg448"/>
            <p:cNvSpPr/>
            <p:nvPr/>
          </p:nvSpPr>
          <p:spPr>
            <a:xfrm>
              <a:off x="6940491" y="1873639"/>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9" name="pg449"/>
            <p:cNvSpPr/>
            <p:nvPr/>
          </p:nvSpPr>
          <p:spPr>
            <a:xfrm>
              <a:off x="6940491" y="1787150"/>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0" name="pg450"/>
            <p:cNvSpPr/>
            <p:nvPr/>
          </p:nvSpPr>
          <p:spPr>
            <a:xfrm>
              <a:off x="6940491" y="1700661"/>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1" name="pg451"/>
            <p:cNvSpPr/>
            <p:nvPr/>
          </p:nvSpPr>
          <p:spPr>
            <a:xfrm>
              <a:off x="6940491" y="1614171"/>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2" name="pg452"/>
            <p:cNvSpPr/>
            <p:nvPr/>
          </p:nvSpPr>
          <p:spPr>
            <a:xfrm>
              <a:off x="6940491" y="1527682"/>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3" name="pg453"/>
            <p:cNvSpPr/>
            <p:nvPr/>
          </p:nvSpPr>
          <p:spPr>
            <a:xfrm>
              <a:off x="6940491" y="1508787"/>
              <a:ext cx="179629" cy="179629"/>
            </a:xfrm>
            <a:custGeom>
              <a:avLst/>
              <a:pathLst>
                <a:path w="179629" h="179629">
                  <a:moveTo>
                    <a:pt x="170980" y="0"/>
                  </a:moveTo>
                  <a:lnTo>
                    <a:pt x="179629" y="0"/>
                  </a:lnTo>
                  <a:lnTo>
                    <a:pt x="0" y="179629"/>
                  </a:lnTo>
                  <a:lnTo>
                    <a:pt x="0" y="1709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4" name="pg454"/>
            <p:cNvSpPr/>
            <p:nvPr/>
          </p:nvSpPr>
          <p:spPr>
            <a:xfrm>
              <a:off x="6940491" y="1508787"/>
              <a:ext cx="93140" cy="93140"/>
            </a:xfrm>
            <a:custGeom>
              <a:avLst/>
              <a:pathLst>
                <a:path w="93140" h="93140">
                  <a:moveTo>
                    <a:pt x="84491" y="0"/>
                  </a:moveTo>
                  <a:lnTo>
                    <a:pt x="93140" y="0"/>
                  </a:lnTo>
                  <a:lnTo>
                    <a:pt x="0" y="93140"/>
                  </a:lnTo>
                  <a:lnTo>
                    <a:pt x="0" y="84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5" name="pg455"/>
            <p:cNvSpPr/>
            <p:nvPr/>
          </p:nvSpPr>
          <p:spPr>
            <a:xfrm>
              <a:off x="6940491" y="1508787"/>
              <a:ext cx="6651" cy="6651"/>
            </a:xfrm>
            <a:custGeom>
              <a:avLst/>
              <a:pathLst>
                <a:path w="6651" h="6651">
                  <a:moveTo>
                    <a:pt x="0" y="6651"/>
                  </a:moveTo>
                  <a:lnTo>
                    <a:pt x="0" y="0"/>
                  </a:lnTo>
                  <a:lnTo>
                    <a:pt x="6651"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6" name="pg456"/>
            <p:cNvSpPr/>
            <p:nvPr/>
          </p:nvSpPr>
          <p:spPr>
            <a:xfrm>
              <a:off x="7696335" y="3765169"/>
              <a:ext cx="12897" cy="12897"/>
            </a:xfrm>
            <a:custGeom>
              <a:avLst/>
              <a:pathLst>
                <a:path w="12897" h="12897">
                  <a:moveTo>
                    <a:pt x="12897" y="0"/>
                  </a:moveTo>
                  <a:lnTo>
                    <a:pt x="12897" y="8648"/>
                  </a:lnTo>
                  <a:lnTo>
                    <a:pt x="8648" y="12897"/>
                  </a:lnTo>
                  <a:lnTo>
                    <a:pt x="0" y="128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7" name="pg457"/>
            <p:cNvSpPr/>
            <p:nvPr/>
          </p:nvSpPr>
          <p:spPr>
            <a:xfrm>
              <a:off x="7609846" y="3678680"/>
              <a:ext cx="99386" cy="99386"/>
            </a:xfrm>
            <a:custGeom>
              <a:avLst/>
              <a:pathLst>
                <a:path w="99386" h="99386">
                  <a:moveTo>
                    <a:pt x="99386" y="0"/>
                  </a:moveTo>
                  <a:lnTo>
                    <a:pt x="99386" y="8648"/>
                  </a:lnTo>
                  <a:lnTo>
                    <a:pt x="8648" y="99386"/>
                  </a:lnTo>
                  <a:lnTo>
                    <a:pt x="0" y="99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8" name="pg458"/>
            <p:cNvSpPr/>
            <p:nvPr/>
          </p:nvSpPr>
          <p:spPr>
            <a:xfrm>
              <a:off x="7523357" y="3592191"/>
              <a:ext cx="185875" cy="185875"/>
            </a:xfrm>
            <a:custGeom>
              <a:avLst/>
              <a:pathLst>
                <a:path w="185875" h="185875">
                  <a:moveTo>
                    <a:pt x="185875" y="0"/>
                  </a:moveTo>
                  <a:lnTo>
                    <a:pt x="185875" y="8648"/>
                  </a:lnTo>
                  <a:lnTo>
                    <a:pt x="8648" y="185875"/>
                  </a:lnTo>
                  <a:lnTo>
                    <a:pt x="0" y="1858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9" name="pg459"/>
            <p:cNvSpPr/>
            <p:nvPr/>
          </p:nvSpPr>
          <p:spPr>
            <a:xfrm>
              <a:off x="7470657" y="3505701"/>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0" name="pg460"/>
            <p:cNvSpPr/>
            <p:nvPr/>
          </p:nvSpPr>
          <p:spPr>
            <a:xfrm>
              <a:off x="7470657" y="3419212"/>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1" name="pg461"/>
            <p:cNvSpPr/>
            <p:nvPr/>
          </p:nvSpPr>
          <p:spPr>
            <a:xfrm>
              <a:off x="7470657" y="3332723"/>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2" name="pg462"/>
            <p:cNvSpPr/>
            <p:nvPr/>
          </p:nvSpPr>
          <p:spPr>
            <a:xfrm>
              <a:off x="7470657" y="3246234"/>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3" name="pg463"/>
            <p:cNvSpPr/>
            <p:nvPr/>
          </p:nvSpPr>
          <p:spPr>
            <a:xfrm>
              <a:off x="7470657" y="3159745"/>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4" name="pg464"/>
            <p:cNvSpPr/>
            <p:nvPr/>
          </p:nvSpPr>
          <p:spPr>
            <a:xfrm>
              <a:off x="7470657" y="3073256"/>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5" name="pg465"/>
            <p:cNvSpPr/>
            <p:nvPr/>
          </p:nvSpPr>
          <p:spPr>
            <a:xfrm>
              <a:off x="7470657" y="2986766"/>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6" name="pg466"/>
            <p:cNvSpPr/>
            <p:nvPr/>
          </p:nvSpPr>
          <p:spPr>
            <a:xfrm>
              <a:off x="7470657" y="2900277"/>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7" name="pg467"/>
            <p:cNvSpPr/>
            <p:nvPr/>
          </p:nvSpPr>
          <p:spPr>
            <a:xfrm>
              <a:off x="7470657" y="2813788"/>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8" name="pg468"/>
            <p:cNvSpPr/>
            <p:nvPr/>
          </p:nvSpPr>
          <p:spPr>
            <a:xfrm>
              <a:off x="7470657" y="2727299"/>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9" name="pg469"/>
            <p:cNvSpPr/>
            <p:nvPr/>
          </p:nvSpPr>
          <p:spPr>
            <a:xfrm>
              <a:off x="7470657" y="2640810"/>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0" name="pg470"/>
            <p:cNvSpPr/>
            <p:nvPr/>
          </p:nvSpPr>
          <p:spPr>
            <a:xfrm>
              <a:off x="7470657" y="2554321"/>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1" name="pg471"/>
            <p:cNvSpPr/>
            <p:nvPr/>
          </p:nvSpPr>
          <p:spPr>
            <a:xfrm>
              <a:off x="7470657" y="2467832"/>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2" name="pg472"/>
            <p:cNvSpPr/>
            <p:nvPr/>
          </p:nvSpPr>
          <p:spPr>
            <a:xfrm>
              <a:off x="7470657" y="2381342"/>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3" name="pg473"/>
            <p:cNvSpPr/>
            <p:nvPr/>
          </p:nvSpPr>
          <p:spPr>
            <a:xfrm>
              <a:off x="7470657" y="2294853"/>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4" name="pg474"/>
            <p:cNvSpPr/>
            <p:nvPr/>
          </p:nvSpPr>
          <p:spPr>
            <a:xfrm>
              <a:off x="7470657" y="2208364"/>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5" name="pg475"/>
            <p:cNvSpPr/>
            <p:nvPr/>
          </p:nvSpPr>
          <p:spPr>
            <a:xfrm>
              <a:off x="7470657" y="2121875"/>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6" name="pg476"/>
            <p:cNvSpPr/>
            <p:nvPr/>
          </p:nvSpPr>
          <p:spPr>
            <a:xfrm>
              <a:off x="7470657" y="2035386"/>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7" name="pg477"/>
            <p:cNvSpPr/>
            <p:nvPr/>
          </p:nvSpPr>
          <p:spPr>
            <a:xfrm>
              <a:off x="7470657" y="1948897"/>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8" name="pg478"/>
            <p:cNvSpPr/>
            <p:nvPr/>
          </p:nvSpPr>
          <p:spPr>
            <a:xfrm>
              <a:off x="7470657" y="1862408"/>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9" name="pg479"/>
            <p:cNvSpPr/>
            <p:nvPr/>
          </p:nvSpPr>
          <p:spPr>
            <a:xfrm>
              <a:off x="7470657" y="1775918"/>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0" name="pg480"/>
            <p:cNvSpPr/>
            <p:nvPr/>
          </p:nvSpPr>
          <p:spPr>
            <a:xfrm>
              <a:off x="7470657" y="1689429"/>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1" name="pg481"/>
            <p:cNvSpPr/>
            <p:nvPr/>
          </p:nvSpPr>
          <p:spPr>
            <a:xfrm>
              <a:off x="7470657" y="1602940"/>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2" name="pg482"/>
            <p:cNvSpPr/>
            <p:nvPr/>
          </p:nvSpPr>
          <p:spPr>
            <a:xfrm>
              <a:off x="7470657" y="1516451"/>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3" name="pg483"/>
            <p:cNvSpPr/>
            <p:nvPr/>
          </p:nvSpPr>
          <p:spPr>
            <a:xfrm>
              <a:off x="7470657" y="1480421"/>
              <a:ext cx="196764" cy="196764"/>
            </a:xfrm>
            <a:custGeom>
              <a:avLst/>
              <a:pathLst>
                <a:path w="196764" h="196764">
                  <a:moveTo>
                    <a:pt x="188115" y="0"/>
                  </a:moveTo>
                  <a:lnTo>
                    <a:pt x="196764" y="0"/>
                  </a:lnTo>
                  <a:lnTo>
                    <a:pt x="0" y="196764"/>
                  </a:lnTo>
                  <a:lnTo>
                    <a:pt x="0" y="188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4" name="pg484"/>
            <p:cNvSpPr/>
            <p:nvPr/>
          </p:nvSpPr>
          <p:spPr>
            <a:xfrm>
              <a:off x="7470657" y="1480421"/>
              <a:ext cx="110274" cy="110274"/>
            </a:xfrm>
            <a:custGeom>
              <a:avLst/>
              <a:pathLst>
                <a:path w="110274" h="110274">
                  <a:moveTo>
                    <a:pt x="101626" y="0"/>
                  </a:moveTo>
                  <a:lnTo>
                    <a:pt x="110274" y="0"/>
                  </a:lnTo>
                  <a:lnTo>
                    <a:pt x="0" y="110274"/>
                  </a:lnTo>
                  <a:lnTo>
                    <a:pt x="0" y="1016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5" name="pg485"/>
            <p:cNvSpPr/>
            <p:nvPr/>
          </p:nvSpPr>
          <p:spPr>
            <a:xfrm>
              <a:off x="7470657" y="1480421"/>
              <a:ext cx="23785" cy="23785"/>
            </a:xfrm>
            <a:custGeom>
              <a:avLst/>
              <a:pathLst>
                <a:path w="23785" h="23785">
                  <a:moveTo>
                    <a:pt x="15136" y="0"/>
                  </a:moveTo>
                  <a:lnTo>
                    <a:pt x="23785" y="0"/>
                  </a:lnTo>
                  <a:lnTo>
                    <a:pt x="0" y="23785"/>
                  </a:lnTo>
                  <a:lnTo>
                    <a:pt x="0" y="151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6" name="pg486"/>
            <p:cNvSpPr/>
            <p:nvPr/>
          </p:nvSpPr>
          <p:spPr>
            <a:xfrm>
              <a:off x="7955802" y="3759553"/>
              <a:ext cx="18513" cy="18513"/>
            </a:xfrm>
            <a:custGeom>
              <a:avLst/>
              <a:pathLst>
                <a:path w="18513" h="18513">
                  <a:moveTo>
                    <a:pt x="18513" y="0"/>
                  </a:moveTo>
                  <a:lnTo>
                    <a:pt x="18513" y="8648"/>
                  </a:lnTo>
                  <a:lnTo>
                    <a:pt x="8648" y="18513"/>
                  </a:lnTo>
                  <a:lnTo>
                    <a:pt x="0" y="185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7" name="pg487"/>
            <p:cNvSpPr/>
            <p:nvPr/>
          </p:nvSpPr>
          <p:spPr>
            <a:xfrm>
              <a:off x="7869313" y="3673064"/>
              <a:ext cx="105002" cy="105002"/>
            </a:xfrm>
            <a:custGeom>
              <a:avLst/>
              <a:pathLst>
                <a:path w="105002" h="105002">
                  <a:moveTo>
                    <a:pt x="105002" y="0"/>
                  </a:moveTo>
                  <a:lnTo>
                    <a:pt x="105002" y="8648"/>
                  </a:lnTo>
                  <a:lnTo>
                    <a:pt x="8648" y="105002"/>
                  </a:lnTo>
                  <a:lnTo>
                    <a:pt x="0" y="105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8" name="pg488"/>
            <p:cNvSpPr/>
            <p:nvPr/>
          </p:nvSpPr>
          <p:spPr>
            <a:xfrm>
              <a:off x="7782824" y="3586575"/>
              <a:ext cx="191491" cy="191491"/>
            </a:xfrm>
            <a:custGeom>
              <a:avLst/>
              <a:pathLst>
                <a:path w="191491" h="191491">
                  <a:moveTo>
                    <a:pt x="191491" y="0"/>
                  </a:moveTo>
                  <a:lnTo>
                    <a:pt x="191491" y="8648"/>
                  </a:lnTo>
                  <a:lnTo>
                    <a:pt x="8648" y="191491"/>
                  </a:lnTo>
                  <a:lnTo>
                    <a:pt x="0" y="191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9" name="pg489"/>
            <p:cNvSpPr/>
            <p:nvPr/>
          </p:nvSpPr>
          <p:spPr>
            <a:xfrm>
              <a:off x="7735741" y="3500086"/>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0" name="pg490"/>
            <p:cNvSpPr/>
            <p:nvPr/>
          </p:nvSpPr>
          <p:spPr>
            <a:xfrm>
              <a:off x="7735741" y="3413597"/>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7735741" y="3327107"/>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7735741" y="3240618"/>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7735741" y="3154129"/>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7735741" y="3067640"/>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pg495"/>
            <p:cNvSpPr/>
            <p:nvPr/>
          </p:nvSpPr>
          <p:spPr>
            <a:xfrm>
              <a:off x="7735741" y="2981151"/>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6" name="pg496"/>
            <p:cNvSpPr/>
            <p:nvPr/>
          </p:nvSpPr>
          <p:spPr>
            <a:xfrm>
              <a:off x="7735741" y="2894662"/>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7" name="pg497"/>
            <p:cNvSpPr/>
            <p:nvPr/>
          </p:nvSpPr>
          <p:spPr>
            <a:xfrm>
              <a:off x="7735741" y="2808172"/>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8" name="pg498"/>
            <p:cNvSpPr/>
            <p:nvPr/>
          </p:nvSpPr>
          <p:spPr>
            <a:xfrm>
              <a:off x="7735741" y="2721683"/>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9" name="pg499"/>
            <p:cNvSpPr/>
            <p:nvPr/>
          </p:nvSpPr>
          <p:spPr>
            <a:xfrm>
              <a:off x="7735741" y="2635194"/>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0" name="pg500"/>
            <p:cNvSpPr/>
            <p:nvPr/>
          </p:nvSpPr>
          <p:spPr>
            <a:xfrm>
              <a:off x="7735741" y="2548705"/>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1" name="pg501"/>
            <p:cNvSpPr/>
            <p:nvPr/>
          </p:nvSpPr>
          <p:spPr>
            <a:xfrm>
              <a:off x="7735741" y="2462216"/>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2" name="pg502"/>
            <p:cNvSpPr/>
            <p:nvPr/>
          </p:nvSpPr>
          <p:spPr>
            <a:xfrm>
              <a:off x="7735741" y="2375727"/>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3" name="pg503"/>
            <p:cNvSpPr/>
            <p:nvPr/>
          </p:nvSpPr>
          <p:spPr>
            <a:xfrm>
              <a:off x="7735741" y="2289238"/>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4" name="pg504"/>
            <p:cNvSpPr/>
            <p:nvPr/>
          </p:nvSpPr>
          <p:spPr>
            <a:xfrm>
              <a:off x="7735741" y="2202748"/>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5" name="pg505"/>
            <p:cNvSpPr/>
            <p:nvPr/>
          </p:nvSpPr>
          <p:spPr>
            <a:xfrm>
              <a:off x="7735741" y="2116259"/>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6" name="pg506"/>
            <p:cNvSpPr/>
            <p:nvPr/>
          </p:nvSpPr>
          <p:spPr>
            <a:xfrm>
              <a:off x="7735741" y="2029770"/>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7" name="pg507"/>
            <p:cNvSpPr/>
            <p:nvPr/>
          </p:nvSpPr>
          <p:spPr>
            <a:xfrm>
              <a:off x="7735741" y="1943281"/>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8" name="pg508"/>
            <p:cNvSpPr/>
            <p:nvPr/>
          </p:nvSpPr>
          <p:spPr>
            <a:xfrm>
              <a:off x="7735741" y="1856792"/>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9" name="pg509"/>
            <p:cNvSpPr/>
            <p:nvPr/>
          </p:nvSpPr>
          <p:spPr>
            <a:xfrm>
              <a:off x="7735741" y="1770303"/>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0" name="pg510"/>
            <p:cNvSpPr/>
            <p:nvPr/>
          </p:nvSpPr>
          <p:spPr>
            <a:xfrm>
              <a:off x="7735741" y="1683814"/>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1" name="pg511"/>
            <p:cNvSpPr/>
            <p:nvPr/>
          </p:nvSpPr>
          <p:spPr>
            <a:xfrm>
              <a:off x="7735741" y="1597324"/>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2" name="pg512"/>
            <p:cNvSpPr/>
            <p:nvPr/>
          </p:nvSpPr>
          <p:spPr>
            <a:xfrm>
              <a:off x="7735741" y="1510835"/>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3" name="pg513"/>
            <p:cNvSpPr/>
            <p:nvPr/>
          </p:nvSpPr>
          <p:spPr>
            <a:xfrm>
              <a:off x="7735741" y="1424346"/>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4" name="pg514"/>
            <p:cNvSpPr/>
            <p:nvPr/>
          </p:nvSpPr>
          <p:spPr>
            <a:xfrm>
              <a:off x="7735741" y="1366957"/>
              <a:ext cx="218123" cy="218123"/>
            </a:xfrm>
            <a:custGeom>
              <a:avLst/>
              <a:pathLst>
                <a:path w="218123" h="218123">
                  <a:moveTo>
                    <a:pt x="209474" y="0"/>
                  </a:moveTo>
                  <a:lnTo>
                    <a:pt x="218123" y="0"/>
                  </a:lnTo>
                  <a:lnTo>
                    <a:pt x="0" y="218123"/>
                  </a:lnTo>
                  <a:lnTo>
                    <a:pt x="0" y="2094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5" name="pg515"/>
            <p:cNvSpPr/>
            <p:nvPr/>
          </p:nvSpPr>
          <p:spPr>
            <a:xfrm>
              <a:off x="7735741" y="1366957"/>
              <a:ext cx="131634" cy="131634"/>
            </a:xfrm>
            <a:custGeom>
              <a:avLst/>
              <a:pathLst>
                <a:path w="131634" h="131634">
                  <a:moveTo>
                    <a:pt x="122985" y="0"/>
                  </a:moveTo>
                  <a:lnTo>
                    <a:pt x="131634" y="0"/>
                  </a:lnTo>
                  <a:lnTo>
                    <a:pt x="0" y="131634"/>
                  </a:lnTo>
                  <a:lnTo>
                    <a:pt x="0" y="1229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6" name="pg516"/>
            <p:cNvSpPr/>
            <p:nvPr/>
          </p:nvSpPr>
          <p:spPr>
            <a:xfrm>
              <a:off x="7735741" y="1366957"/>
              <a:ext cx="45144" cy="45144"/>
            </a:xfrm>
            <a:custGeom>
              <a:avLst/>
              <a:pathLst>
                <a:path w="45144" h="45144">
                  <a:moveTo>
                    <a:pt x="36496" y="0"/>
                  </a:moveTo>
                  <a:lnTo>
                    <a:pt x="45144" y="0"/>
                  </a:lnTo>
                  <a:lnTo>
                    <a:pt x="0" y="45144"/>
                  </a:lnTo>
                  <a:lnTo>
                    <a:pt x="0" y="36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7" name="pg517"/>
            <p:cNvSpPr/>
            <p:nvPr/>
          </p:nvSpPr>
          <p:spPr>
            <a:xfrm>
              <a:off x="8215270" y="3753937"/>
              <a:ext cx="24128" cy="24128"/>
            </a:xfrm>
            <a:custGeom>
              <a:avLst/>
              <a:pathLst>
                <a:path w="24128" h="24128">
                  <a:moveTo>
                    <a:pt x="24128" y="0"/>
                  </a:moveTo>
                  <a:lnTo>
                    <a:pt x="24128" y="8648"/>
                  </a:lnTo>
                  <a:lnTo>
                    <a:pt x="8648" y="24128"/>
                  </a:lnTo>
                  <a:lnTo>
                    <a:pt x="0" y="241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8" name="pg518"/>
            <p:cNvSpPr/>
            <p:nvPr/>
          </p:nvSpPr>
          <p:spPr>
            <a:xfrm>
              <a:off x="8128781" y="3667448"/>
              <a:ext cx="110617" cy="110617"/>
            </a:xfrm>
            <a:custGeom>
              <a:avLst/>
              <a:pathLst>
                <a:path w="110617" h="110617">
                  <a:moveTo>
                    <a:pt x="110617" y="0"/>
                  </a:moveTo>
                  <a:lnTo>
                    <a:pt x="110617" y="8648"/>
                  </a:lnTo>
                  <a:lnTo>
                    <a:pt x="8648" y="110617"/>
                  </a:lnTo>
                  <a:lnTo>
                    <a:pt x="0" y="1106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9" name="pg519"/>
            <p:cNvSpPr/>
            <p:nvPr/>
          </p:nvSpPr>
          <p:spPr>
            <a:xfrm>
              <a:off x="8042292" y="3580959"/>
              <a:ext cx="197107" cy="197107"/>
            </a:xfrm>
            <a:custGeom>
              <a:avLst/>
              <a:pathLst>
                <a:path w="197107" h="197107">
                  <a:moveTo>
                    <a:pt x="197107" y="0"/>
                  </a:moveTo>
                  <a:lnTo>
                    <a:pt x="197107" y="8648"/>
                  </a:lnTo>
                  <a:lnTo>
                    <a:pt x="8648" y="197107"/>
                  </a:lnTo>
                  <a:lnTo>
                    <a:pt x="0" y="1971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0" name="pg520"/>
            <p:cNvSpPr/>
            <p:nvPr/>
          </p:nvSpPr>
          <p:spPr>
            <a:xfrm>
              <a:off x="8000824" y="3494470"/>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1" name="pg521"/>
            <p:cNvSpPr/>
            <p:nvPr/>
          </p:nvSpPr>
          <p:spPr>
            <a:xfrm>
              <a:off x="8000824" y="3407981"/>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2" name="pg522"/>
            <p:cNvSpPr/>
            <p:nvPr/>
          </p:nvSpPr>
          <p:spPr>
            <a:xfrm>
              <a:off x="8000824" y="3321492"/>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3" name="pg523"/>
            <p:cNvSpPr/>
            <p:nvPr/>
          </p:nvSpPr>
          <p:spPr>
            <a:xfrm>
              <a:off x="8000824" y="3235003"/>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4" name="pg524"/>
            <p:cNvSpPr/>
            <p:nvPr/>
          </p:nvSpPr>
          <p:spPr>
            <a:xfrm>
              <a:off x="8000824" y="3148513"/>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5" name="pg525"/>
            <p:cNvSpPr/>
            <p:nvPr/>
          </p:nvSpPr>
          <p:spPr>
            <a:xfrm>
              <a:off x="8000824" y="3062024"/>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6" name="pg526"/>
            <p:cNvSpPr/>
            <p:nvPr/>
          </p:nvSpPr>
          <p:spPr>
            <a:xfrm>
              <a:off x="8000824" y="2975535"/>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7" name="pg527"/>
            <p:cNvSpPr/>
            <p:nvPr/>
          </p:nvSpPr>
          <p:spPr>
            <a:xfrm>
              <a:off x="8000824" y="2889046"/>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8" name="pg528"/>
            <p:cNvSpPr/>
            <p:nvPr/>
          </p:nvSpPr>
          <p:spPr>
            <a:xfrm>
              <a:off x="8000824" y="2802557"/>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9" name="pg529"/>
            <p:cNvSpPr/>
            <p:nvPr/>
          </p:nvSpPr>
          <p:spPr>
            <a:xfrm>
              <a:off x="8000824" y="2716068"/>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0" name="pg530"/>
            <p:cNvSpPr/>
            <p:nvPr/>
          </p:nvSpPr>
          <p:spPr>
            <a:xfrm>
              <a:off x="8000824" y="2629578"/>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1" name="pg531"/>
            <p:cNvSpPr/>
            <p:nvPr/>
          </p:nvSpPr>
          <p:spPr>
            <a:xfrm>
              <a:off x="8000824" y="2543089"/>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2" name="pg532"/>
            <p:cNvSpPr/>
            <p:nvPr/>
          </p:nvSpPr>
          <p:spPr>
            <a:xfrm>
              <a:off x="8000824" y="2456600"/>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3" name="pg533"/>
            <p:cNvSpPr/>
            <p:nvPr/>
          </p:nvSpPr>
          <p:spPr>
            <a:xfrm>
              <a:off x="8000824" y="2370111"/>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4" name="pg534"/>
            <p:cNvSpPr/>
            <p:nvPr/>
          </p:nvSpPr>
          <p:spPr>
            <a:xfrm>
              <a:off x="8000824" y="2283622"/>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5" name="pg535"/>
            <p:cNvSpPr/>
            <p:nvPr/>
          </p:nvSpPr>
          <p:spPr>
            <a:xfrm>
              <a:off x="8000824" y="2197133"/>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6" name="pg536"/>
            <p:cNvSpPr/>
            <p:nvPr/>
          </p:nvSpPr>
          <p:spPr>
            <a:xfrm>
              <a:off x="8000824" y="2110644"/>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7" name="pg537"/>
            <p:cNvSpPr/>
            <p:nvPr/>
          </p:nvSpPr>
          <p:spPr>
            <a:xfrm>
              <a:off x="8000824" y="2024154"/>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8" name="pg538"/>
            <p:cNvSpPr/>
            <p:nvPr/>
          </p:nvSpPr>
          <p:spPr>
            <a:xfrm>
              <a:off x="8000824" y="1937665"/>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9" name="pg539"/>
            <p:cNvSpPr/>
            <p:nvPr/>
          </p:nvSpPr>
          <p:spPr>
            <a:xfrm>
              <a:off x="8000824" y="1851176"/>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0" name="pg540"/>
            <p:cNvSpPr/>
            <p:nvPr/>
          </p:nvSpPr>
          <p:spPr>
            <a:xfrm>
              <a:off x="8000824" y="1764687"/>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1" name="pg541"/>
            <p:cNvSpPr/>
            <p:nvPr/>
          </p:nvSpPr>
          <p:spPr>
            <a:xfrm>
              <a:off x="8000824" y="1678198"/>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2" name="pg542"/>
            <p:cNvSpPr/>
            <p:nvPr/>
          </p:nvSpPr>
          <p:spPr>
            <a:xfrm>
              <a:off x="8000824" y="1591709"/>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3" name="pg543"/>
            <p:cNvSpPr/>
            <p:nvPr/>
          </p:nvSpPr>
          <p:spPr>
            <a:xfrm>
              <a:off x="8000824" y="1505220"/>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4" name="pg544"/>
            <p:cNvSpPr/>
            <p:nvPr/>
          </p:nvSpPr>
          <p:spPr>
            <a:xfrm>
              <a:off x="8000824" y="1418730"/>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5" name="pg545"/>
            <p:cNvSpPr/>
            <p:nvPr/>
          </p:nvSpPr>
          <p:spPr>
            <a:xfrm>
              <a:off x="8000824" y="1332241"/>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6" name="pg546"/>
            <p:cNvSpPr/>
            <p:nvPr/>
          </p:nvSpPr>
          <p:spPr>
            <a:xfrm>
              <a:off x="8000824" y="1253493"/>
              <a:ext cx="238574" cy="239482"/>
            </a:xfrm>
            <a:custGeom>
              <a:avLst/>
              <a:pathLst>
                <a:path w="238574" h="239482">
                  <a:moveTo>
                    <a:pt x="230833" y="0"/>
                  </a:moveTo>
                  <a:lnTo>
                    <a:pt x="238574" y="0"/>
                  </a:lnTo>
                  <a:lnTo>
                    <a:pt x="238574" y="907"/>
                  </a:lnTo>
                  <a:lnTo>
                    <a:pt x="0" y="239482"/>
                  </a:lnTo>
                  <a:lnTo>
                    <a:pt x="0" y="23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7" name="pg547"/>
            <p:cNvSpPr/>
            <p:nvPr/>
          </p:nvSpPr>
          <p:spPr>
            <a:xfrm>
              <a:off x="8000824" y="1253493"/>
              <a:ext cx="152993" cy="152993"/>
            </a:xfrm>
            <a:custGeom>
              <a:avLst/>
              <a:pathLst>
                <a:path w="152993" h="152993">
                  <a:moveTo>
                    <a:pt x="144344" y="0"/>
                  </a:moveTo>
                  <a:lnTo>
                    <a:pt x="152993" y="0"/>
                  </a:lnTo>
                  <a:lnTo>
                    <a:pt x="0" y="152993"/>
                  </a:lnTo>
                  <a:lnTo>
                    <a:pt x="0" y="1443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8" name="pg548"/>
            <p:cNvSpPr/>
            <p:nvPr/>
          </p:nvSpPr>
          <p:spPr>
            <a:xfrm>
              <a:off x="8000824" y="1253493"/>
              <a:ext cx="66504" cy="66504"/>
            </a:xfrm>
            <a:custGeom>
              <a:avLst/>
              <a:pathLst>
                <a:path w="66504" h="66504">
                  <a:moveTo>
                    <a:pt x="57855" y="0"/>
                  </a:moveTo>
                  <a:lnTo>
                    <a:pt x="66504" y="0"/>
                  </a:lnTo>
                  <a:lnTo>
                    <a:pt x="0" y="66504"/>
                  </a:lnTo>
                  <a:lnTo>
                    <a:pt x="0" y="578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9" name="pg549"/>
            <p:cNvSpPr/>
            <p:nvPr/>
          </p:nvSpPr>
          <p:spPr>
            <a:xfrm>
              <a:off x="8474737" y="3748322"/>
              <a:ext cx="29744" cy="29744"/>
            </a:xfrm>
            <a:custGeom>
              <a:avLst/>
              <a:pathLst>
                <a:path w="29744" h="29744">
                  <a:moveTo>
                    <a:pt x="29744" y="0"/>
                  </a:moveTo>
                  <a:lnTo>
                    <a:pt x="29744" y="8648"/>
                  </a:lnTo>
                  <a:lnTo>
                    <a:pt x="8648" y="29744"/>
                  </a:lnTo>
                  <a:lnTo>
                    <a:pt x="0" y="297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0" name="pg550"/>
            <p:cNvSpPr/>
            <p:nvPr/>
          </p:nvSpPr>
          <p:spPr>
            <a:xfrm>
              <a:off x="8388248" y="3661833"/>
              <a:ext cx="116233" cy="116233"/>
            </a:xfrm>
            <a:custGeom>
              <a:avLst/>
              <a:pathLst>
                <a:path w="116233" h="116233">
                  <a:moveTo>
                    <a:pt x="116233" y="0"/>
                  </a:moveTo>
                  <a:lnTo>
                    <a:pt x="116233" y="8648"/>
                  </a:lnTo>
                  <a:lnTo>
                    <a:pt x="8648" y="116233"/>
                  </a:lnTo>
                  <a:lnTo>
                    <a:pt x="0" y="1162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1" name="pg551"/>
            <p:cNvSpPr/>
            <p:nvPr/>
          </p:nvSpPr>
          <p:spPr>
            <a:xfrm>
              <a:off x="8301759" y="3575343"/>
              <a:ext cx="202722" cy="202722"/>
            </a:xfrm>
            <a:custGeom>
              <a:avLst/>
              <a:pathLst>
                <a:path w="202722" h="202722">
                  <a:moveTo>
                    <a:pt x="202722" y="0"/>
                  </a:moveTo>
                  <a:lnTo>
                    <a:pt x="202722" y="8648"/>
                  </a:lnTo>
                  <a:lnTo>
                    <a:pt x="8648" y="202722"/>
                  </a:lnTo>
                  <a:lnTo>
                    <a:pt x="0" y="202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2" name="pg552"/>
            <p:cNvSpPr/>
            <p:nvPr/>
          </p:nvSpPr>
          <p:spPr>
            <a:xfrm>
              <a:off x="8265907" y="3488854"/>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3" name="pg553"/>
            <p:cNvSpPr/>
            <p:nvPr/>
          </p:nvSpPr>
          <p:spPr>
            <a:xfrm>
              <a:off x="8265907" y="3402365"/>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4" name="pg554"/>
            <p:cNvSpPr/>
            <p:nvPr/>
          </p:nvSpPr>
          <p:spPr>
            <a:xfrm>
              <a:off x="8265907" y="3315876"/>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5" name="pg555"/>
            <p:cNvSpPr/>
            <p:nvPr/>
          </p:nvSpPr>
          <p:spPr>
            <a:xfrm>
              <a:off x="8265907" y="3229387"/>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6" name="pg556"/>
            <p:cNvSpPr/>
            <p:nvPr/>
          </p:nvSpPr>
          <p:spPr>
            <a:xfrm>
              <a:off x="8265907" y="3142898"/>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7" name="pg557"/>
            <p:cNvSpPr/>
            <p:nvPr/>
          </p:nvSpPr>
          <p:spPr>
            <a:xfrm>
              <a:off x="8265907" y="3056409"/>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8" name="pg558"/>
            <p:cNvSpPr/>
            <p:nvPr/>
          </p:nvSpPr>
          <p:spPr>
            <a:xfrm>
              <a:off x="8265907" y="2969919"/>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9" name="pg559"/>
            <p:cNvSpPr/>
            <p:nvPr/>
          </p:nvSpPr>
          <p:spPr>
            <a:xfrm>
              <a:off x="8265907" y="2883430"/>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0" name="pg560"/>
            <p:cNvSpPr/>
            <p:nvPr/>
          </p:nvSpPr>
          <p:spPr>
            <a:xfrm>
              <a:off x="8265907" y="2796941"/>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1" name="pg561"/>
            <p:cNvSpPr/>
            <p:nvPr/>
          </p:nvSpPr>
          <p:spPr>
            <a:xfrm>
              <a:off x="8265907" y="2710452"/>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2" name="pg562"/>
            <p:cNvSpPr/>
            <p:nvPr/>
          </p:nvSpPr>
          <p:spPr>
            <a:xfrm>
              <a:off x="8265907" y="2623963"/>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3" name="pg563"/>
            <p:cNvSpPr/>
            <p:nvPr/>
          </p:nvSpPr>
          <p:spPr>
            <a:xfrm>
              <a:off x="8265907" y="2537474"/>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4" name="pg564"/>
            <p:cNvSpPr/>
            <p:nvPr/>
          </p:nvSpPr>
          <p:spPr>
            <a:xfrm>
              <a:off x="8265907" y="2450985"/>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5" name="pg565"/>
            <p:cNvSpPr/>
            <p:nvPr/>
          </p:nvSpPr>
          <p:spPr>
            <a:xfrm>
              <a:off x="8265907" y="2364495"/>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6" name="pg566"/>
            <p:cNvSpPr/>
            <p:nvPr/>
          </p:nvSpPr>
          <p:spPr>
            <a:xfrm>
              <a:off x="8265907" y="2278006"/>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7" name="pg567"/>
            <p:cNvSpPr/>
            <p:nvPr/>
          </p:nvSpPr>
          <p:spPr>
            <a:xfrm>
              <a:off x="8265907" y="2191517"/>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8" name="pg568"/>
            <p:cNvSpPr/>
            <p:nvPr/>
          </p:nvSpPr>
          <p:spPr>
            <a:xfrm>
              <a:off x="8265907" y="2105028"/>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9" name="pg569"/>
            <p:cNvSpPr/>
            <p:nvPr/>
          </p:nvSpPr>
          <p:spPr>
            <a:xfrm>
              <a:off x="8265907" y="2018539"/>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0" name="pg570"/>
            <p:cNvSpPr/>
            <p:nvPr/>
          </p:nvSpPr>
          <p:spPr>
            <a:xfrm>
              <a:off x="8265907" y="1932050"/>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1" name="pg571"/>
            <p:cNvSpPr/>
            <p:nvPr/>
          </p:nvSpPr>
          <p:spPr>
            <a:xfrm>
              <a:off x="8265907" y="1845560"/>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2" name="pg572"/>
            <p:cNvSpPr/>
            <p:nvPr/>
          </p:nvSpPr>
          <p:spPr>
            <a:xfrm>
              <a:off x="8265907" y="1759071"/>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3" name="pg573"/>
            <p:cNvSpPr/>
            <p:nvPr/>
          </p:nvSpPr>
          <p:spPr>
            <a:xfrm>
              <a:off x="8265907" y="1672582"/>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4" name="pg574"/>
            <p:cNvSpPr/>
            <p:nvPr/>
          </p:nvSpPr>
          <p:spPr>
            <a:xfrm>
              <a:off x="8265907" y="1586093"/>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5" name="pg575"/>
            <p:cNvSpPr/>
            <p:nvPr/>
          </p:nvSpPr>
          <p:spPr>
            <a:xfrm>
              <a:off x="8265907" y="1499604"/>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6" name="pg576"/>
            <p:cNvSpPr/>
            <p:nvPr/>
          </p:nvSpPr>
          <p:spPr>
            <a:xfrm>
              <a:off x="8265907" y="1413115"/>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7" name="pg577"/>
            <p:cNvSpPr/>
            <p:nvPr/>
          </p:nvSpPr>
          <p:spPr>
            <a:xfrm>
              <a:off x="8265907" y="1326626"/>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8" name="pg578"/>
            <p:cNvSpPr/>
            <p:nvPr/>
          </p:nvSpPr>
          <p:spPr>
            <a:xfrm>
              <a:off x="8265907" y="1240136"/>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9" name="pg579"/>
            <p:cNvSpPr/>
            <p:nvPr/>
          </p:nvSpPr>
          <p:spPr>
            <a:xfrm>
              <a:off x="8265907" y="1153647"/>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0" name="pg580"/>
            <p:cNvSpPr/>
            <p:nvPr/>
          </p:nvSpPr>
          <p:spPr>
            <a:xfrm>
              <a:off x="8265907" y="1140030"/>
              <a:ext cx="174352" cy="174352"/>
            </a:xfrm>
            <a:custGeom>
              <a:avLst/>
              <a:pathLst>
                <a:path w="174352" h="174352">
                  <a:moveTo>
                    <a:pt x="165703" y="0"/>
                  </a:moveTo>
                  <a:lnTo>
                    <a:pt x="174352" y="0"/>
                  </a:lnTo>
                  <a:lnTo>
                    <a:pt x="0" y="174352"/>
                  </a:lnTo>
                  <a:lnTo>
                    <a:pt x="0" y="1657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1" name="pg581"/>
            <p:cNvSpPr/>
            <p:nvPr/>
          </p:nvSpPr>
          <p:spPr>
            <a:xfrm>
              <a:off x="8265907" y="1140030"/>
              <a:ext cx="87863" cy="87863"/>
            </a:xfrm>
            <a:custGeom>
              <a:avLst/>
              <a:pathLst>
                <a:path w="87863" h="87863">
                  <a:moveTo>
                    <a:pt x="79214" y="0"/>
                  </a:moveTo>
                  <a:lnTo>
                    <a:pt x="87863" y="0"/>
                  </a:lnTo>
                  <a:lnTo>
                    <a:pt x="0" y="87863"/>
                  </a:lnTo>
                  <a:lnTo>
                    <a:pt x="0" y="792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2" name="pg582"/>
            <p:cNvSpPr/>
            <p:nvPr/>
          </p:nvSpPr>
          <p:spPr>
            <a:xfrm>
              <a:off x="8265907" y="1140030"/>
              <a:ext cx="1373" cy="1373"/>
            </a:xfrm>
            <a:custGeom>
              <a:avLst/>
              <a:pathLst>
                <a:path w="1373" h="1373">
                  <a:moveTo>
                    <a:pt x="0" y="1373"/>
                  </a:moveTo>
                  <a:lnTo>
                    <a:pt x="0" y="0"/>
                  </a:lnTo>
                  <a:lnTo>
                    <a:pt x="137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3" name="pg583"/>
            <p:cNvSpPr/>
            <p:nvPr/>
          </p:nvSpPr>
          <p:spPr>
            <a:xfrm>
              <a:off x="8734205" y="3742706"/>
              <a:ext cx="35360" cy="35360"/>
            </a:xfrm>
            <a:custGeom>
              <a:avLst/>
              <a:pathLst>
                <a:path w="35360" h="35360">
                  <a:moveTo>
                    <a:pt x="35360" y="0"/>
                  </a:moveTo>
                  <a:lnTo>
                    <a:pt x="35360" y="8648"/>
                  </a:lnTo>
                  <a:lnTo>
                    <a:pt x="8648" y="35360"/>
                  </a:lnTo>
                  <a:lnTo>
                    <a:pt x="0" y="353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4" name="pg584"/>
            <p:cNvSpPr/>
            <p:nvPr/>
          </p:nvSpPr>
          <p:spPr>
            <a:xfrm>
              <a:off x="8647716" y="3656217"/>
              <a:ext cx="121849" cy="121849"/>
            </a:xfrm>
            <a:custGeom>
              <a:avLst/>
              <a:pathLst>
                <a:path w="121849" h="121849">
                  <a:moveTo>
                    <a:pt x="121849" y="0"/>
                  </a:moveTo>
                  <a:lnTo>
                    <a:pt x="121849" y="8648"/>
                  </a:lnTo>
                  <a:lnTo>
                    <a:pt x="8648" y="121849"/>
                  </a:lnTo>
                  <a:lnTo>
                    <a:pt x="0" y="1218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5" name="pg585"/>
            <p:cNvSpPr/>
            <p:nvPr/>
          </p:nvSpPr>
          <p:spPr>
            <a:xfrm>
              <a:off x="8561226" y="3569728"/>
              <a:ext cx="208338" cy="208338"/>
            </a:xfrm>
            <a:custGeom>
              <a:avLst/>
              <a:pathLst>
                <a:path w="208338" h="208338">
                  <a:moveTo>
                    <a:pt x="208338" y="0"/>
                  </a:moveTo>
                  <a:lnTo>
                    <a:pt x="208338" y="8648"/>
                  </a:lnTo>
                  <a:lnTo>
                    <a:pt x="8648" y="208338"/>
                  </a:lnTo>
                  <a:lnTo>
                    <a:pt x="0" y="2083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6" name="pg586"/>
            <p:cNvSpPr/>
            <p:nvPr/>
          </p:nvSpPr>
          <p:spPr>
            <a:xfrm>
              <a:off x="8530990" y="3483239"/>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7" name="pg587"/>
            <p:cNvSpPr/>
            <p:nvPr/>
          </p:nvSpPr>
          <p:spPr>
            <a:xfrm>
              <a:off x="8530990" y="3396749"/>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8" name="pg588"/>
            <p:cNvSpPr/>
            <p:nvPr/>
          </p:nvSpPr>
          <p:spPr>
            <a:xfrm>
              <a:off x="8530990" y="3310260"/>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9" name="pg589"/>
            <p:cNvSpPr/>
            <p:nvPr/>
          </p:nvSpPr>
          <p:spPr>
            <a:xfrm>
              <a:off x="8530990" y="3223771"/>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0" name="pg590"/>
            <p:cNvSpPr/>
            <p:nvPr/>
          </p:nvSpPr>
          <p:spPr>
            <a:xfrm>
              <a:off x="8530990" y="3137282"/>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1" name="pg591"/>
            <p:cNvSpPr/>
            <p:nvPr/>
          </p:nvSpPr>
          <p:spPr>
            <a:xfrm>
              <a:off x="8530990" y="3050793"/>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2" name="pg592"/>
            <p:cNvSpPr/>
            <p:nvPr/>
          </p:nvSpPr>
          <p:spPr>
            <a:xfrm>
              <a:off x="8530990" y="2964304"/>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3" name="pg593"/>
            <p:cNvSpPr/>
            <p:nvPr/>
          </p:nvSpPr>
          <p:spPr>
            <a:xfrm>
              <a:off x="8530990" y="2877815"/>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4" name="pg594"/>
            <p:cNvSpPr/>
            <p:nvPr/>
          </p:nvSpPr>
          <p:spPr>
            <a:xfrm>
              <a:off x="8530990" y="2791325"/>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5" name="pg595"/>
            <p:cNvSpPr/>
            <p:nvPr/>
          </p:nvSpPr>
          <p:spPr>
            <a:xfrm>
              <a:off x="8530990" y="2704836"/>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6" name="pg596"/>
            <p:cNvSpPr/>
            <p:nvPr/>
          </p:nvSpPr>
          <p:spPr>
            <a:xfrm>
              <a:off x="8530990" y="2618347"/>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7" name="pg597"/>
            <p:cNvSpPr/>
            <p:nvPr/>
          </p:nvSpPr>
          <p:spPr>
            <a:xfrm>
              <a:off x="8530990" y="2531858"/>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8" name="pg598"/>
            <p:cNvSpPr/>
            <p:nvPr/>
          </p:nvSpPr>
          <p:spPr>
            <a:xfrm>
              <a:off x="8530990" y="2445369"/>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9" name="pg599"/>
            <p:cNvSpPr/>
            <p:nvPr/>
          </p:nvSpPr>
          <p:spPr>
            <a:xfrm>
              <a:off x="8530990" y="2358880"/>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0" name="pg600"/>
            <p:cNvSpPr/>
            <p:nvPr/>
          </p:nvSpPr>
          <p:spPr>
            <a:xfrm>
              <a:off x="8530990" y="2272391"/>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1" name="pg601"/>
            <p:cNvSpPr/>
            <p:nvPr/>
          </p:nvSpPr>
          <p:spPr>
            <a:xfrm>
              <a:off x="8530990" y="2185901"/>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2" name="pg602"/>
            <p:cNvSpPr/>
            <p:nvPr/>
          </p:nvSpPr>
          <p:spPr>
            <a:xfrm>
              <a:off x="8530990" y="2099412"/>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3" name="pg603"/>
            <p:cNvSpPr/>
            <p:nvPr/>
          </p:nvSpPr>
          <p:spPr>
            <a:xfrm>
              <a:off x="8530990" y="2012923"/>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4" name="pg604"/>
            <p:cNvSpPr/>
            <p:nvPr/>
          </p:nvSpPr>
          <p:spPr>
            <a:xfrm>
              <a:off x="8530990" y="1926434"/>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5" name="pg605"/>
            <p:cNvSpPr/>
            <p:nvPr/>
          </p:nvSpPr>
          <p:spPr>
            <a:xfrm>
              <a:off x="8530990" y="1839945"/>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6" name="pg606"/>
            <p:cNvSpPr/>
            <p:nvPr/>
          </p:nvSpPr>
          <p:spPr>
            <a:xfrm>
              <a:off x="8530990" y="1753456"/>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7" name="pg607"/>
            <p:cNvSpPr/>
            <p:nvPr/>
          </p:nvSpPr>
          <p:spPr>
            <a:xfrm>
              <a:off x="8530990" y="1666966"/>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8" name="pg608"/>
            <p:cNvSpPr/>
            <p:nvPr/>
          </p:nvSpPr>
          <p:spPr>
            <a:xfrm>
              <a:off x="8530990" y="1580477"/>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9" name="pg609"/>
            <p:cNvSpPr/>
            <p:nvPr/>
          </p:nvSpPr>
          <p:spPr>
            <a:xfrm>
              <a:off x="8530990" y="1493988"/>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0" name="pg610"/>
            <p:cNvSpPr/>
            <p:nvPr/>
          </p:nvSpPr>
          <p:spPr>
            <a:xfrm>
              <a:off x="8530990" y="1407499"/>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1" name="pg611"/>
            <p:cNvSpPr/>
            <p:nvPr/>
          </p:nvSpPr>
          <p:spPr>
            <a:xfrm>
              <a:off x="8530990" y="1321010"/>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2" name="pg612"/>
            <p:cNvSpPr/>
            <p:nvPr/>
          </p:nvSpPr>
          <p:spPr>
            <a:xfrm>
              <a:off x="8530990" y="1234521"/>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3" name="pg613"/>
            <p:cNvSpPr/>
            <p:nvPr/>
          </p:nvSpPr>
          <p:spPr>
            <a:xfrm>
              <a:off x="8530990" y="1148032"/>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4" name="pg614"/>
            <p:cNvSpPr/>
            <p:nvPr/>
          </p:nvSpPr>
          <p:spPr>
            <a:xfrm>
              <a:off x="8530990" y="1111664"/>
              <a:ext cx="197102" cy="197102"/>
            </a:xfrm>
            <a:custGeom>
              <a:avLst/>
              <a:pathLst>
                <a:path w="197102" h="197102">
                  <a:moveTo>
                    <a:pt x="188453" y="0"/>
                  </a:moveTo>
                  <a:lnTo>
                    <a:pt x="197102" y="0"/>
                  </a:lnTo>
                  <a:lnTo>
                    <a:pt x="0" y="197102"/>
                  </a:lnTo>
                  <a:lnTo>
                    <a:pt x="0" y="188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5" name="pg615"/>
            <p:cNvSpPr/>
            <p:nvPr/>
          </p:nvSpPr>
          <p:spPr>
            <a:xfrm>
              <a:off x="8530990" y="1111664"/>
              <a:ext cx="110613" cy="110613"/>
            </a:xfrm>
            <a:custGeom>
              <a:avLst/>
              <a:pathLst>
                <a:path w="110613" h="110613">
                  <a:moveTo>
                    <a:pt x="101964" y="0"/>
                  </a:moveTo>
                  <a:lnTo>
                    <a:pt x="110613" y="0"/>
                  </a:lnTo>
                  <a:lnTo>
                    <a:pt x="0" y="110613"/>
                  </a:lnTo>
                  <a:lnTo>
                    <a:pt x="0" y="1019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6" name="pg616"/>
            <p:cNvSpPr/>
            <p:nvPr/>
          </p:nvSpPr>
          <p:spPr>
            <a:xfrm>
              <a:off x="8530990" y="1111664"/>
              <a:ext cx="24124" cy="24124"/>
            </a:xfrm>
            <a:custGeom>
              <a:avLst/>
              <a:pathLst>
                <a:path w="24124" h="24124">
                  <a:moveTo>
                    <a:pt x="15475" y="0"/>
                  </a:moveTo>
                  <a:lnTo>
                    <a:pt x="24124" y="0"/>
                  </a:lnTo>
                  <a:lnTo>
                    <a:pt x="0" y="24124"/>
                  </a:lnTo>
                  <a:lnTo>
                    <a:pt x="0" y="154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7" name="pg617"/>
            <p:cNvSpPr/>
            <p:nvPr/>
          </p:nvSpPr>
          <p:spPr>
            <a:xfrm>
              <a:off x="8993672" y="3737090"/>
              <a:ext cx="40975" cy="40975"/>
            </a:xfrm>
            <a:custGeom>
              <a:avLst/>
              <a:pathLst>
                <a:path w="40975" h="40975">
                  <a:moveTo>
                    <a:pt x="40975" y="0"/>
                  </a:moveTo>
                  <a:lnTo>
                    <a:pt x="40975" y="8648"/>
                  </a:lnTo>
                  <a:lnTo>
                    <a:pt x="8648" y="40975"/>
                  </a:lnTo>
                  <a:lnTo>
                    <a:pt x="0" y="40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8" name="pg618"/>
            <p:cNvSpPr/>
            <p:nvPr/>
          </p:nvSpPr>
          <p:spPr>
            <a:xfrm>
              <a:off x="8907183" y="3650601"/>
              <a:ext cx="127464" cy="127464"/>
            </a:xfrm>
            <a:custGeom>
              <a:avLst/>
              <a:pathLst>
                <a:path w="127464" h="127464">
                  <a:moveTo>
                    <a:pt x="127464" y="0"/>
                  </a:moveTo>
                  <a:lnTo>
                    <a:pt x="127464" y="8648"/>
                  </a:lnTo>
                  <a:lnTo>
                    <a:pt x="8648" y="127464"/>
                  </a:lnTo>
                  <a:lnTo>
                    <a:pt x="0" y="127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9" name="pg619"/>
            <p:cNvSpPr/>
            <p:nvPr/>
          </p:nvSpPr>
          <p:spPr>
            <a:xfrm>
              <a:off x="8820694" y="3564112"/>
              <a:ext cx="213954" cy="213954"/>
            </a:xfrm>
            <a:custGeom>
              <a:avLst/>
              <a:pathLst>
                <a:path w="213954" h="213954">
                  <a:moveTo>
                    <a:pt x="213954" y="0"/>
                  </a:moveTo>
                  <a:lnTo>
                    <a:pt x="213954" y="8648"/>
                  </a:lnTo>
                  <a:lnTo>
                    <a:pt x="8648" y="213954"/>
                  </a:lnTo>
                  <a:lnTo>
                    <a:pt x="0" y="2139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0" name="pg620"/>
            <p:cNvSpPr/>
            <p:nvPr/>
          </p:nvSpPr>
          <p:spPr>
            <a:xfrm>
              <a:off x="8796073" y="3477623"/>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1" name="pg621"/>
            <p:cNvSpPr/>
            <p:nvPr/>
          </p:nvSpPr>
          <p:spPr>
            <a:xfrm>
              <a:off x="8796073" y="3391134"/>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2" name="pg622"/>
            <p:cNvSpPr/>
            <p:nvPr/>
          </p:nvSpPr>
          <p:spPr>
            <a:xfrm>
              <a:off x="8796073" y="3304645"/>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3" name="pg623"/>
            <p:cNvSpPr/>
            <p:nvPr/>
          </p:nvSpPr>
          <p:spPr>
            <a:xfrm>
              <a:off x="8796073" y="3218155"/>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4" name="pg624"/>
            <p:cNvSpPr/>
            <p:nvPr/>
          </p:nvSpPr>
          <p:spPr>
            <a:xfrm>
              <a:off x="8796073" y="3131666"/>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5" name="pg625"/>
            <p:cNvSpPr/>
            <p:nvPr/>
          </p:nvSpPr>
          <p:spPr>
            <a:xfrm>
              <a:off x="8796073" y="3045177"/>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6" name="pg626"/>
            <p:cNvSpPr/>
            <p:nvPr/>
          </p:nvSpPr>
          <p:spPr>
            <a:xfrm>
              <a:off x="8796073" y="2958688"/>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7" name="pg627"/>
            <p:cNvSpPr/>
            <p:nvPr/>
          </p:nvSpPr>
          <p:spPr>
            <a:xfrm>
              <a:off x="8796073" y="2872199"/>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8" name="pg628"/>
            <p:cNvSpPr/>
            <p:nvPr/>
          </p:nvSpPr>
          <p:spPr>
            <a:xfrm>
              <a:off x="8796073" y="2785710"/>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9" name="pg629"/>
            <p:cNvSpPr/>
            <p:nvPr/>
          </p:nvSpPr>
          <p:spPr>
            <a:xfrm>
              <a:off x="8796073" y="2699221"/>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0" name="pg630"/>
            <p:cNvSpPr/>
            <p:nvPr/>
          </p:nvSpPr>
          <p:spPr>
            <a:xfrm>
              <a:off x="8796073" y="2612731"/>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1" name="pg631"/>
            <p:cNvSpPr/>
            <p:nvPr/>
          </p:nvSpPr>
          <p:spPr>
            <a:xfrm>
              <a:off x="8796073" y="2526242"/>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2" name="pg632"/>
            <p:cNvSpPr/>
            <p:nvPr/>
          </p:nvSpPr>
          <p:spPr>
            <a:xfrm>
              <a:off x="8796073" y="2439753"/>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3" name="pg633"/>
            <p:cNvSpPr/>
            <p:nvPr/>
          </p:nvSpPr>
          <p:spPr>
            <a:xfrm>
              <a:off x="8796073" y="2353264"/>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4" name="pg634"/>
            <p:cNvSpPr/>
            <p:nvPr/>
          </p:nvSpPr>
          <p:spPr>
            <a:xfrm>
              <a:off x="8796073" y="2266775"/>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5" name="pg635"/>
            <p:cNvSpPr/>
            <p:nvPr/>
          </p:nvSpPr>
          <p:spPr>
            <a:xfrm>
              <a:off x="8796073" y="2180286"/>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6" name="pg636"/>
            <p:cNvSpPr/>
            <p:nvPr/>
          </p:nvSpPr>
          <p:spPr>
            <a:xfrm>
              <a:off x="8796073" y="2093797"/>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7" name="pg637"/>
            <p:cNvSpPr/>
            <p:nvPr/>
          </p:nvSpPr>
          <p:spPr>
            <a:xfrm>
              <a:off x="8796073" y="2007307"/>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8" name="pg638"/>
            <p:cNvSpPr/>
            <p:nvPr/>
          </p:nvSpPr>
          <p:spPr>
            <a:xfrm>
              <a:off x="8796073" y="1920818"/>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9" name="pg639"/>
            <p:cNvSpPr/>
            <p:nvPr/>
          </p:nvSpPr>
          <p:spPr>
            <a:xfrm>
              <a:off x="8796073" y="1834329"/>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0" name="pg640"/>
            <p:cNvSpPr/>
            <p:nvPr/>
          </p:nvSpPr>
          <p:spPr>
            <a:xfrm>
              <a:off x="8796073" y="1747840"/>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1" name="pg641"/>
            <p:cNvSpPr/>
            <p:nvPr/>
          </p:nvSpPr>
          <p:spPr>
            <a:xfrm>
              <a:off x="8796073" y="1661351"/>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2" name="pg642"/>
            <p:cNvSpPr/>
            <p:nvPr/>
          </p:nvSpPr>
          <p:spPr>
            <a:xfrm>
              <a:off x="8796073" y="1574862"/>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3" name="pg643"/>
            <p:cNvSpPr/>
            <p:nvPr/>
          </p:nvSpPr>
          <p:spPr>
            <a:xfrm>
              <a:off x="8796073" y="1488372"/>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4" name="pg644"/>
            <p:cNvSpPr/>
            <p:nvPr/>
          </p:nvSpPr>
          <p:spPr>
            <a:xfrm>
              <a:off x="8796073" y="1401883"/>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5" name="pg645"/>
            <p:cNvSpPr/>
            <p:nvPr/>
          </p:nvSpPr>
          <p:spPr>
            <a:xfrm>
              <a:off x="8796073" y="1315394"/>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6" name="pg646"/>
            <p:cNvSpPr/>
            <p:nvPr/>
          </p:nvSpPr>
          <p:spPr>
            <a:xfrm>
              <a:off x="8796073" y="1228905"/>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7" name="pg647"/>
            <p:cNvSpPr/>
            <p:nvPr/>
          </p:nvSpPr>
          <p:spPr>
            <a:xfrm>
              <a:off x="8796073" y="1142416"/>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8" name="pg648"/>
            <p:cNvSpPr/>
            <p:nvPr/>
          </p:nvSpPr>
          <p:spPr>
            <a:xfrm>
              <a:off x="8796073" y="1055927"/>
              <a:ext cx="238574" cy="247223"/>
            </a:xfrm>
            <a:custGeom>
              <a:avLst/>
              <a:pathLst>
                <a:path w="238574" h="247223">
                  <a:moveTo>
                    <a:pt x="238574" y="0"/>
                  </a:moveTo>
                  <a:lnTo>
                    <a:pt x="238574" y="8648"/>
                  </a:lnTo>
                  <a:lnTo>
                    <a:pt x="0" y="247223"/>
                  </a:lnTo>
                  <a:lnTo>
                    <a:pt x="0" y="238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9" name="pg649"/>
            <p:cNvSpPr/>
            <p:nvPr/>
          </p:nvSpPr>
          <p:spPr>
            <a:xfrm>
              <a:off x="8796073" y="998200"/>
              <a:ext cx="218461" cy="218461"/>
            </a:xfrm>
            <a:custGeom>
              <a:avLst/>
              <a:pathLst>
                <a:path w="218461" h="218461">
                  <a:moveTo>
                    <a:pt x="209812" y="0"/>
                  </a:moveTo>
                  <a:lnTo>
                    <a:pt x="218461" y="0"/>
                  </a:lnTo>
                  <a:lnTo>
                    <a:pt x="0" y="218461"/>
                  </a:lnTo>
                  <a:lnTo>
                    <a:pt x="0" y="2098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0" name="pg650"/>
            <p:cNvSpPr/>
            <p:nvPr/>
          </p:nvSpPr>
          <p:spPr>
            <a:xfrm>
              <a:off x="8796073" y="998200"/>
              <a:ext cx="131972" cy="131972"/>
            </a:xfrm>
            <a:custGeom>
              <a:avLst/>
              <a:pathLst>
                <a:path w="131972" h="131972">
                  <a:moveTo>
                    <a:pt x="123323" y="0"/>
                  </a:moveTo>
                  <a:lnTo>
                    <a:pt x="131972" y="0"/>
                  </a:lnTo>
                  <a:lnTo>
                    <a:pt x="0" y="131972"/>
                  </a:lnTo>
                  <a:lnTo>
                    <a:pt x="0" y="1233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1" name="pg651"/>
            <p:cNvSpPr/>
            <p:nvPr/>
          </p:nvSpPr>
          <p:spPr>
            <a:xfrm>
              <a:off x="8796073" y="998200"/>
              <a:ext cx="45483" cy="45483"/>
            </a:xfrm>
            <a:custGeom>
              <a:avLst/>
              <a:pathLst>
                <a:path w="45483" h="45483">
                  <a:moveTo>
                    <a:pt x="36834" y="0"/>
                  </a:moveTo>
                  <a:lnTo>
                    <a:pt x="45483" y="0"/>
                  </a:lnTo>
                  <a:lnTo>
                    <a:pt x="0" y="45483"/>
                  </a:lnTo>
                  <a:lnTo>
                    <a:pt x="0" y="368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2" name="rc652"/>
            <p:cNvSpPr/>
            <p:nvPr/>
          </p:nvSpPr>
          <p:spPr>
            <a:xfrm>
              <a:off x="843579" y="2615061"/>
              <a:ext cx="238574" cy="1163005"/>
            </a:xfrm>
            <a:prstGeom prst="rect">
              <a:avLst/>
            </a:prstGeom>
            <a:ln w="1355" cap="sq">
              <a:solidFill>
                <a:srgbClr val="000000">
                  <a:alpha val="100000"/>
                </a:srgbClr>
              </a:solidFill>
              <a:prstDash val="solid"/>
              <a:miter/>
            </a:ln>
          </p:spPr>
          <p:txBody>
            <a:bodyPr/>
            <a:lstStyle/>
            <a:p/>
          </p:txBody>
        </p:sp>
        <p:sp>
          <p:nvSpPr>
            <p:cNvPr id="653" name="rc653"/>
            <p:cNvSpPr/>
            <p:nvPr/>
          </p:nvSpPr>
          <p:spPr>
            <a:xfrm>
              <a:off x="1108662" y="2501597"/>
              <a:ext cx="238574" cy="1276469"/>
            </a:xfrm>
            <a:prstGeom prst="rect">
              <a:avLst/>
            </a:prstGeom>
            <a:ln w="1355" cap="sq">
              <a:solidFill>
                <a:srgbClr val="000000">
                  <a:alpha val="100000"/>
                </a:srgbClr>
              </a:solidFill>
              <a:prstDash val="solid"/>
              <a:miter/>
            </a:ln>
          </p:spPr>
          <p:txBody>
            <a:bodyPr/>
            <a:lstStyle/>
            <a:p/>
          </p:txBody>
        </p:sp>
        <p:sp>
          <p:nvSpPr>
            <p:cNvPr id="654" name="rc654"/>
            <p:cNvSpPr/>
            <p:nvPr/>
          </p:nvSpPr>
          <p:spPr>
            <a:xfrm>
              <a:off x="1373745" y="2303035"/>
              <a:ext cx="238574" cy="1475031"/>
            </a:xfrm>
            <a:prstGeom prst="rect">
              <a:avLst/>
            </a:prstGeom>
            <a:ln w="1355" cap="sq">
              <a:solidFill>
                <a:srgbClr val="000000">
                  <a:alpha val="100000"/>
                </a:srgbClr>
              </a:solidFill>
              <a:prstDash val="solid"/>
              <a:miter/>
            </a:ln>
          </p:spPr>
          <p:txBody>
            <a:bodyPr/>
            <a:lstStyle/>
            <a:p/>
          </p:txBody>
        </p:sp>
        <p:sp>
          <p:nvSpPr>
            <p:cNvPr id="655" name="rc655"/>
            <p:cNvSpPr/>
            <p:nvPr/>
          </p:nvSpPr>
          <p:spPr>
            <a:xfrm>
              <a:off x="1638828" y="2246303"/>
              <a:ext cx="238574" cy="1531763"/>
            </a:xfrm>
            <a:prstGeom prst="rect">
              <a:avLst/>
            </a:prstGeom>
            <a:ln w="1355" cap="sq">
              <a:solidFill>
                <a:srgbClr val="000000">
                  <a:alpha val="100000"/>
                </a:srgbClr>
              </a:solidFill>
              <a:prstDash val="solid"/>
              <a:miter/>
            </a:ln>
          </p:spPr>
          <p:txBody>
            <a:bodyPr/>
            <a:lstStyle/>
            <a:p/>
          </p:txBody>
        </p:sp>
        <p:sp>
          <p:nvSpPr>
            <p:cNvPr id="656" name="rc656"/>
            <p:cNvSpPr/>
            <p:nvPr/>
          </p:nvSpPr>
          <p:spPr>
            <a:xfrm>
              <a:off x="1903912" y="2161205"/>
              <a:ext cx="238574" cy="1616861"/>
            </a:xfrm>
            <a:prstGeom prst="rect">
              <a:avLst/>
            </a:prstGeom>
            <a:ln w="1355" cap="sq">
              <a:solidFill>
                <a:srgbClr val="000000">
                  <a:alpha val="100000"/>
                </a:srgbClr>
              </a:solidFill>
              <a:prstDash val="solid"/>
              <a:miter/>
            </a:ln>
          </p:spPr>
          <p:txBody>
            <a:bodyPr/>
            <a:lstStyle/>
            <a:p/>
          </p:txBody>
        </p:sp>
        <p:sp>
          <p:nvSpPr>
            <p:cNvPr id="657" name="rc657"/>
            <p:cNvSpPr/>
            <p:nvPr/>
          </p:nvSpPr>
          <p:spPr>
            <a:xfrm>
              <a:off x="2168995" y="2161205"/>
              <a:ext cx="238574" cy="1616861"/>
            </a:xfrm>
            <a:prstGeom prst="rect">
              <a:avLst/>
            </a:prstGeom>
            <a:ln w="1355" cap="sq">
              <a:solidFill>
                <a:srgbClr val="000000">
                  <a:alpha val="100000"/>
                </a:srgbClr>
              </a:solidFill>
              <a:prstDash val="solid"/>
              <a:miter/>
            </a:ln>
          </p:spPr>
          <p:txBody>
            <a:bodyPr/>
            <a:lstStyle/>
            <a:p/>
          </p:txBody>
        </p:sp>
        <p:sp>
          <p:nvSpPr>
            <p:cNvPr id="658" name="rc658"/>
            <p:cNvSpPr/>
            <p:nvPr/>
          </p:nvSpPr>
          <p:spPr>
            <a:xfrm>
              <a:off x="2434078" y="2019375"/>
              <a:ext cx="238574" cy="1758691"/>
            </a:xfrm>
            <a:prstGeom prst="rect">
              <a:avLst/>
            </a:prstGeom>
            <a:ln w="1355" cap="sq">
              <a:solidFill>
                <a:srgbClr val="000000">
                  <a:alpha val="100000"/>
                </a:srgbClr>
              </a:solidFill>
              <a:prstDash val="solid"/>
              <a:miter/>
            </a:ln>
          </p:spPr>
          <p:txBody>
            <a:bodyPr/>
            <a:lstStyle/>
            <a:p/>
          </p:txBody>
        </p:sp>
        <p:sp>
          <p:nvSpPr>
            <p:cNvPr id="659" name="rc659"/>
            <p:cNvSpPr/>
            <p:nvPr/>
          </p:nvSpPr>
          <p:spPr>
            <a:xfrm>
              <a:off x="2699161" y="1934277"/>
              <a:ext cx="238574" cy="1843789"/>
            </a:xfrm>
            <a:prstGeom prst="rect">
              <a:avLst/>
            </a:prstGeom>
            <a:ln w="1355" cap="sq">
              <a:solidFill>
                <a:srgbClr val="000000">
                  <a:alpha val="100000"/>
                </a:srgbClr>
              </a:solidFill>
              <a:prstDash val="solid"/>
              <a:miter/>
            </a:ln>
          </p:spPr>
          <p:txBody>
            <a:bodyPr/>
            <a:lstStyle/>
            <a:p/>
          </p:txBody>
        </p:sp>
        <p:sp>
          <p:nvSpPr>
            <p:cNvPr id="660" name="rc660"/>
            <p:cNvSpPr/>
            <p:nvPr/>
          </p:nvSpPr>
          <p:spPr>
            <a:xfrm>
              <a:off x="2964244" y="1877545"/>
              <a:ext cx="238574" cy="1900521"/>
            </a:xfrm>
            <a:prstGeom prst="rect">
              <a:avLst/>
            </a:prstGeom>
            <a:ln w="1355" cap="sq">
              <a:solidFill>
                <a:srgbClr val="000000">
                  <a:alpha val="100000"/>
                </a:srgbClr>
              </a:solidFill>
              <a:prstDash val="solid"/>
              <a:miter/>
            </a:ln>
          </p:spPr>
          <p:txBody>
            <a:bodyPr/>
            <a:lstStyle/>
            <a:p/>
          </p:txBody>
        </p:sp>
        <p:sp>
          <p:nvSpPr>
            <p:cNvPr id="661" name="rc661"/>
            <p:cNvSpPr/>
            <p:nvPr/>
          </p:nvSpPr>
          <p:spPr>
            <a:xfrm>
              <a:off x="3229327" y="1820813"/>
              <a:ext cx="238574" cy="1957252"/>
            </a:xfrm>
            <a:prstGeom prst="rect">
              <a:avLst/>
            </a:prstGeom>
            <a:ln w="1355" cap="sq">
              <a:solidFill>
                <a:srgbClr val="000000">
                  <a:alpha val="100000"/>
                </a:srgbClr>
              </a:solidFill>
              <a:prstDash val="solid"/>
              <a:miter/>
            </a:ln>
          </p:spPr>
          <p:txBody>
            <a:bodyPr/>
            <a:lstStyle/>
            <a:p/>
          </p:txBody>
        </p:sp>
        <p:sp>
          <p:nvSpPr>
            <p:cNvPr id="662" name="rc662"/>
            <p:cNvSpPr/>
            <p:nvPr/>
          </p:nvSpPr>
          <p:spPr>
            <a:xfrm>
              <a:off x="3494410" y="1792447"/>
              <a:ext cx="238574" cy="1985618"/>
            </a:xfrm>
            <a:prstGeom prst="rect">
              <a:avLst/>
            </a:prstGeom>
            <a:ln w="1355" cap="sq">
              <a:solidFill>
                <a:srgbClr val="000000">
                  <a:alpha val="100000"/>
                </a:srgbClr>
              </a:solidFill>
              <a:prstDash val="solid"/>
              <a:miter/>
            </a:ln>
          </p:spPr>
          <p:txBody>
            <a:bodyPr/>
            <a:lstStyle/>
            <a:p/>
          </p:txBody>
        </p:sp>
        <p:sp>
          <p:nvSpPr>
            <p:cNvPr id="663" name="rc663"/>
            <p:cNvSpPr/>
            <p:nvPr/>
          </p:nvSpPr>
          <p:spPr>
            <a:xfrm>
              <a:off x="4024577" y="1735715"/>
              <a:ext cx="238574" cy="2042350"/>
            </a:xfrm>
            <a:prstGeom prst="rect">
              <a:avLst/>
            </a:prstGeom>
            <a:ln w="1355" cap="sq">
              <a:solidFill>
                <a:srgbClr val="000000">
                  <a:alpha val="100000"/>
                </a:srgbClr>
              </a:solidFill>
              <a:prstDash val="solid"/>
              <a:miter/>
            </a:ln>
          </p:spPr>
          <p:txBody>
            <a:bodyPr/>
            <a:lstStyle/>
            <a:p/>
          </p:txBody>
        </p:sp>
        <p:sp>
          <p:nvSpPr>
            <p:cNvPr id="664" name="rc664"/>
            <p:cNvSpPr/>
            <p:nvPr/>
          </p:nvSpPr>
          <p:spPr>
            <a:xfrm>
              <a:off x="3759494" y="1735715"/>
              <a:ext cx="238574" cy="2042350"/>
            </a:xfrm>
            <a:prstGeom prst="rect">
              <a:avLst/>
            </a:prstGeom>
            <a:ln w="1355" cap="sq">
              <a:solidFill>
                <a:srgbClr val="000000">
                  <a:alpha val="100000"/>
                </a:srgbClr>
              </a:solidFill>
              <a:prstDash val="solid"/>
              <a:miter/>
            </a:ln>
          </p:spPr>
          <p:txBody>
            <a:bodyPr/>
            <a:lstStyle/>
            <a:p/>
          </p:txBody>
        </p:sp>
        <p:sp>
          <p:nvSpPr>
            <p:cNvPr id="665" name="rc665"/>
            <p:cNvSpPr/>
            <p:nvPr/>
          </p:nvSpPr>
          <p:spPr>
            <a:xfrm>
              <a:off x="4289660" y="1707349"/>
              <a:ext cx="238574" cy="2070716"/>
            </a:xfrm>
            <a:prstGeom prst="rect">
              <a:avLst/>
            </a:prstGeom>
            <a:ln w="1355" cap="sq">
              <a:solidFill>
                <a:srgbClr val="000000">
                  <a:alpha val="100000"/>
                </a:srgbClr>
              </a:solidFill>
              <a:prstDash val="solid"/>
              <a:miter/>
            </a:ln>
          </p:spPr>
          <p:txBody>
            <a:bodyPr/>
            <a:lstStyle/>
            <a:p/>
          </p:txBody>
        </p:sp>
        <p:sp>
          <p:nvSpPr>
            <p:cNvPr id="666" name="rc666"/>
            <p:cNvSpPr/>
            <p:nvPr/>
          </p:nvSpPr>
          <p:spPr>
            <a:xfrm>
              <a:off x="5349992" y="1678983"/>
              <a:ext cx="238574" cy="2099082"/>
            </a:xfrm>
            <a:prstGeom prst="rect">
              <a:avLst/>
            </a:prstGeom>
            <a:ln w="1355" cap="sq">
              <a:solidFill>
                <a:srgbClr val="000000">
                  <a:alpha val="100000"/>
                </a:srgbClr>
              </a:solidFill>
              <a:prstDash val="solid"/>
              <a:miter/>
            </a:ln>
          </p:spPr>
          <p:txBody>
            <a:bodyPr/>
            <a:lstStyle/>
            <a:p/>
          </p:txBody>
        </p:sp>
        <p:sp>
          <p:nvSpPr>
            <p:cNvPr id="667" name="rc667"/>
            <p:cNvSpPr/>
            <p:nvPr/>
          </p:nvSpPr>
          <p:spPr>
            <a:xfrm>
              <a:off x="4554743" y="1678983"/>
              <a:ext cx="238574" cy="2099082"/>
            </a:xfrm>
            <a:prstGeom prst="rect">
              <a:avLst/>
            </a:prstGeom>
            <a:ln w="1355" cap="sq">
              <a:solidFill>
                <a:srgbClr val="000000">
                  <a:alpha val="100000"/>
                </a:srgbClr>
              </a:solidFill>
              <a:prstDash val="solid"/>
              <a:miter/>
            </a:ln>
          </p:spPr>
          <p:txBody>
            <a:bodyPr/>
            <a:lstStyle/>
            <a:p/>
          </p:txBody>
        </p:sp>
        <p:sp>
          <p:nvSpPr>
            <p:cNvPr id="668" name="rc668"/>
            <p:cNvSpPr/>
            <p:nvPr/>
          </p:nvSpPr>
          <p:spPr>
            <a:xfrm>
              <a:off x="4819826" y="1678983"/>
              <a:ext cx="238574" cy="2099082"/>
            </a:xfrm>
            <a:prstGeom prst="rect">
              <a:avLst/>
            </a:prstGeom>
            <a:ln w="1355" cap="sq">
              <a:solidFill>
                <a:srgbClr val="000000">
                  <a:alpha val="100000"/>
                </a:srgbClr>
              </a:solidFill>
              <a:prstDash val="solid"/>
              <a:miter/>
            </a:ln>
          </p:spPr>
          <p:txBody>
            <a:bodyPr/>
            <a:lstStyle/>
            <a:p/>
          </p:txBody>
        </p:sp>
        <p:sp>
          <p:nvSpPr>
            <p:cNvPr id="669" name="rc669"/>
            <p:cNvSpPr/>
            <p:nvPr/>
          </p:nvSpPr>
          <p:spPr>
            <a:xfrm>
              <a:off x="5084909" y="1678983"/>
              <a:ext cx="238574" cy="2099082"/>
            </a:xfrm>
            <a:prstGeom prst="rect">
              <a:avLst/>
            </a:prstGeom>
            <a:ln w="1355" cap="sq">
              <a:solidFill>
                <a:srgbClr val="000000">
                  <a:alpha val="100000"/>
                </a:srgbClr>
              </a:solidFill>
              <a:prstDash val="solid"/>
              <a:miter/>
            </a:ln>
          </p:spPr>
          <p:txBody>
            <a:bodyPr/>
            <a:lstStyle/>
            <a:p/>
          </p:txBody>
        </p:sp>
        <p:sp>
          <p:nvSpPr>
            <p:cNvPr id="670" name="rc670"/>
            <p:cNvSpPr/>
            <p:nvPr/>
          </p:nvSpPr>
          <p:spPr>
            <a:xfrm>
              <a:off x="5615075" y="1650617"/>
              <a:ext cx="238574" cy="2127448"/>
            </a:xfrm>
            <a:prstGeom prst="rect">
              <a:avLst/>
            </a:prstGeom>
            <a:ln w="1355" cap="sq">
              <a:solidFill>
                <a:srgbClr val="000000">
                  <a:alpha val="100000"/>
                </a:srgbClr>
              </a:solidFill>
              <a:prstDash val="solid"/>
              <a:miter/>
            </a:ln>
          </p:spPr>
          <p:txBody>
            <a:bodyPr/>
            <a:lstStyle/>
            <a:p/>
          </p:txBody>
        </p:sp>
        <p:sp>
          <p:nvSpPr>
            <p:cNvPr id="671" name="rc671"/>
            <p:cNvSpPr/>
            <p:nvPr/>
          </p:nvSpPr>
          <p:spPr>
            <a:xfrm>
              <a:off x="5880159" y="1622251"/>
              <a:ext cx="238574" cy="2155814"/>
            </a:xfrm>
            <a:prstGeom prst="rect">
              <a:avLst/>
            </a:prstGeom>
            <a:ln w="1355" cap="sq">
              <a:solidFill>
                <a:srgbClr val="000000">
                  <a:alpha val="100000"/>
                </a:srgbClr>
              </a:solidFill>
              <a:prstDash val="solid"/>
              <a:miter/>
            </a:ln>
          </p:spPr>
          <p:txBody>
            <a:bodyPr/>
            <a:lstStyle/>
            <a:p/>
          </p:txBody>
        </p:sp>
        <p:sp>
          <p:nvSpPr>
            <p:cNvPr id="672" name="rc672"/>
            <p:cNvSpPr/>
            <p:nvPr/>
          </p:nvSpPr>
          <p:spPr>
            <a:xfrm>
              <a:off x="6145242" y="1593885"/>
              <a:ext cx="238574" cy="2184180"/>
            </a:xfrm>
            <a:prstGeom prst="rect">
              <a:avLst/>
            </a:prstGeom>
            <a:ln w="1355" cap="sq">
              <a:solidFill>
                <a:srgbClr val="000000">
                  <a:alpha val="100000"/>
                </a:srgbClr>
              </a:solidFill>
              <a:prstDash val="solid"/>
              <a:miter/>
            </a:ln>
          </p:spPr>
          <p:txBody>
            <a:bodyPr/>
            <a:lstStyle/>
            <a:p/>
          </p:txBody>
        </p:sp>
        <p:sp>
          <p:nvSpPr>
            <p:cNvPr id="673" name="rc673"/>
            <p:cNvSpPr/>
            <p:nvPr/>
          </p:nvSpPr>
          <p:spPr>
            <a:xfrm>
              <a:off x="6410325" y="1565519"/>
              <a:ext cx="238574" cy="2212546"/>
            </a:xfrm>
            <a:prstGeom prst="rect">
              <a:avLst/>
            </a:prstGeom>
            <a:ln w="1355" cap="sq">
              <a:solidFill>
                <a:srgbClr val="000000">
                  <a:alpha val="100000"/>
                </a:srgbClr>
              </a:solidFill>
              <a:prstDash val="solid"/>
              <a:miter/>
            </a:ln>
          </p:spPr>
          <p:txBody>
            <a:bodyPr/>
            <a:lstStyle/>
            <a:p/>
          </p:txBody>
        </p:sp>
        <p:sp>
          <p:nvSpPr>
            <p:cNvPr id="674" name="rc674"/>
            <p:cNvSpPr/>
            <p:nvPr/>
          </p:nvSpPr>
          <p:spPr>
            <a:xfrm>
              <a:off x="6675408" y="1508787"/>
              <a:ext cx="238574" cy="2269278"/>
            </a:xfrm>
            <a:prstGeom prst="rect">
              <a:avLst/>
            </a:prstGeom>
            <a:ln w="1355" cap="sq">
              <a:solidFill>
                <a:srgbClr val="000000">
                  <a:alpha val="100000"/>
                </a:srgbClr>
              </a:solidFill>
              <a:prstDash val="solid"/>
              <a:miter/>
            </a:ln>
          </p:spPr>
          <p:txBody>
            <a:bodyPr/>
            <a:lstStyle/>
            <a:p/>
          </p:txBody>
        </p:sp>
        <p:sp>
          <p:nvSpPr>
            <p:cNvPr id="675" name="rc675"/>
            <p:cNvSpPr/>
            <p:nvPr/>
          </p:nvSpPr>
          <p:spPr>
            <a:xfrm>
              <a:off x="7205574" y="1508787"/>
              <a:ext cx="238574" cy="2269278"/>
            </a:xfrm>
            <a:prstGeom prst="rect">
              <a:avLst/>
            </a:prstGeom>
            <a:ln w="1355" cap="sq">
              <a:solidFill>
                <a:srgbClr val="000000">
                  <a:alpha val="100000"/>
                </a:srgbClr>
              </a:solidFill>
              <a:prstDash val="solid"/>
              <a:miter/>
            </a:ln>
          </p:spPr>
          <p:txBody>
            <a:bodyPr/>
            <a:lstStyle/>
            <a:p/>
          </p:txBody>
        </p:sp>
        <p:sp>
          <p:nvSpPr>
            <p:cNvPr id="676" name="rc676"/>
            <p:cNvSpPr/>
            <p:nvPr/>
          </p:nvSpPr>
          <p:spPr>
            <a:xfrm>
              <a:off x="6940491" y="1508787"/>
              <a:ext cx="238574" cy="2269278"/>
            </a:xfrm>
            <a:prstGeom prst="rect">
              <a:avLst/>
            </a:prstGeom>
            <a:ln w="1355" cap="sq">
              <a:solidFill>
                <a:srgbClr val="000000">
                  <a:alpha val="100000"/>
                </a:srgbClr>
              </a:solidFill>
              <a:prstDash val="solid"/>
              <a:miter/>
            </a:ln>
          </p:spPr>
          <p:txBody>
            <a:bodyPr/>
            <a:lstStyle/>
            <a:p/>
          </p:txBody>
        </p:sp>
        <p:sp>
          <p:nvSpPr>
            <p:cNvPr id="677" name="rc677"/>
            <p:cNvSpPr/>
            <p:nvPr/>
          </p:nvSpPr>
          <p:spPr>
            <a:xfrm>
              <a:off x="7470657" y="1480421"/>
              <a:ext cx="238574" cy="2297644"/>
            </a:xfrm>
            <a:prstGeom prst="rect">
              <a:avLst/>
            </a:prstGeom>
            <a:ln w="1355" cap="sq">
              <a:solidFill>
                <a:srgbClr val="000000">
                  <a:alpha val="100000"/>
                </a:srgbClr>
              </a:solidFill>
              <a:prstDash val="solid"/>
              <a:miter/>
            </a:ln>
          </p:spPr>
          <p:txBody>
            <a:bodyPr/>
            <a:lstStyle/>
            <a:p/>
          </p:txBody>
        </p:sp>
        <p:sp>
          <p:nvSpPr>
            <p:cNvPr id="678" name="rc678"/>
            <p:cNvSpPr/>
            <p:nvPr/>
          </p:nvSpPr>
          <p:spPr>
            <a:xfrm>
              <a:off x="7735741" y="1366957"/>
              <a:ext cx="238574" cy="2411108"/>
            </a:xfrm>
            <a:prstGeom prst="rect">
              <a:avLst/>
            </a:prstGeom>
            <a:ln w="1355" cap="sq">
              <a:solidFill>
                <a:srgbClr val="000000">
                  <a:alpha val="100000"/>
                </a:srgbClr>
              </a:solidFill>
              <a:prstDash val="solid"/>
              <a:miter/>
            </a:ln>
          </p:spPr>
          <p:txBody>
            <a:bodyPr/>
            <a:lstStyle/>
            <a:p/>
          </p:txBody>
        </p:sp>
        <p:sp>
          <p:nvSpPr>
            <p:cNvPr id="679" name="rc679"/>
            <p:cNvSpPr/>
            <p:nvPr/>
          </p:nvSpPr>
          <p:spPr>
            <a:xfrm>
              <a:off x="8000824" y="1253493"/>
              <a:ext cx="238574" cy="2524572"/>
            </a:xfrm>
            <a:prstGeom prst="rect">
              <a:avLst/>
            </a:prstGeom>
            <a:ln w="1355" cap="sq">
              <a:solidFill>
                <a:srgbClr val="000000">
                  <a:alpha val="100000"/>
                </a:srgbClr>
              </a:solidFill>
              <a:prstDash val="solid"/>
              <a:miter/>
            </a:ln>
          </p:spPr>
          <p:txBody>
            <a:bodyPr/>
            <a:lstStyle/>
            <a:p/>
          </p:txBody>
        </p:sp>
        <p:sp>
          <p:nvSpPr>
            <p:cNvPr id="680" name="rc680"/>
            <p:cNvSpPr/>
            <p:nvPr/>
          </p:nvSpPr>
          <p:spPr>
            <a:xfrm>
              <a:off x="8265907" y="1140030"/>
              <a:ext cx="238574" cy="2638036"/>
            </a:xfrm>
            <a:prstGeom prst="rect">
              <a:avLst/>
            </a:prstGeom>
            <a:ln w="1355" cap="sq">
              <a:solidFill>
                <a:srgbClr val="000000">
                  <a:alpha val="100000"/>
                </a:srgbClr>
              </a:solidFill>
              <a:prstDash val="solid"/>
              <a:miter/>
            </a:ln>
          </p:spPr>
          <p:txBody>
            <a:bodyPr/>
            <a:lstStyle/>
            <a:p/>
          </p:txBody>
        </p:sp>
        <p:sp>
          <p:nvSpPr>
            <p:cNvPr id="681" name="rc681"/>
            <p:cNvSpPr/>
            <p:nvPr/>
          </p:nvSpPr>
          <p:spPr>
            <a:xfrm>
              <a:off x="8530990" y="1111664"/>
              <a:ext cx="238574" cy="2666402"/>
            </a:xfrm>
            <a:prstGeom prst="rect">
              <a:avLst/>
            </a:prstGeom>
            <a:ln w="1355" cap="sq">
              <a:solidFill>
                <a:srgbClr val="000000">
                  <a:alpha val="100000"/>
                </a:srgbClr>
              </a:solidFill>
              <a:prstDash val="solid"/>
              <a:miter/>
            </a:ln>
          </p:spPr>
          <p:txBody>
            <a:bodyPr/>
            <a:lstStyle/>
            <a:p/>
          </p:txBody>
        </p:sp>
        <p:sp>
          <p:nvSpPr>
            <p:cNvPr id="682" name="rc682"/>
            <p:cNvSpPr/>
            <p:nvPr/>
          </p:nvSpPr>
          <p:spPr>
            <a:xfrm>
              <a:off x="8796073" y="998200"/>
              <a:ext cx="238574" cy="2779866"/>
            </a:xfrm>
            <a:prstGeom prst="rect">
              <a:avLst/>
            </a:prstGeom>
            <a:ln w="1355" cap="sq">
              <a:solidFill>
                <a:srgbClr val="000000">
                  <a:alpha val="100000"/>
                </a:srgbClr>
              </a:solidFill>
              <a:prstDash val="solid"/>
              <a:miter/>
            </a:ln>
          </p:spPr>
          <p:txBody>
            <a:bodyPr/>
            <a:lstStyle/>
            <a:p/>
          </p:txBody>
        </p:sp>
        <p:sp>
          <p:nvSpPr>
            <p:cNvPr id="683" name="tx683"/>
            <p:cNvSpPr/>
            <p:nvPr/>
          </p:nvSpPr>
          <p:spPr>
            <a:xfrm>
              <a:off x="904586" y="2502236"/>
              <a:ext cx="116560" cy="7531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41</a:t>
              </a:r>
            </a:p>
          </p:txBody>
        </p:sp>
        <p:sp>
          <p:nvSpPr>
            <p:cNvPr id="684" name="tx684"/>
            <p:cNvSpPr/>
            <p:nvPr/>
          </p:nvSpPr>
          <p:spPr>
            <a:xfrm>
              <a:off x="1169669" y="2387800"/>
              <a:ext cx="116560" cy="76291"/>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45</a:t>
              </a:r>
            </a:p>
          </p:txBody>
        </p:sp>
        <p:sp>
          <p:nvSpPr>
            <p:cNvPr id="685" name="tx685"/>
            <p:cNvSpPr/>
            <p:nvPr/>
          </p:nvSpPr>
          <p:spPr>
            <a:xfrm>
              <a:off x="1434753" y="2188931"/>
              <a:ext cx="116560" cy="7659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52</a:t>
              </a:r>
            </a:p>
          </p:txBody>
        </p:sp>
        <p:sp>
          <p:nvSpPr>
            <p:cNvPr id="686" name="tx686"/>
            <p:cNvSpPr/>
            <p:nvPr/>
          </p:nvSpPr>
          <p:spPr>
            <a:xfrm>
              <a:off x="1699836" y="2132506"/>
              <a:ext cx="116560" cy="76291"/>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54</a:t>
              </a:r>
            </a:p>
          </p:txBody>
        </p:sp>
        <p:sp>
          <p:nvSpPr>
            <p:cNvPr id="687" name="tx687"/>
            <p:cNvSpPr/>
            <p:nvPr/>
          </p:nvSpPr>
          <p:spPr>
            <a:xfrm>
              <a:off x="1964919" y="2048380"/>
              <a:ext cx="116560" cy="7531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57</a:t>
              </a:r>
            </a:p>
          </p:txBody>
        </p:sp>
        <p:sp>
          <p:nvSpPr>
            <p:cNvPr id="688" name="tx688"/>
            <p:cNvSpPr/>
            <p:nvPr/>
          </p:nvSpPr>
          <p:spPr>
            <a:xfrm>
              <a:off x="2230002" y="2048380"/>
              <a:ext cx="116560" cy="7531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57</a:t>
              </a:r>
            </a:p>
          </p:txBody>
        </p:sp>
        <p:sp>
          <p:nvSpPr>
            <p:cNvPr id="689" name="tx689"/>
            <p:cNvSpPr/>
            <p:nvPr/>
          </p:nvSpPr>
          <p:spPr>
            <a:xfrm>
              <a:off x="2495085" y="1905271"/>
              <a:ext cx="116560" cy="7659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62</a:t>
              </a:r>
            </a:p>
          </p:txBody>
        </p:sp>
        <p:sp>
          <p:nvSpPr>
            <p:cNvPr id="690" name="tx690"/>
            <p:cNvSpPr/>
            <p:nvPr/>
          </p:nvSpPr>
          <p:spPr>
            <a:xfrm>
              <a:off x="2760168" y="1820173"/>
              <a:ext cx="116560" cy="7659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65</a:t>
              </a:r>
            </a:p>
          </p:txBody>
        </p:sp>
        <p:sp>
          <p:nvSpPr>
            <p:cNvPr id="691" name="tx691"/>
            <p:cNvSpPr/>
            <p:nvPr/>
          </p:nvSpPr>
          <p:spPr>
            <a:xfrm>
              <a:off x="3025251" y="1763441"/>
              <a:ext cx="116560" cy="7659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67</a:t>
              </a:r>
            </a:p>
          </p:txBody>
        </p:sp>
        <p:sp>
          <p:nvSpPr>
            <p:cNvPr id="692" name="tx692"/>
            <p:cNvSpPr/>
            <p:nvPr/>
          </p:nvSpPr>
          <p:spPr>
            <a:xfrm>
              <a:off x="3290335" y="1706709"/>
              <a:ext cx="116560" cy="7659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69</a:t>
              </a:r>
            </a:p>
          </p:txBody>
        </p:sp>
        <p:sp>
          <p:nvSpPr>
            <p:cNvPr id="693" name="tx693"/>
            <p:cNvSpPr/>
            <p:nvPr/>
          </p:nvSpPr>
          <p:spPr>
            <a:xfrm>
              <a:off x="3555418" y="1678343"/>
              <a:ext cx="116560" cy="7659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70</a:t>
              </a:r>
            </a:p>
          </p:txBody>
        </p:sp>
        <p:sp>
          <p:nvSpPr>
            <p:cNvPr id="694" name="tx694"/>
            <p:cNvSpPr/>
            <p:nvPr/>
          </p:nvSpPr>
          <p:spPr>
            <a:xfrm>
              <a:off x="4085584" y="1622890"/>
              <a:ext cx="116560" cy="7531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72</a:t>
              </a:r>
            </a:p>
          </p:txBody>
        </p:sp>
        <p:sp>
          <p:nvSpPr>
            <p:cNvPr id="695" name="tx695"/>
            <p:cNvSpPr/>
            <p:nvPr/>
          </p:nvSpPr>
          <p:spPr>
            <a:xfrm>
              <a:off x="3820501" y="1622890"/>
              <a:ext cx="116560" cy="7531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72</a:t>
              </a:r>
            </a:p>
          </p:txBody>
        </p:sp>
        <p:sp>
          <p:nvSpPr>
            <p:cNvPr id="696" name="tx696"/>
            <p:cNvSpPr/>
            <p:nvPr/>
          </p:nvSpPr>
          <p:spPr>
            <a:xfrm>
              <a:off x="4350667" y="1593194"/>
              <a:ext cx="116560" cy="76649"/>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73</a:t>
              </a:r>
            </a:p>
          </p:txBody>
        </p:sp>
        <p:sp>
          <p:nvSpPr>
            <p:cNvPr id="697" name="tx697"/>
            <p:cNvSpPr/>
            <p:nvPr/>
          </p:nvSpPr>
          <p:spPr>
            <a:xfrm>
              <a:off x="5411000" y="1566465"/>
              <a:ext cx="116560" cy="75011"/>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74</a:t>
              </a:r>
            </a:p>
          </p:txBody>
        </p:sp>
        <p:sp>
          <p:nvSpPr>
            <p:cNvPr id="698" name="tx698"/>
            <p:cNvSpPr/>
            <p:nvPr/>
          </p:nvSpPr>
          <p:spPr>
            <a:xfrm>
              <a:off x="4615750" y="1566465"/>
              <a:ext cx="116560" cy="75011"/>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74</a:t>
              </a:r>
            </a:p>
          </p:txBody>
        </p:sp>
        <p:sp>
          <p:nvSpPr>
            <p:cNvPr id="699" name="tx699"/>
            <p:cNvSpPr/>
            <p:nvPr/>
          </p:nvSpPr>
          <p:spPr>
            <a:xfrm>
              <a:off x="4880833" y="1566465"/>
              <a:ext cx="116560" cy="75011"/>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74</a:t>
              </a:r>
            </a:p>
          </p:txBody>
        </p:sp>
        <p:sp>
          <p:nvSpPr>
            <p:cNvPr id="700" name="tx700"/>
            <p:cNvSpPr/>
            <p:nvPr/>
          </p:nvSpPr>
          <p:spPr>
            <a:xfrm>
              <a:off x="5145917" y="1566465"/>
              <a:ext cx="116560" cy="75011"/>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74</a:t>
              </a:r>
            </a:p>
          </p:txBody>
        </p:sp>
        <p:sp>
          <p:nvSpPr>
            <p:cNvPr id="701" name="tx701"/>
            <p:cNvSpPr/>
            <p:nvPr/>
          </p:nvSpPr>
          <p:spPr>
            <a:xfrm>
              <a:off x="5676083" y="1537792"/>
              <a:ext cx="116560" cy="7531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75</a:t>
              </a:r>
            </a:p>
          </p:txBody>
        </p:sp>
        <p:sp>
          <p:nvSpPr>
            <p:cNvPr id="702" name="tx702"/>
            <p:cNvSpPr/>
            <p:nvPr/>
          </p:nvSpPr>
          <p:spPr>
            <a:xfrm>
              <a:off x="5941166" y="1508147"/>
              <a:ext cx="116560" cy="7659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76</a:t>
              </a:r>
            </a:p>
          </p:txBody>
        </p:sp>
        <p:sp>
          <p:nvSpPr>
            <p:cNvPr id="703" name="tx703"/>
            <p:cNvSpPr/>
            <p:nvPr/>
          </p:nvSpPr>
          <p:spPr>
            <a:xfrm>
              <a:off x="6206249" y="1482340"/>
              <a:ext cx="116560" cy="74039"/>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77</a:t>
              </a:r>
            </a:p>
          </p:txBody>
        </p:sp>
        <p:sp>
          <p:nvSpPr>
            <p:cNvPr id="704" name="tx704"/>
            <p:cNvSpPr/>
            <p:nvPr/>
          </p:nvSpPr>
          <p:spPr>
            <a:xfrm>
              <a:off x="6471332" y="1451415"/>
              <a:ext cx="116560" cy="7659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78</a:t>
              </a:r>
            </a:p>
          </p:txBody>
        </p:sp>
        <p:sp>
          <p:nvSpPr>
            <p:cNvPr id="705" name="tx705"/>
            <p:cNvSpPr/>
            <p:nvPr/>
          </p:nvSpPr>
          <p:spPr>
            <a:xfrm>
              <a:off x="6736415" y="1394683"/>
              <a:ext cx="116560" cy="7659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80</a:t>
              </a:r>
            </a:p>
          </p:txBody>
        </p:sp>
        <p:sp>
          <p:nvSpPr>
            <p:cNvPr id="706" name="tx706"/>
            <p:cNvSpPr/>
            <p:nvPr/>
          </p:nvSpPr>
          <p:spPr>
            <a:xfrm>
              <a:off x="7266582" y="1394683"/>
              <a:ext cx="116560" cy="7659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80</a:t>
              </a:r>
            </a:p>
          </p:txBody>
        </p:sp>
        <p:sp>
          <p:nvSpPr>
            <p:cNvPr id="707" name="tx707"/>
            <p:cNvSpPr/>
            <p:nvPr/>
          </p:nvSpPr>
          <p:spPr>
            <a:xfrm>
              <a:off x="7001499" y="1394683"/>
              <a:ext cx="116560" cy="7659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80</a:t>
              </a:r>
            </a:p>
          </p:txBody>
        </p:sp>
        <p:sp>
          <p:nvSpPr>
            <p:cNvPr id="708" name="tx708"/>
            <p:cNvSpPr/>
            <p:nvPr/>
          </p:nvSpPr>
          <p:spPr>
            <a:xfrm>
              <a:off x="7531665" y="1366317"/>
              <a:ext cx="116560" cy="7659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81</a:t>
              </a:r>
            </a:p>
          </p:txBody>
        </p:sp>
        <p:sp>
          <p:nvSpPr>
            <p:cNvPr id="709" name="tx709"/>
            <p:cNvSpPr/>
            <p:nvPr/>
          </p:nvSpPr>
          <p:spPr>
            <a:xfrm>
              <a:off x="7796748" y="1252853"/>
              <a:ext cx="116560" cy="7659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85</a:t>
              </a:r>
            </a:p>
          </p:txBody>
        </p:sp>
        <p:sp>
          <p:nvSpPr>
            <p:cNvPr id="710" name="tx710"/>
            <p:cNvSpPr/>
            <p:nvPr/>
          </p:nvSpPr>
          <p:spPr>
            <a:xfrm>
              <a:off x="8061831" y="1139389"/>
              <a:ext cx="116560" cy="7659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89</a:t>
              </a:r>
            </a:p>
          </p:txBody>
        </p:sp>
        <p:sp>
          <p:nvSpPr>
            <p:cNvPr id="711" name="tx711"/>
            <p:cNvSpPr/>
            <p:nvPr/>
          </p:nvSpPr>
          <p:spPr>
            <a:xfrm>
              <a:off x="8326914" y="1025874"/>
              <a:ext cx="116560" cy="76649"/>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93</a:t>
              </a:r>
            </a:p>
          </p:txBody>
        </p:sp>
        <p:sp>
          <p:nvSpPr>
            <p:cNvPr id="712" name="tx712"/>
            <p:cNvSpPr/>
            <p:nvPr/>
          </p:nvSpPr>
          <p:spPr>
            <a:xfrm>
              <a:off x="8591997" y="997560"/>
              <a:ext cx="116560" cy="7659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94</a:t>
              </a:r>
            </a:p>
          </p:txBody>
        </p:sp>
        <p:sp>
          <p:nvSpPr>
            <p:cNvPr id="713" name="tx713"/>
            <p:cNvSpPr/>
            <p:nvPr/>
          </p:nvSpPr>
          <p:spPr>
            <a:xfrm>
              <a:off x="8857081" y="884096"/>
              <a:ext cx="116560" cy="7659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98</a:t>
              </a:r>
            </a:p>
          </p:txBody>
        </p:sp>
        <p:sp>
          <p:nvSpPr>
            <p:cNvPr id="714" name="pg714"/>
            <p:cNvSpPr/>
            <p:nvPr/>
          </p:nvSpPr>
          <p:spPr>
            <a:xfrm>
              <a:off x="870055" y="309687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15" name="tx715"/>
            <p:cNvSpPr/>
            <p:nvPr/>
          </p:nvSpPr>
          <p:spPr>
            <a:xfrm>
              <a:off x="902577" y="312908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716" name="pg716"/>
            <p:cNvSpPr/>
            <p:nvPr/>
          </p:nvSpPr>
          <p:spPr>
            <a:xfrm>
              <a:off x="1400221" y="294086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17" name="tx717"/>
            <p:cNvSpPr/>
            <p:nvPr/>
          </p:nvSpPr>
          <p:spPr>
            <a:xfrm>
              <a:off x="1432743" y="29730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718" name="pg718"/>
            <p:cNvSpPr/>
            <p:nvPr/>
          </p:nvSpPr>
          <p:spPr>
            <a:xfrm>
              <a:off x="1960533" y="286994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19" name="tx719"/>
            <p:cNvSpPr/>
            <p:nvPr/>
          </p:nvSpPr>
          <p:spPr>
            <a:xfrm>
              <a:off x="1993054" y="290220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720" name="pg720"/>
            <p:cNvSpPr/>
            <p:nvPr/>
          </p:nvSpPr>
          <p:spPr>
            <a:xfrm>
              <a:off x="2225616" y="286994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21" name="tx721"/>
            <p:cNvSpPr/>
            <p:nvPr/>
          </p:nvSpPr>
          <p:spPr>
            <a:xfrm>
              <a:off x="2258137" y="290347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722" name="pg722"/>
            <p:cNvSpPr/>
            <p:nvPr/>
          </p:nvSpPr>
          <p:spPr>
            <a:xfrm>
              <a:off x="2460554" y="279903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23" name="tx723"/>
            <p:cNvSpPr/>
            <p:nvPr/>
          </p:nvSpPr>
          <p:spPr>
            <a:xfrm>
              <a:off x="2493076" y="28299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724" name="pg724"/>
            <p:cNvSpPr/>
            <p:nvPr/>
          </p:nvSpPr>
          <p:spPr>
            <a:xfrm>
              <a:off x="3020865" y="272811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25" name="tx725"/>
            <p:cNvSpPr/>
            <p:nvPr/>
          </p:nvSpPr>
          <p:spPr>
            <a:xfrm>
              <a:off x="3053387" y="27590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726" name="pg726"/>
            <p:cNvSpPr/>
            <p:nvPr/>
          </p:nvSpPr>
          <p:spPr>
            <a:xfrm>
              <a:off x="3285948" y="26997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27" name="tx727"/>
            <p:cNvSpPr/>
            <p:nvPr/>
          </p:nvSpPr>
          <p:spPr>
            <a:xfrm>
              <a:off x="3318470" y="27306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728" name="pg728"/>
            <p:cNvSpPr/>
            <p:nvPr/>
          </p:nvSpPr>
          <p:spPr>
            <a:xfrm>
              <a:off x="3551031" y="268557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29" name="tx729"/>
            <p:cNvSpPr/>
            <p:nvPr/>
          </p:nvSpPr>
          <p:spPr>
            <a:xfrm>
              <a:off x="3583553" y="271777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730" name="pg730"/>
            <p:cNvSpPr/>
            <p:nvPr/>
          </p:nvSpPr>
          <p:spPr>
            <a:xfrm>
              <a:off x="5376469" y="2628838"/>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31" name="tx731"/>
            <p:cNvSpPr/>
            <p:nvPr/>
          </p:nvSpPr>
          <p:spPr>
            <a:xfrm>
              <a:off x="5408990" y="26596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732" name="pg732"/>
            <p:cNvSpPr/>
            <p:nvPr/>
          </p:nvSpPr>
          <p:spPr>
            <a:xfrm>
              <a:off x="6201863" y="258628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33" name="tx733"/>
            <p:cNvSpPr/>
            <p:nvPr/>
          </p:nvSpPr>
          <p:spPr>
            <a:xfrm>
              <a:off x="6234384" y="261711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734" name="pg734"/>
            <p:cNvSpPr/>
            <p:nvPr/>
          </p:nvSpPr>
          <p:spPr>
            <a:xfrm>
              <a:off x="6436801" y="257210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35" name="tx735"/>
            <p:cNvSpPr/>
            <p:nvPr/>
          </p:nvSpPr>
          <p:spPr>
            <a:xfrm>
              <a:off x="6469323" y="2602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736" name="pg736"/>
            <p:cNvSpPr/>
            <p:nvPr/>
          </p:nvSpPr>
          <p:spPr>
            <a:xfrm>
              <a:off x="6732029" y="254374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37" name="tx737"/>
            <p:cNvSpPr/>
            <p:nvPr/>
          </p:nvSpPr>
          <p:spPr>
            <a:xfrm>
              <a:off x="6764551" y="257626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738" name="pg738"/>
            <p:cNvSpPr/>
            <p:nvPr/>
          </p:nvSpPr>
          <p:spPr>
            <a:xfrm>
              <a:off x="7232051" y="254374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39" name="tx739"/>
            <p:cNvSpPr/>
            <p:nvPr/>
          </p:nvSpPr>
          <p:spPr>
            <a:xfrm>
              <a:off x="7264572" y="257594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740" name="pg740"/>
            <p:cNvSpPr/>
            <p:nvPr/>
          </p:nvSpPr>
          <p:spPr>
            <a:xfrm>
              <a:off x="6966967" y="254374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41" name="tx741"/>
            <p:cNvSpPr/>
            <p:nvPr/>
          </p:nvSpPr>
          <p:spPr>
            <a:xfrm>
              <a:off x="6999489" y="2574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742" name="pg742"/>
            <p:cNvSpPr/>
            <p:nvPr/>
          </p:nvSpPr>
          <p:spPr>
            <a:xfrm>
              <a:off x="7497134" y="252955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43" name="tx743"/>
            <p:cNvSpPr/>
            <p:nvPr/>
          </p:nvSpPr>
          <p:spPr>
            <a:xfrm>
              <a:off x="7529655" y="25604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744" name="pg744"/>
            <p:cNvSpPr/>
            <p:nvPr/>
          </p:nvSpPr>
          <p:spPr>
            <a:xfrm>
              <a:off x="7792362" y="247282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45" name="tx745"/>
            <p:cNvSpPr/>
            <p:nvPr/>
          </p:nvSpPr>
          <p:spPr>
            <a:xfrm>
              <a:off x="7824883" y="25037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746" name="pg746"/>
            <p:cNvSpPr/>
            <p:nvPr/>
          </p:nvSpPr>
          <p:spPr>
            <a:xfrm>
              <a:off x="8027300" y="2416093"/>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47" name="tx747"/>
            <p:cNvSpPr/>
            <p:nvPr/>
          </p:nvSpPr>
          <p:spPr>
            <a:xfrm>
              <a:off x="8059821" y="244829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748" name="pg748"/>
            <p:cNvSpPr/>
            <p:nvPr/>
          </p:nvSpPr>
          <p:spPr>
            <a:xfrm>
              <a:off x="8322528" y="23593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49" name="tx749"/>
            <p:cNvSpPr/>
            <p:nvPr/>
          </p:nvSpPr>
          <p:spPr>
            <a:xfrm>
              <a:off x="8355049" y="23915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750" name="pg750"/>
            <p:cNvSpPr/>
            <p:nvPr/>
          </p:nvSpPr>
          <p:spPr>
            <a:xfrm>
              <a:off x="8557466" y="2345178"/>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51" name="tx751"/>
            <p:cNvSpPr/>
            <p:nvPr/>
          </p:nvSpPr>
          <p:spPr>
            <a:xfrm>
              <a:off x="8589988" y="23760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752" name="pg752"/>
            <p:cNvSpPr/>
            <p:nvPr/>
          </p:nvSpPr>
          <p:spPr>
            <a:xfrm>
              <a:off x="8822549" y="228844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53" name="tx753"/>
            <p:cNvSpPr/>
            <p:nvPr/>
          </p:nvSpPr>
          <p:spPr>
            <a:xfrm>
              <a:off x="8855071" y="2319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754" name="tx754"/>
            <p:cNvSpPr/>
            <p:nvPr/>
          </p:nvSpPr>
          <p:spPr>
            <a:xfrm>
              <a:off x="663492" y="37259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755" name="tx755"/>
            <p:cNvSpPr/>
            <p:nvPr/>
          </p:nvSpPr>
          <p:spPr>
            <a:xfrm>
              <a:off x="585797" y="301680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756" name="tx756"/>
            <p:cNvSpPr/>
            <p:nvPr/>
          </p:nvSpPr>
          <p:spPr>
            <a:xfrm>
              <a:off x="585797" y="23076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757" name="tx757"/>
            <p:cNvSpPr/>
            <p:nvPr/>
          </p:nvSpPr>
          <p:spPr>
            <a:xfrm>
              <a:off x="585797" y="160020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758" name="tx758"/>
            <p:cNvSpPr/>
            <p:nvPr/>
          </p:nvSpPr>
          <p:spPr>
            <a:xfrm>
              <a:off x="508103" y="88935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759" name="tx759"/>
            <p:cNvSpPr/>
            <p:nvPr/>
          </p:nvSpPr>
          <p:spPr>
            <a:xfrm rot="-5400000">
              <a:off x="811037" y="4547618"/>
              <a:ext cx="282277" cy="7272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DPRK</a:t>
              </a:r>
            </a:p>
          </p:txBody>
        </p:sp>
        <p:sp>
          <p:nvSpPr>
            <p:cNvPr id="760" name="tx760"/>
            <p:cNvSpPr/>
            <p:nvPr/>
          </p:nvSpPr>
          <p:spPr>
            <a:xfrm rot="-5400000">
              <a:off x="723402" y="4149478"/>
              <a:ext cx="43492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(199,000)</a:t>
              </a:r>
            </a:p>
          </p:txBody>
        </p:sp>
        <p:sp>
          <p:nvSpPr>
            <p:cNvPr id="761" name="tx761"/>
            <p:cNvSpPr/>
            <p:nvPr/>
          </p:nvSpPr>
          <p:spPr>
            <a:xfrm rot="-5400000">
              <a:off x="1105935" y="4515322"/>
              <a:ext cx="220166" cy="7520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PNG</a:t>
              </a:r>
            </a:p>
          </p:txBody>
        </p:sp>
        <p:sp>
          <p:nvSpPr>
            <p:cNvPr id="762" name="tx762"/>
            <p:cNvSpPr/>
            <p:nvPr/>
          </p:nvSpPr>
          <p:spPr>
            <a:xfrm rot="-5400000">
              <a:off x="988485" y="4149478"/>
              <a:ext cx="43492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(137,000)</a:t>
              </a:r>
            </a:p>
          </p:txBody>
        </p:sp>
        <p:sp>
          <p:nvSpPr>
            <p:cNvPr id="763" name="tx763"/>
            <p:cNvSpPr/>
            <p:nvPr/>
          </p:nvSpPr>
          <p:spPr>
            <a:xfrm rot="-5400000">
              <a:off x="1297572" y="4588769"/>
              <a:ext cx="367059" cy="7520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Somalia</a:t>
              </a:r>
            </a:p>
          </p:txBody>
        </p:sp>
        <p:sp>
          <p:nvSpPr>
            <p:cNvPr id="764" name="tx764"/>
            <p:cNvSpPr/>
            <p:nvPr/>
          </p:nvSpPr>
          <p:spPr>
            <a:xfrm rot="-5400000">
              <a:off x="1253568" y="4149478"/>
              <a:ext cx="43492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(359,000)</a:t>
              </a:r>
            </a:p>
          </p:txBody>
        </p:sp>
        <p:sp>
          <p:nvSpPr>
            <p:cNvPr id="765" name="tx765"/>
            <p:cNvSpPr/>
            <p:nvPr/>
          </p:nvSpPr>
          <p:spPr>
            <a:xfrm rot="-5400000">
              <a:off x="1638929" y="4512494"/>
              <a:ext cx="214510" cy="7520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CAR</a:t>
              </a:r>
            </a:p>
          </p:txBody>
        </p:sp>
        <p:sp>
          <p:nvSpPr>
            <p:cNvPr id="766" name="tx766"/>
            <p:cNvSpPr/>
            <p:nvPr/>
          </p:nvSpPr>
          <p:spPr>
            <a:xfrm rot="-5400000">
              <a:off x="1518651" y="4149478"/>
              <a:ext cx="43492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(104,000)</a:t>
              </a:r>
            </a:p>
          </p:txBody>
        </p:sp>
        <p:sp>
          <p:nvSpPr>
            <p:cNvPr id="767" name="tx767"/>
            <p:cNvSpPr/>
            <p:nvPr/>
          </p:nvSpPr>
          <p:spPr>
            <a:xfrm rot="-5400000">
              <a:off x="1864375" y="4552132"/>
              <a:ext cx="293786" cy="7520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Sudan</a:t>
              </a:r>
            </a:p>
          </p:txBody>
        </p:sp>
        <p:sp>
          <p:nvSpPr>
            <p:cNvPr id="768" name="tx768"/>
            <p:cNvSpPr/>
            <p:nvPr/>
          </p:nvSpPr>
          <p:spPr>
            <a:xfrm rot="-5400000">
              <a:off x="1783734" y="4149478"/>
              <a:ext cx="43492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(701,000)</a:t>
              </a:r>
            </a:p>
          </p:txBody>
        </p:sp>
        <p:sp>
          <p:nvSpPr>
            <p:cNvPr id="769" name="tx769"/>
            <p:cNvSpPr/>
            <p:nvPr/>
          </p:nvSpPr>
          <p:spPr>
            <a:xfrm rot="-5400000">
              <a:off x="2116038" y="4566841"/>
              <a:ext cx="321915" cy="7391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Yemen</a:t>
              </a:r>
            </a:p>
          </p:txBody>
        </p:sp>
        <p:sp>
          <p:nvSpPr>
            <p:cNvPr id="770" name="tx770"/>
            <p:cNvSpPr/>
            <p:nvPr/>
          </p:nvSpPr>
          <p:spPr>
            <a:xfrm rot="-5400000">
              <a:off x="2048818" y="4149478"/>
              <a:ext cx="43492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(580,000)</a:t>
              </a:r>
            </a:p>
          </p:txBody>
        </p:sp>
        <p:sp>
          <p:nvSpPr>
            <p:cNvPr id="771" name="tx771"/>
            <p:cNvSpPr/>
            <p:nvPr/>
          </p:nvSpPr>
          <p:spPr>
            <a:xfrm rot="-5400000">
              <a:off x="2377624" y="4569049"/>
              <a:ext cx="327620" cy="7520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Guinea</a:t>
              </a:r>
            </a:p>
          </p:txBody>
        </p:sp>
        <p:sp>
          <p:nvSpPr>
            <p:cNvPr id="772" name="tx772"/>
            <p:cNvSpPr/>
            <p:nvPr/>
          </p:nvSpPr>
          <p:spPr>
            <a:xfrm rot="-5400000">
              <a:off x="2313901" y="4149478"/>
              <a:ext cx="43492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(176,000)</a:t>
              </a:r>
            </a:p>
          </p:txBody>
        </p:sp>
        <p:sp>
          <p:nvSpPr>
            <p:cNvPr id="773" name="tx773"/>
            <p:cNvSpPr/>
            <p:nvPr/>
          </p:nvSpPr>
          <p:spPr>
            <a:xfrm rot="-5400000">
              <a:off x="2567078" y="4645968"/>
              <a:ext cx="480169" cy="7391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Venezuela</a:t>
              </a:r>
            </a:p>
          </p:txBody>
        </p:sp>
        <p:sp>
          <p:nvSpPr>
            <p:cNvPr id="774" name="tx774"/>
            <p:cNvSpPr/>
            <p:nvPr/>
          </p:nvSpPr>
          <p:spPr>
            <a:xfrm rot="-5400000">
              <a:off x="2578984" y="4149478"/>
              <a:ext cx="43492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(147,000)</a:t>
              </a:r>
            </a:p>
          </p:txBody>
        </p:sp>
        <p:sp>
          <p:nvSpPr>
            <p:cNvPr id="775" name="tx775"/>
            <p:cNvSpPr/>
            <p:nvPr/>
          </p:nvSpPr>
          <p:spPr>
            <a:xfrm rot="-5400000">
              <a:off x="2793217" y="4663480"/>
              <a:ext cx="536624"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Afghanistan</a:t>
              </a:r>
            </a:p>
          </p:txBody>
        </p:sp>
        <p:sp>
          <p:nvSpPr>
            <p:cNvPr id="776" name="tx776"/>
            <p:cNvSpPr/>
            <p:nvPr/>
          </p:nvSpPr>
          <p:spPr>
            <a:xfrm rot="-5400000">
              <a:off x="2844067" y="4149478"/>
              <a:ext cx="43492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(467,000)</a:t>
              </a:r>
            </a:p>
          </p:txBody>
        </p:sp>
        <p:sp>
          <p:nvSpPr>
            <p:cNvPr id="777" name="tx777"/>
            <p:cNvSpPr/>
            <p:nvPr/>
          </p:nvSpPr>
          <p:spPr>
            <a:xfrm rot="-5400000">
              <a:off x="3169054" y="4553968"/>
              <a:ext cx="316358" cy="94108"/>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Angola</a:t>
              </a:r>
            </a:p>
          </p:txBody>
        </p:sp>
        <p:sp>
          <p:nvSpPr>
            <p:cNvPr id="778" name="tx778"/>
            <p:cNvSpPr/>
            <p:nvPr/>
          </p:nvSpPr>
          <p:spPr>
            <a:xfrm rot="-5400000">
              <a:off x="3109150" y="4149478"/>
              <a:ext cx="43492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(411,000)</a:t>
              </a:r>
            </a:p>
          </p:txBody>
        </p:sp>
        <p:sp>
          <p:nvSpPr>
            <p:cNvPr id="779" name="tx779"/>
            <p:cNvSpPr/>
            <p:nvPr/>
          </p:nvSpPr>
          <p:spPr>
            <a:xfrm rot="-5400000">
              <a:off x="3431383" y="4641454"/>
              <a:ext cx="321865" cy="94108"/>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Nigeria</a:t>
              </a:r>
            </a:p>
          </p:txBody>
        </p:sp>
        <p:sp>
          <p:nvSpPr>
            <p:cNvPr id="780" name="tx780"/>
            <p:cNvSpPr/>
            <p:nvPr/>
          </p:nvSpPr>
          <p:spPr>
            <a:xfrm rot="-5400000">
              <a:off x="3331867" y="4191844"/>
              <a:ext cx="519658"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(2,134,000)</a:t>
              </a:r>
            </a:p>
          </p:txBody>
        </p:sp>
        <p:sp>
          <p:nvSpPr>
            <p:cNvPr id="781" name="tx781"/>
            <p:cNvSpPr/>
            <p:nvPr/>
          </p:nvSpPr>
          <p:spPr>
            <a:xfrm rot="-5400000">
              <a:off x="3717848" y="4499025"/>
              <a:ext cx="299293" cy="7391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Bolivia</a:t>
              </a:r>
            </a:p>
          </p:txBody>
        </p:sp>
        <p:sp>
          <p:nvSpPr>
            <p:cNvPr id="782" name="tx782"/>
            <p:cNvSpPr/>
            <p:nvPr/>
          </p:nvSpPr>
          <p:spPr>
            <a:xfrm rot="-5400000">
              <a:off x="3667569" y="4121225"/>
              <a:ext cx="378420"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(71,000)</a:t>
              </a:r>
            </a:p>
          </p:txBody>
        </p:sp>
        <p:sp>
          <p:nvSpPr>
            <p:cNvPr id="783" name="tx783"/>
            <p:cNvSpPr/>
            <p:nvPr/>
          </p:nvSpPr>
          <p:spPr>
            <a:xfrm rot="-5400000">
              <a:off x="4006124" y="4510907"/>
              <a:ext cx="231477"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Syria</a:t>
              </a:r>
            </a:p>
          </p:txBody>
        </p:sp>
        <p:sp>
          <p:nvSpPr>
            <p:cNvPr id="784" name="tx784"/>
            <p:cNvSpPr/>
            <p:nvPr/>
          </p:nvSpPr>
          <p:spPr>
            <a:xfrm rot="-5400000">
              <a:off x="3904400" y="4149478"/>
              <a:ext cx="43492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(144,000)</a:t>
              </a:r>
            </a:p>
          </p:txBody>
        </p:sp>
        <p:sp>
          <p:nvSpPr>
            <p:cNvPr id="785" name="tx785"/>
            <p:cNvSpPr/>
            <p:nvPr/>
          </p:nvSpPr>
          <p:spPr>
            <a:xfrm rot="-5400000">
              <a:off x="4244492" y="4501258"/>
              <a:ext cx="305048" cy="7520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Gabon</a:t>
              </a:r>
            </a:p>
          </p:txBody>
        </p:sp>
        <p:sp>
          <p:nvSpPr>
            <p:cNvPr id="786" name="tx786"/>
            <p:cNvSpPr/>
            <p:nvPr/>
          </p:nvSpPr>
          <p:spPr>
            <a:xfrm rot="-5400000">
              <a:off x="4197735" y="4121225"/>
              <a:ext cx="378420"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(18,000)</a:t>
              </a:r>
            </a:p>
          </p:txBody>
        </p:sp>
        <p:sp>
          <p:nvSpPr>
            <p:cNvPr id="787" name="tx787"/>
            <p:cNvSpPr/>
            <p:nvPr/>
          </p:nvSpPr>
          <p:spPr>
            <a:xfrm rot="-5400000">
              <a:off x="4473534" y="4538589"/>
              <a:ext cx="378420" cy="7391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Ecuador</a:t>
              </a:r>
            </a:p>
          </p:txBody>
        </p:sp>
        <p:sp>
          <p:nvSpPr>
            <p:cNvPr id="788" name="tx788"/>
            <p:cNvSpPr/>
            <p:nvPr/>
          </p:nvSpPr>
          <p:spPr>
            <a:xfrm rot="-5400000">
              <a:off x="4462818" y="4121225"/>
              <a:ext cx="378420"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(70,000)</a:t>
              </a:r>
            </a:p>
          </p:txBody>
        </p:sp>
        <p:sp>
          <p:nvSpPr>
            <p:cNvPr id="789" name="tx789"/>
            <p:cNvSpPr/>
            <p:nvPr/>
          </p:nvSpPr>
          <p:spPr>
            <a:xfrm rot="-5400000">
              <a:off x="4707562" y="4569644"/>
              <a:ext cx="440531" cy="7391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Honduras</a:t>
              </a:r>
            </a:p>
          </p:txBody>
        </p:sp>
        <p:sp>
          <p:nvSpPr>
            <p:cNvPr id="790" name="tx790"/>
            <p:cNvSpPr/>
            <p:nvPr/>
          </p:nvSpPr>
          <p:spPr>
            <a:xfrm rot="-5400000">
              <a:off x="4727902" y="4121225"/>
              <a:ext cx="378420"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(60,000)</a:t>
              </a:r>
            </a:p>
          </p:txBody>
        </p:sp>
        <p:sp>
          <p:nvSpPr>
            <p:cNvPr id="791" name="tx791"/>
            <p:cNvSpPr/>
            <p:nvPr/>
          </p:nvSpPr>
          <p:spPr>
            <a:xfrm rot="-5400000">
              <a:off x="5061371" y="4460727"/>
              <a:ext cx="242887" cy="94108"/>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Libya</a:t>
              </a:r>
            </a:p>
          </p:txBody>
        </p:sp>
        <p:sp>
          <p:nvSpPr>
            <p:cNvPr id="792" name="tx792"/>
            <p:cNvSpPr/>
            <p:nvPr/>
          </p:nvSpPr>
          <p:spPr>
            <a:xfrm rot="-5400000">
              <a:off x="4992985" y="4121225"/>
              <a:ext cx="378420"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(32,000)</a:t>
              </a:r>
            </a:p>
          </p:txBody>
        </p:sp>
        <p:sp>
          <p:nvSpPr>
            <p:cNvPr id="793" name="tx793"/>
            <p:cNvSpPr/>
            <p:nvPr/>
          </p:nvSpPr>
          <p:spPr>
            <a:xfrm rot="-5400000">
              <a:off x="5168349" y="4675337"/>
              <a:ext cx="559097" cy="94108"/>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Madagascar</a:t>
              </a:r>
            </a:p>
          </p:txBody>
        </p:sp>
        <p:sp>
          <p:nvSpPr>
            <p:cNvPr id="794" name="tx794"/>
            <p:cNvSpPr/>
            <p:nvPr/>
          </p:nvSpPr>
          <p:spPr>
            <a:xfrm rot="-5400000">
              <a:off x="5229815" y="4149478"/>
              <a:ext cx="43492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(251,000)</a:t>
              </a:r>
            </a:p>
          </p:txBody>
        </p:sp>
        <p:sp>
          <p:nvSpPr>
            <p:cNvPr id="795" name="tx795"/>
            <p:cNvSpPr/>
            <p:nvPr/>
          </p:nvSpPr>
          <p:spPr>
            <a:xfrm rot="-5400000">
              <a:off x="5621452" y="4451004"/>
              <a:ext cx="203249" cy="7391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Haiti</a:t>
              </a:r>
            </a:p>
          </p:txBody>
        </p:sp>
        <p:sp>
          <p:nvSpPr>
            <p:cNvPr id="796" name="tx796"/>
            <p:cNvSpPr/>
            <p:nvPr/>
          </p:nvSpPr>
          <p:spPr>
            <a:xfrm rot="-5400000">
              <a:off x="5523151" y="4121225"/>
              <a:ext cx="378420"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(62,000)</a:t>
              </a:r>
            </a:p>
          </p:txBody>
        </p:sp>
        <p:sp>
          <p:nvSpPr>
            <p:cNvPr id="797" name="tx797"/>
            <p:cNvSpPr/>
            <p:nvPr/>
          </p:nvSpPr>
          <p:spPr>
            <a:xfrm rot="-5400000">
              <a:off x="5854760" y="4803503"/>
              <a:ext cx="265509" cy="7520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South</a:t>
              </a:r>
            </a:p>
          </p:txBody>
        </p:sp>
        <p:sp>
          <p:nvSpPr>
            <p:cNvPr id="798" name="tx798"/>
            <p:cNvSpPr/>
            <p:nvPr/>
          </p:nvSpPr>
          <p:spPr>
            <a:xfrm rot="-5400000">
              <a:off x="5840622" y="4495627"/>
              <a:ext cx="293786" cy="7520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Sudan</a:t>
              </a:r>
            </a:p>
          </p:txBody>
        </p:sp>
        <p:sp>
          <p:nvSpPr>
            <p:cNvPr id="799" name="tx799"/>
            <p:cNvSpPr/>
            <p:nvPr/>
          </p:nvSpPr>
          <p:spPr>
            <a:xfrm rot="-5400000">
              <a:off x="5788234" y="4121225"/>
              <a:ext cx="378420"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(75,000)</a:t>
              </a:r>
            </a:p>
          </p:txBody>
        </p:sp>
        <p:sp>
          <p:nvSpPr>
            <p:cNvPr id="800" name="tx800"/>
            <p:cNvSpPr/>
            <p:nvPr/>
          </p:nvSpPr>
          <p:spPr>
            <a:xfrm rot="-5400000">
              <a:off x="6060163" y="4579963"/>
              <a:ext cx="367158" cy="92918"/>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EA72E">
                      <a:alpha val="100000"/>
                    </a:srgbClr>
                  </a:solidFill>
                  <a:latin typeface="Arial"/>
                  <a:cs typeface="Arial"/>
                </a:rPr>
                <a:t>Ethiopia</a:t>
              </a:r>
            </a:p>
          </p:txBody>
        </p:sp>
        <p:sp>
          <p:nvSpPr>
            <p:cNvPr id="801" name="tx801"/>
            <p:cNvSpPr/>
            <p:nvPr/>
          </p:nvSpPr>
          <p:spPr>
            <a:xfrm rot="-5400000">
              <a:off x="6025065" y="4149478"/>
              <a:ext cx="43492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(917,000)</a:t>
              </a:r>
            </a:p>
          </p:txBody>
        </p:sp>
        <p:sp>
          <p:nvSpPr>
            <p:cNvPr id="802" name="tx802"/>
            <p:cNvSpPr/>
            <p:nvPr/>
          </p:nvSpPr>
          <p:spPr>
            <a:xfrm rot="-5400000">
              <a:off x="6425185" y="4499025"/>
              <a:ext cx="186283" cy="7391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EA72E">
                      <a:alpha val="100000"/>
                    </a:srgbClr>
                  </a:solidFill>
                  <a:latin typeface="Arial"/>
                  <a:cs typeface="Arial"/>
                </a:rPr>
                <a:t>Mali</a:t>
              </a:r>
            </a:p>
          </p:txBody>
        </p:sp>
        <p:sp>
          <p:nvSpPr>
            <p:cNvPr id="803" name="tx803"/>
            <p:cNvSpPr/>
            <p:nvPr/>
          </p:nvSpPr>
          <p:spPr>
            <a:xfrm rot="-5400000">
              <a:off x="6290148" y="4149478"/>
              <a:ext cx="43492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(199,000)</a:t>
              </a:r>
            </a:p>
          </p:txBody>
        </p:sp>
        <p:sp>
          <p:nvSpPr>
            <p:cNvPr id="804" name="tx804"/>
            <p:cNvSpPr/>
            <p:nvPr/>
          </p:nvSpPr>
          <p:spPr>
            <a:xfrm rot="-5400000">
              <a:off x="6672706" y="4515297"/>
              <a:ext cx="220116" cy="7520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EA72E">
                      <a:alpha val="100000"/>
                    </a:srgbClr>
                  </a:solidFill>
                  <a:latin typeface="Arial"/>
                  <a:cs typeface="Arial"/>
                </a:rPr>
                <a:t>DRC</a:t>
              </a:r>
            </a:p>
          </p:txBody>
        </p:sp>
        <p:sp>
          <p:nvSpPr>
            <p:cNvPr id="805" name="tx805"/>
            <p:cNvSpPr/>
            <p:nvPr/>
          </p:nvSpPr>
          <p:spPr>
            <a:xfrm rot="-5400000">
              <a:off x="6555231" y="4149478"/>
              <a:ext cx="43492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(839,000)</a:t>
              </a:r>
            </a:p>
          </p:txBody>
        </p:sp>
        <p:sp>
          <p:nvSpPr>
            <p:cNvPr id="806" name="tx806"/>
            <p:cNvSpPr/>
            <p:nvPr/>
          </p:nvSpPr>
          <p:spPr>
            <a:xfrm rot="-5400000">
              <a:off x="6826689" y="4607496"/>
              <a:ext cx="423416" cy="94108"/>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EA72E">
                      <a:alpha val="100000"/>
                    </a:srgbClr>
                  </a:solidFill>
                  <a:latin typeface="Arial"/>
                  <a:cs typeface="Arial"/>
                </a:rPr>
                <a:t>Myanmar</a:t>
              </a:r>
            </a:p>
          </p:txBody>
        </p:sp>
        <p:sp>
          <p:nvSpPr>
            <p:cNvPr id="807" name="tx807"/>
            <p:cNvSpPr/>
            <p:nvPr/>
          </p:nvSpPr>
          <p:spPr>
            <a:xfrm rot="-5400000">
              <a:off x="6820314" y="4149478"/>
              <a:ext cx="43492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(176,000)</a:t>
              </a:r>
            </a:p>
          </p:txBody>
        </p:sp>
        <p:sp>
          <p:nvSpPr>
            <p:cNvPr id="808" name="tx808"/>
            <p:cNvSpPr/>
            <p:nvPr/>
          </p:nvSpPr>
          <p:spPr>
            <a:xfrm rot="-5400000">
              <a:off x="7226040" y="4736158"/>
              <a:ext cx="175071" cy="7391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EA72E">
                      <a:alpha val="100000"/>
                    </a:srgbClr>
                  </a:solidFill>
                  <a:latin typeface="Arial"/>
                  <a:cs typeface="Arial"/>
                </a:rPr>
                <a:t>Viet</a:t>
              </a:r>
            </a:p>
          </p:txBody>
        </p:sp>
        <p:sp>
          <p:nvSpPr>
            <p:cNvPr id="809" name="tx809"/>
            <p:cNvSpPr/>
            <p:nvPr/>
          </p:nvSpPr>
          <p:spPr>
            <a:xfrm rot="-5400000">
              <a:off x="7206320" y="4513139"/>
              <a:ext cx="214510" cy="7391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EA72E">
                      <a:alpha val="100000"/>
                    </a:srgbClr>
                  </a:solidFill>
                  <a:latin typeface="Arial"/>
                  <a:cs typeface="Arial"/>
                </a:rPr>
                <a:t>Nam</a:t>
              </a:r>
            </a:p>
          </p:txBody>
        </p:sp>
        <p:sp>
          <p:nvSpPr>
            <p:cNvPr id="810" name="tx810"/>
            <p:cNvSpPr/>
            <p:nvPr/>
          </p:nvSpPr>
          <p:spPr>
            <a:xfrm rot="-5400000">
              <a:off x="7085397" y="4149478"/>
              <a:ext cx="43492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(274,000)</a:t>
              </a:r>
            </a:p>
          </p:txBody>
        </p:sp>
        <p:sp>
          <p:nvSpPr>
            <p:cNvPr id="811" name="tx811"/>
            <p:cNvSpPr/>
            <p:nvPr/>
          </p:nvSpPr>
          <p:spPr>
            <a:xfrm rot="-5400000">
              <a:off x="7445259" y="4825926"/>
              <a:ext cx="265509" cy="7520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EA72E">
                      <a:alpha val="100000"/>
                    </a:srgbClr>
                  </a:solidFill>
                  <a:latin typeface="Arial"/>
                  <a:cs typeface="Arial"/>
                </a:rPr>
                <a:t>South</a:t>
              </a:r>
            </a:p>
          </p:txBody>
        </p:sp>
        <p:sp>
          <p:nvSpPr>
            <p:cNvPr id="812" name="tx812"/>
            <p:cNvSpPr/>
            <p:nvPr/>
          </p:nvSpPr>
          <p:spPr>
            <a:xfrm rot="-5400000">
              <a:off x="7448186" y="4535116"/>
              <a:ext cx="259705" cy="75158"/>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EA72E">
                      <a:alpha val="100000"/>
                    </a:srgbClr>
                  </a:solidFill>
                  <a:latin typeface="Arial"/>
                  <a:cs typeface="Arial"/>
                </a:rPr>
                <a:t>Africa</a:t>
              </a:r>
            </a:p>
          </p:txBody>
        </p:sp>
        <p:sp>
          <p:nvSpPr>
            <p:cNvPr id="813" name="tx813"/>
            <p:cNvSpPr/>
            <p:nvPr/>
          </p:nvSpPr>
          <p:spPr>
            <a:xfrm rot="-5400000">
              <a:off x="7350480" y="4149478"/>
              <a:ext cx="43492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(220,000)</a:t>
              </a:r>
            </a:p>
          </p:txBody>
        </p:sp>
        <p:sp>
          <p:nvSpPr>
            <p:cNvPr id="814" name="tx814"/>
            <p:cNvSpPr/>
            <p:nvPr/>
          </p:nvSpPr>
          <p:spPr>
            <a:xfrm rot="-5400000">
              <a:off x="7623427" y="4626199"/>
              <a:ext cx="440630" cy="7391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EA72E">
                      <a:alpha val="100000"/>
                    </a:srgbClr>
                  </a:solidFill>
                  <a:latin typeface="Arial"/>
                  <a:cs typeface="Arial"/>
                </a:rPr>
                <a:t>Indonesia</a:t>
              </a:r>
            </a:p>
          </p:txBody>
        </p:sp>
        <p:sp>
          <p:nvSpPr>
            <p:cNvPr id="815" name="tx815"/>
            <p:cNvSpPr/>
            <p:nvPr/>
          </p:nvSpPr>
          <p:spPr>
            <a:xfrm rot="-5400000">
              <a:off x="7615564" y="4149478"/>
              <a:ext cx="43492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(662,000)</a:t>
              </a:r>
            </a:p>
          </p:txBody>
        </p:sp>
        <p:sp>
          <p:nvSpPr>
            <p:cNvPr id="816" name="tx816"/>
            <p:cNvSpPr/>
            <p:nvPr/>
          </p:nvSpPr>
          <p:spPr>
            <a:xfrm rot="-5400000">
              <a:off x="7947917" y="4566792"/>
              <a:ext cx="321816" cy="7391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EA72E">
                      <a:alpha val="100000"/>
                    </a:srgbClr>
                  </a:solidFill>
                  <a:latin typeface="Arial"/>
                  <a:cs typeface="Arial"/>
                </a:rPr>
                <a:t>Mexico</a:t>
              </a:r>
            </a:p>
          </p:txBody>
        </p:sp>
        <p:sp>
          <p:nvSpPr>
            <p:cNvPr id="817" name="tx817"/>
            <p:cNvSpPr/>
            <p:nvPr/>
          </p:nvSpPr>
          <p:spPr>
            <a:xfrm rot="-5400000">
              <a:off x="7880647" y="4149478"/>
              <a:ext cx="43492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(222,000)</a:t>
              </a:r>
            </a:p>
          </p:txBody>
        </p:sp>
        <p:sp>
          <p:nvSpPr>
            <p:cNvPr id="818" name="tx818"/>
            <p:cNvSpPr/>
            <p:nvPr/>
          </p:nvSpPr>
          <p:spPr>
            <a:xfrm rot="-5400000">
              <a:off x="8263751" y="4600774"/>
              <a:ext cx="220315" cy="7391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EA72E">
                      <a:alpha val="100000"/>
                    </a:srgbClr>
                  </a:solidFill>
                  <a:latin typeface="Arial"/>
                  <a:cs typeface="Arial"/>
                </a:rPr>
                <a:t>India</a:t>
              </a:r>
            </a:p>
          </p:txBody>
        </p:sp>
        <p:sp>
          <p:nvSpPr>
            <p:cNvPr id="819" name="tx819"/>
            <p:cNvSpPr/>
            <p:nvPr/>
          </p:nvSpPr>
          <p:spPr>
            <a:xfrm rot="-5400000">
              <a:off x="8103363" y="4191844"/>
              <a:ext cx="519658"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(1,592,000)</a:t>
              </a:r>
            </a:p>
          </p:txBody>
        </p:sp>
        <p:sp>
          <p:nvSpPr>
            <p:cNvPr id="820" name="tx820"/>
            <p:cNvSpPr/>
            <p:nvPr/>
          </p:nvSpPr>
          <p:spPr>
            <a:xfrm rot="-5400000">
              <a:off x="8444150" y="4600725"/>
              <a:ext cx="389681" cy="7391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EA72E">
                      <a:alpha val="100000"/>
                    </a:srgbClr>
                  </a:solidFill>
                  <a:latin typeface="Arial"/>
                  <a:cs typeface="Arial"/>
                </a:rPr>
                <a:t>Pakistan</a:t>
              </a:r>
            </a:p>
          </p:txBody>
        </p:sp>
        <p:sp>
          <p:nvSpPr>
            <p:cNvPr id="821" name="tx821"/>
            <p:cNvSpPr/>
            <p:nvPr/>
          </p:nvSpPr>
          <p:spPr>
            <a:xfrm rot="-5400000">
              <a:off x="8410813" y="4149478"/>
              <a:ext cx="43492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(396,000)</a:t>
              </a:r>
            </a:p>
          </p:txBody>
        </p:sp>
        <p:sp>
          <p:nvSpPr>
            <p:cNvPr id="822" name="tx822"/>
            <p:cNvSpPr/>
            <p:nvPr/>
          </p:nvSpPr>
          <p:spPr>
            <a:xfrm rot="-5400000">
              <a:off x="8770700" y="4537969"/>
              <a:ext cx="265459" cy="7520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EA72E">
                      <a:alpha val="100000"/>
                    </a:srgbClr>
                  </a:solidFill>
                  <a:latin typeface="Arial"/>
                  <a:cs typeface="Arial"/>
                </a:rPr>
                <a:t>China</a:t>
              </a:r>
            </a:p>
          </p:txBody>
        </p:sp>
        <p:sp>
          <p:nvSpPr>
            <p:cNvPr id="823" name="tx823"/>
            <p:cNvSpPr/>
            <p:nvPr/>
          </p:nvSpPr>
          <p:spPr>
            <a:xfrm rot="-5400000">
              <a:off x="8675896" y="4149478"/>
              <a:ext cx="43492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(177,000)</a:t>
              </a:r>
            </a:p>
          </p:txBody>
        </p:sp>
        <p:sp>
          <p:nvSpPr>
            <p:cNvPr id="824" name="tx824"/>
            <p:cNvSpPr/>
            <p:nvPr/>
          </p:nvSpPr>
          <p:spPr>
            <a:xfrm rot="-5400000">
              <a:off x="-52544" y="23225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25" name="rc825"/>
            <p:cNvSpPr/>
            <p:nvPr/>
          </p:nvSpPr>
          <p:spPr>
            <a:xfrm>
              <a:off x="3036210" y="5383902"/>
              <a:ext cx="201456" cy="201456"/>
            </a:xfrm>
            <a:prstGeom prst="rect">
              <a:avLst/>
            </a:prstGeom>
            <a:solidFill>
              <a:srgbClr val="1CABE2">
                <a:alpha val="100000"/>
              </a:srgbClr>
            </a:solidFill>
            <a:ln w="13550" cap="flat">
              <a:solidFill>
                <a:srgbClr val="000000">
                  <a:alpha val="100000"/>
                </a:srgbClr>
              </a:solidFill>
              <a:prstDash val="solid"/>
              <a:miter/>
            </a:ln>
          </p:spPr>
          <p:txBody>
            <a:bodyPr/>
            <a:lstStyle/>
            <a:p/>
          </p:txBody>
        </p:sp>
        <p:sp>
          <p:nvSpPr>
            <p:cNvPr id="826" name="rc826"/>
            <p:cNvSpPr/>
            <p:nvPr/>
          </p:nvSpPr>
          <p:spPr>
            <a:xfrm>
              <a:off x="3027210" y="5374902"/>
              <a:ext cx="219456" cy="219455"/>
            </a:xfrm>
            <a:prstGeom prst="rect">
              <a:avLst/>
            </a:prstGeom>
            <a:solidFill>
              <a:srgbClr val="1CABE2">
                <a:alpha val="100000"/>
              </a:srgbClr>
            </a:solidFill>
          </p:spPr>
          <p:txBody>
            <a:bodyPr/>
            <a:lstStyle/>
            <a:p/>
          </p:txBody>
        </p:sp>
        <p:sp>
          <p:nvSpPr>
            <p:cNvPr id="827" name="rc827"/>
            <p:cNvSpPr/>
            <p:nvPr/>
          </p:nvSpPr>
          <p:spPr>
            <a:xfrm>
              <a:off x="3027210" y="5374902"/>
              <a:ext cx="219456" cy="219455"/>
            </a:xfrm>
            <a:prstGeom prst="rect">
              <a:avLst/>
            </a:prstGeom>
            <a:ln w="476" cap="sq">
              <a:solidFill>
                <a:srgbClr val="000000">
                  <a:alpha val="100000"/>
                </a:srgbClr>
              </a:solidFill>
              <a:prstDash val="solid"/>
              <a:miter/>
            </a:ln>
          </p:spPr>
          <p:txBody>
            <a:bodyPr/>
            <a:lstStyle/>
            <a:p/>
          </p:txBody>
        </p:sp>
        <p:sp>
          <p:nvSpPr>
            <p:cNvPr id="828" name="rc828"/>
            <p:cNvSpPr/>
            <p:nvPr/>
          </p:nvSpPr>
          <p:spPr>
            <a:xfrm>
              <a:off x="4878065" y="5383902"/>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829" name="rc829"/>
            <p:cNvSpPr/>
            <p:nvPr/>
          </p:nvSpPr>
          <p:spPr>
            <a:xfrm>
              <a:off x="4869065" y="5374902"/>
              <a:ext cx="219455" cy="219455"/>
            </a:xfrm>
            <a:prstGeom prst="rect">
              <a:avLst/>
            </a:prstGeom>
            <a:solidFill>
              <a:srgbClr val="80BD41">
                <a:alpha val="100000"/>
              </a:srgbClr>
            </a:solidFill>
          </p:spPr>
          <p:txBody>
            <a:bodyPr/>
            <a:lstStyle/>
            <a:p/>
          </p:txBody>
        </p:sp>
        <p:sp>
          <p:nvSpPr>
            <p:cNvPr id="830" name="rc830"/>
            <p:cNvSpPr/>
            <p:nvPr/>
          </p:nvSpPr>
          <p:spPr>
            <a:xfrm>
              <a:off x="4869065" y="5374902"/>
              <a:ext cx="219455" cy="219455"/>
            </a:xfrm>
            <a:prstGeom prst="rect">
              <a:avLst/>
            </a:prstGeom>
            <a:ln w="476" cap="sq">
              <a:solidFill>
                <a:srgbClr val="000000">
                  <a:alpha val="100000"/>
                </a:srgbClr>
              </a:solidFill>
              <a:prstDash val="solid"/>
              <a:miter/>
            </a:ln>
          </p:spPr>
          <p:txBody>
            <a:bodyPr/>
            <a:lstStyle/>
            <a:p/>
          </p:txBody>
        </p:sp>
        <p:sp>
          <p:nvSpPr>
            <p:cNvPr id="831" name="tx831"/>
            <p:cNvSpPr/>
            <p:nvPr/>
          </p:nvSpPr>
          <p:spPr>
            <a:xfrm>
              <a:off x="3316255" y="5404821"/>
              <a:ext cx="148322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20 lowest coverage</a:t>
              </a:r>
            </a:p>
          </p:txBody>
        </p:sp>
        <p:sp>
          <p:nvSpPr>
            <p:cNvPr id="832" name="tx832"/>
            <p:cNvSpPr/>
            <p:nvPr/>
          </p:nvSpPr>
          <p:spPr>
            <a:xfrm>
              <a:off x="5158110" y="5404821"/>
              <a:ext cx="1692907"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Not top 20 lowest coverage</a:t>
              </a:r>
            </a:p>
          </p:txBody>
        </p:sp>
        <p:sp>
          <p:nvSpPr>
            <p:cNvPr id="833" name="rc833"/>
            <p:cNvSpPr/>
            <p:nvPr/>
          </p:nvSpPr>
          <p:spPr>
            <a:xfrm>
              <a:off x="3046718" y="5872714"/>
              <a:ext cx="219456" cy="219455"/>
            </a:xfrm>
            <a:prstGeom prst="rect">
              <a:avLst/>
            </a:prstGeom>
            <a:solidFill>
              <a:srgbClr val="FFFFFF">
                <a:alpha val="100000"/>
              </a:srgbClr>
            </a:solidFill>
          </p:spPr>
          <p:txBody>
            <a:bodyPr/>
            <a:lstStyle/>
            <a:p/>
          </p:txBody>
        </p:sp>
        <p:sp>
          <p:nvSpPr>
            <p:cNvPr id="834" name="pg834"/>
            <p:cNvSpPr/>
            <p:nvPr/>
          </p:nvSpPr>
          <p:spPr>
            <a:xfrm>
              <a:off x="3231270" y="6057265"/>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5" name="pg835"/>
            <p:cNvSpPr/>
            <p:nvPr/>
          </p:nvSpPr>
          <p:spPr>
            <a:xfrm>
              <a:off x="3136660" y="5962655"/>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6" name="pg836"/>
            <p:cNvSpPr/>
            <p:nvPr/>
          </p:nvSpPr>
          <p:spPr>
            <a:xfrm>
              <a:off x="3046780" y="5872776"/>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7" name="pg837"/>
            <p:cNvSpPr/>
            <p:nvPr/>
          </p:nvSpPr>
          <p:spPr>
            <a:xfrm>
              <a:off x="3046780" y="5872776"/>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8" name="pg838"/>
            <p:cNvSpPr/>
            <p:nvPr/>
          </p:nvSpPr>
          <p:spPr>
            <a:xfrm>
              <a:off x="3046780" y="5872776"/>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9" name="rc839"/>
            <p:cNvSpPr/>
            <p:nvPr/>
          </p:nvSpPr>
          <p:spPr>
            <a:xfrm>
              <a:off x="3046718" y="5872714"/>
              <a:ext cx="219456" cy="219455"/>
            </a:xfrm>
            <a:prstGeom prst="rect">
              <a:avLst/>
            </a:prstGeom>
            <a:ln w="476" cap="sq">
              <a:solidFill>
                <a:srgbClr val="000000">
                  <a:alpha val="100000"/>
                </a:srgbClr>
              </a:solidFill>
              <a:prstDash val="solid"/>
              <a:miter/>
            </a:ln>
          </p:spPr>
          <p:txBody>
            <a:bodyPr/>
            <a:lstStyle/>
            <a:p/>
          </p:txBody>
        </p:sp>
        <p:sp>
          <p:nvSpPr>
            <p:cNvPr id="840" name="rc840"/>
            <p:cNvSpPr/>
            <p:nvPr/>
          </p:nvSpPr>
          <p:spPr>
            <a:xfrm>
              <a:off x="4500306" y="5872714"/>
              <a:ext cx="219455" cy="219455"/>
            </a:xfrm>
            <a:prstGeom prst="rect">
              <a:avLst/>
            </a:prstGeom>
            <a:solidFill>
              <a:srgbClr val="FFFFFF">
                <a:alpha val="100000"/>
              </a:srgbClr>
            </a:solidFill>
          </p:spPr>
          <p:txBody>
            <a:bodyPr/>
            <a:lstStyle/>
            <a:p/>
          </p:txBody>
        </p:sp>
        <p:sp>
          <p:nvSpPr>
            <p:cNvPr id="841" name="rc841"/>
            <p:cNvSpPr/>
            <p:nvPr/>
          </p:nvSpPr>
          <p:spPr>
            <a:xfrm>
              <a:off x="4500306" y="5872714"/>
              <a:ext cx="219455" cy="219455"/>
            </a:xfrm>
            <a:prstGeom prst="rect">
              <a:avLst/>
            </a:prstGeom>
            <a:ln w="476" cap="sq">
              <a:solidFill>
                <a:srgbClr val="000000">
                  <a:alpha val="100000"/>
                </a:srgbClr>
              </a:solidFill>
              <a:prstDash val="solid"/>
              <a:miter/>
            </a:ln>
          </p:spPr>
          <p:txBody>
            <a:bodyPr/>
            <a:lstStyle/>
            <a:p/>
          </p:txBody>
        </p:sp>
        <p:sp>
          <p:nvSpPr>
            <p:cNvPr id="842" name="tx842"/>
            <p:cNvSpPr/>
            <p:nvPr/>
          </p:nvSpPr>
          <p:spPr>
            <a:xfrm>
              <a:off x="3335764" y="5904270"/>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20 zero-dose</a:t>
              </a:r>
            </a:p>
          </p:txBody>
        </p:sp>
        <p:sp>
          <p:nvSpPr>
            <p:cNvPr id="843" name="tx843"/>
            <p:cNvSpPr/>
            <p:nvPr/>
          </p:nvSpPr>
          <p:spPr>
            <a:xfrm>
              <a:off x="4789351" y="5901337"/>
              <a:ext cx="204215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Not top 20 zero-dose (no stripes)</a:t>
              </a:r>
            </a:p>
          </p:txBody>
        </p:sp>
        <p:sp>
          <p:nvSpPr>
            <p:cNvPr id="844" name="tx844"/>
            <p:cNvSpPr/>
            <p:nvPr/>
          </p:nvSpPr>
          <p:spPr>
            <a:xfrm>
              <a:off x="803816" y="629112"/>
              <a:ext cx="58704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Priority countries with the lowest coverage and/or highest number of zero-dose children, Global</a:t>
              </a:r>
            </a:p>
          </p:txBody>
        </p:sp>
        <p:sp>
          <p:nvSpPr>
            <p:cNvPr id="845" name="tx845"/>
            <p:cNvSpPr/>
            <p:nvPr/>
          </p:nvSpPr>
          <p:spPr>
            <a:xfrm>
              <a:off x="803816" y="399578"/>
              <a:ext cx="421203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zero-dose ranking, by country, 2023</a:t>
              </a:r>
            </a:p>
          </p:txBody>
        </p:sp>
        <p:sp>
          <p:nvSpPr>
            <p:cNvPr id="846" name="tx84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847" name="tx847"/>
            <p:cNvSpPr/>
            <p:nvPr/>
          </p:nvSpPr>
          <p:spPr>
            <a:xfrm>
              <a:off x="6769579" y="6328529"/>
              <a:ext cx="2304831"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a:t>
              </a:r>
            </a:p>
          </p:txBody>
        </p:sp>
        <p:sp>
          <p:nvSpPr>
            <p:cNvPr id="848" name="tx848"/>
            <p:cNvSpPr/>
            <p:nvPr/>
          </p:nvSpPr>
          <p:spPr>
            <a:xfrm>
              <a:off x="1594731" y="6447866"/>
              <a:ext cx="74796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bubbles display top 20 rank based on absolute number of zero-dose children. Number in parentheses shows number of zero-dose children.</a:t>
              </a:r>
            </a:p>
          </p:txBody>
        </p:sp>
        <p:sp>
          <p:nvSpPr>
            <p:cNvPr id="849" name="tx849"/>
            <p:cNvSpPr/>
            <p:nvPr/>
          </p:nvSpPr>
          <p:spPr>
            <a:xfrm>
              <a:off x="2955332" y="6569603"/>
              <a:ext cx="6119078"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Bars without bubbles represent countries with low coverage but not in the top 20 countries with the most zero-dose children.</a:t>
              </a:r>
            </a:p>
          </p:txBody>
        </p:sp>
      </p:grpSp>
      <p:sp>
        <p:nvSpPr>
          <p:cNvPr id="8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the top 20 countries globally with the lowest DTP1 coverage and/or the top 20 countries with the highest absolute number of zero-dose children.
In 2023, DPRK had the lowest DTP1 coverage (41%), followed by PNG (45%).
Nigeria had the highest absolute number of zero-dose children, followed by India.
Large cohort countries may have high numbers of zero-dose children despite high vaccine coverage. It is advantageous to look at both coverage and absolute numbers of unvaccinated children to ensure vulnerable countries with small birth cohorts are not missed.</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731520" y="365760"/>
            <a:ext cx="10972800" cy="4023360"/>
            <a:chOff x="731520" y="365760"/>
            <a:chExt cx="10972800" cy="4023360"/>
          </a:xfrm>
        </p:grpSpPr>
        <p:sp>
          <p:nvSpPr>
            <p:cNvPr id="3" name="rc3"/>
            <p:cNvSpPr/>
            <p:nvPr/>
          </p:nvSpPr>
          <p:spPr>
            <a:xfrm>
              <a:off x="731520" y="365760"/>
              <a:ext cx="10972800" cy="402336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t4"/>
            <p:cNvSpPr/>
            <p:nvPr/>
          </p:nvSpPr>
          <p:spPr>
            <a:xfrm>
              <a:off x="821850" y="2185266"/>
              <a:ext cx="1110256" cy="1110256"/>
            </a:xfrm>
            <a:prstGeom prst="ellipse">
              <a:avLst/>
            </a:prstGeom>
            <a:solidFill>
              <a:srgbClr val="F26A21">
                <a:alpha val="60000"/>
              </a:srgbClr>
            </a:solidFill>
            <a:ln w="9000" cap="rnd">
              <a:solidFill>
                <a:srgbClr val="F26A21">
                  <a:alpha val="60000"/>
                </a:srgbClr>
              </a:solidFill>
              <a:prstDash val="solid"/>
              <a:round/>
            </a:ln>
          </p:spPr>
          <p:txBody>
            <a:bodyPr/>
            <a:lstStyle/>
            <a:p/>
          </p:txBody>
        </p:sp>
        <p:sp>
          <p:nvSpPr>
            <p:cNvPr id="5" name="pt5"/>
            <p:cNvSpPr/>
            <p:nvPr/>
          </p:nvSpPr>
          <p:spPr>
            <a:xfrm>
              <a:off x="1499699" y="1787351"/>
              <a:ext cx="1906087" cy="1906087"/>
            </a:xfrm>
            <a:prstGeom prst="ellipse">
              <a:avLst/>
            </a:prstGeom>
            <a:solidFill>
              <a:srgbClr val="80BD41">
                <a:alpha val="60000"/>
              </a:srgbClr>
            </a:solidFill>
            <a:ln w="9000" cap="rnd">
              <a:solidFill>
                <a:srgbClr val="80BD41">
                  <a:alpha val="60000"/>
                </a:srgbClr>
              </a:solidFill>
              <a:prstDash val="solid"/>
              <a:round/>
            </a:ln>
          </p:spPr>
          <p:txBody>
            <a:bodyPr/>
            <a:lstStyle/>
            <a:p/>
          </p:txBody>
        </p:sp>
        <p:sp>
          <p:nvSpPr>
            <p:cNvPr id="6" name="pt6"/>
            <p:cNvSpPr/>
            <p:nvPr/>
          </p:nvSpPr>
          <p:spPr>
            <a:xfrm>
              <a:off x="3103139" y="2315026"/>
              <a:ext cx="850737" cy="850737"/>
            </a:xfrm>
            <a:prstGeom prst="ellipse">
              <a:avLst/>
            </a:prstGeom>
            <a:solidFill>
              <a:srgbClr val="F26A21">
                <a:alpha val="60000"/>
              </a:srgbClr>
            </a:solidFill>
            <a:ln w="9000" cap="rnd">
              <a:solidFill>
                <a:srgbClr val="F26A21">
                  <a:alpha val="60000"/>
                </a:srgbClr>
              </a:solidFill>
              <a:prstDash val="solid"/>
              <a:round/>
            </a:ln>
          </p:spPr>
          <p:txBody>
            <a:bodyPr/>
            <a:lstStyle/>
            <a:p/>
          </p:txBody>
        </p:sp>
        <p:sp>
          <p:nvSpPr>
            <p:cNvPr id="7" name="pt7"/>
            <p:cNvSpPr/>
            <p:nvPr/>
          </p:nvSpPr>
          <p:spPr>
            <a:xfrm>
              <a:off x="4168972" y="2305095"/>
              <a:ext cx="870600" cy="870600"/>
            </a:xfrm>
            <a:prstGeom prst="ellipse">
              <a:avLst/>
            </a:prstGeom>
            <a:solidFill>
              <a:srgbClr val="FFC20E">
                <a:alpha val="60000"/>
              </a:srgbClr>
            </a:solidFill>
            <a:ln w="9000" cap="rnd">
              <a:solidFill>
                <a:srgbClr val="FFC20E">
                  <a:alpha val="60000"/>
                </a:srgbClr>
              </a:solidFill>
              <a:prstDash val="solid"/>
              <a:round/>
            </a:ln>
          </p:spPr>
          <p:txBody>
            <a:bodyPr/>
            <a:lstStyle/>
            <a:p/>
          </p:txBody>
        </p:sp>
        <p:sp>
          <p:nvSpPr>
            <p:cNvPr id="8" name="pt8"/>
            <p:cNvSpPr/>
            <p:nvPr/>
          </p:nvSpPr>
          <p:spPr>
            <a:xfrm>
              <a:off x="5400853" y="2461211"/>
              <a:ext cx="558368" cy="558368"/>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9" name="pt9"/>
            <p:cNvSpPr/>
            <p:nvPr/>
          </p:nvSpPr>
          <p:spPr>
            <a:xfrm>
              <a:off x="6310107" y="2294700"/>
              <a:ext cx="891388" cy="891388"/>
            </a:xfrm>
            <a:prstGeom prst="ellipse">
              <a:avLst/>
            </a:prstGeom>
            <a:solidFill>
              <a:srgbClr val="FFC20E">
                <a:alpha val="60000"/>
              </a:srgbClr>
            </a:solidFill>
            <a:ln w="9000" cap="rnd">
              <a:solidFill>
                <a:srgbClr val="FFC20E">
                  <a:alpha val="60000"/>
                </a:srgbClr>
              </a:solidFill>
              <a:prstDash val="solid"/>
              <a:round/>
            </a:ln>
          </p:spPr>
          <p:txBody>
            <a:bodyPr/>
            <a:lstStyle/>
            <a:p/>
          </p:txBody>
        </p:sp>
        <p:sp>
          <p:nvSpPr>
            <p:cNvPr id="10" name="pt10"/>
            <p:cNvSpPr/>
            <p:nvPr/>
          </p:nvSpPr>
          <p:spPr>
            <a:xfrm>
              <a:off x="7577549" y="2486377"/>
              <a:ext cx="508034" cy="508034"/>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11" name="pt11"/>
            <p:cNvSpPr/>
            <p:nvPr/>
          </p:nvSpPr>
          <p:spPr>
            <a:xfrm>
              <a:off x="8647011" y="2480075"/>
              <a:ext cx="520639" cy="520639"/>
            </a:xfrm>
            <a:prstGeom prst="ellipse">
              <a:avLst/>
            </a:prstGeom>
            <a:solidFill>
              <a:srgbClr val="E2231A">
                <a:alpha val="60000"/>
              </a:srgbClr>
            </a:solidFill>
            <a:ln w="9000" cap="rnd">
              <a:solidFill>
                <a:srgbClr val="E2231A">
                  <a:alpha val="60000"/>
                </a:srgbClr>
              </a:solidFill>
              <a:prstDash val="solid"/>
              <a:round/>
            </a:ln>
          </p:spPr>
          <p:txBody>
            <a:bodyPr/>
            <a:lstStyle/>
            <a:p/>
          </p:txBody>
        </p:sp>
        <p:sp>
          <p:nvSpPr>
            <p:cNvPr id="12" name="pt12"/>
            <p:cNvSpPr/>
            <p:nvPr/>
          </p:nvSpPr>
          <p:spPr>
            <a:xfrm>
              <a:off x="9731098" y="2488397"/>
              <a:ext cx="503996" cy="503996"/>
            </a:xfrm>
            <a:prstGeom prst="ellipse">
              <a:avLst/>
            </a:prstGeom>
            <a:solidFill>
              <a:srgbClr val="E2231A">
                <a:alpha val="60000"/>
              </a:srgbClr>
            </a:solidFill>
            <a:ln w="9000" cap="rnd">
              <a:solidFill>
                <a:srgbClr val="E2231A">
                  <a:alpha val="60000"/>
                </a:srgbClr>
              </a:solidFill>
              <a:prstDash val="solid"/>
              <a:round/>
            </a:ln>
          </p:spPr>
          <p:txBody>
            <a:bodyPr/>
            <a:lstStyle/>
            <a:p/>
          </p:txBody>
        </p:sp>
        <p:sp>
          <p:nvSpPr>
            <p:cNvPr id="13" name="pt13"/>
            <p:cNvSpPr/>
            <p:nvPr/>
          </p:nvSpPr>
          <p:spPr>
            <a:xfrm>
              <a:off x="10522402" y="2203936"/>
              <a:ext cx="1072917" cy="1072917"/>
            </a:xfrm>
            <a:prstGeom prst="ellipse">
              <a:avLst/>
            </a:prstGeom>
            <a:solidFill>
              <a:srgbClr val="80BD41">
                <a:alpha val="60000"/>
              </a:srgbClr>
            </a:solidFill>
            <a:ln w="9000" cap="rnd">
              <a:solidFill>
                <a:srgbClr val="80BD41">
                  <a:alpha val="60000"/>
                </a:srgbClr>
              </a:solidFill>
              <a:prstDash val="solid"/>
              <a:round/>
            </a:ln>
          </p:spPr>
          <p:txBody>
            <a:bodyPr/>
            <a:lstStyle/>
            <a:p/>
          </p:txBody>
        </p:sp>
        <p:sp>
          <p:nvSpPr>
            <p:cNvPr id="14" name="pt14"/>
            <p:cNvSpPr/>
            <p:nvPr/>
          </p:nvSpPr>
          <p:spPr>
            <a:xfrm>
              <a:off x="1059119" y="2422535"/>
              <a:ext cx="635718" cy="635718"/>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5" name="pt15"/>
            <p:cNvSpPr/>
            <p:nvPr/>
          </p:nvSpPr>
          <p:spPr>
            <a:xfrm>
              <a:off x="2176741" y="2464392"/>
              <a:ext cx="552004" cy="552004"/>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6" name="pt16"/>
            <p:cNvSpPr/>
            <p:nvPr/>
          </p:nvSpPr>
          <p:spPr>
            <a:xfrm>
              <a:off x="3321763" y="2533650"/>
              <a:ext cx="413488" cy="413488"/>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7" name="pt17"/>
            <p:cNvSpPr/>
            <p:nvPr/>
          </p:nvSpPr>
          <p:spPr>
            <a:xfrm>
              <a:off x="4408096" y="2544218"/>
              <a:ext cx="392353" cy="392353"/>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8" name="pt18"/>
            <p:cNvSpPr/>
            <p:nvPr/>
          </p:nvSpPr>
          <p:spPr>
            <a:xfrm>
              <a:off x="5504960" y="2565318"/>
              <a:ext cx="350153" cy="350153"/>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9" name="pt19"/>
            <p:cNvSpPr/>
            <p:nvPr/>
          </p:nvSpPr>
          <p:spPr>
            <a:xfrm>
              <a:off x="6587489" y="2572082"/>
              <a:ext cx="336625" cy="336625"/>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0" name="pt20"/>
            <p:cNvSpPr/>
            <p:nvPr/>
          </p:nvSpPr>
          <p:spPr>
            <a:xfrm>
              <a:off x="7679524" y="2588352"/>
              <a:ext cx="304085" cy="304085"/>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1" name="pt21"/>
            <p:cNvSpPr/>
            <p:nvPr/>
          </p:nvSpPr>
          <p:spPr>
            <a:xfrm>
              <a:off x="8785517" y="2618580"/>
              <a:ext cx="243628" cy="243628"/>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2" name="pt22"/>
            <p:cNvSpPr/>
            <p:nvPr/>
          </p:nvSpPr>
          <p:spPr>
            <a:xfrm>
              <a:off x="9887930" y="2645229"/>
              <a:ext cx="190331" cy="190331"/>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3" name="pt23"/>
            <p:cNvSpPr/>
            <p:nvPr/>
          </p:nvSpPr>
          <p:spPr>
            <a:xfrm>
              <a:off x="10986608" y="2668142"/>
              <a:ext cx="144506" cy="144506"/>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4" name="tx24"/>
            <p:cNvSpPr/>
            <p:nvPr/>
          </p:nvSpPr>
          <p:spPr>
            <a:xfrm>
              <a:off x="1148029" y="1525888"/>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25" name="tx25"/>
            <p:cNvSpPr/>
            <p:nvPr/>
          </p:nvSpPr>
          <p:spPr>
            <a:xfrm>
              <a:off x="1055469" y="1743553"/>
              <a:ext cx="64301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2,134,000</a:t>
              </a:r>
            </a:p>
          </p:txBody>
        </p:sp>
        <p:sp>
          <p:nvSpPr>
            <p:cNvPr id="26" name="tx26"/>
            <p:cNvSpPr/>
            <p:nvPr/>
          </p:nvSpPr>
          <p:spPr>
            <a:xfrm>
              <a:off x="2296029" y="1554612"/>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27" name="tx27"/>
            <p:cNvSpPr/>
            <p:nvPr/>
          </p:nvSpPr>
          <p:spPr>
            <a:xfrm>
              <a:off x="2131233" y="1743553"/>
              <a:ext cx="64301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1,592,000</a:t>
              </a:r>
            </a:p>
          </p:txBody>
        </p:sp>
        <p:sp>
          <p:nvSpPr>
            <p:cNvPr id="28" name="tx28"/>
            <p:cNvSpPr/>
            <p:nvPr/>
          </p:nvSpPr>
          <p:spPr>
            <a:xfrm>
              <a:off x="3267341" y="1527582"/>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29" name="tx29"/>
            <p:cNvSpPr/>
            <p:nvPr/>
          </p:nvSpPr>
          <p:spPr>
            <a:xfrm>
              <a:off x="3267270"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917,000</a:t>
              </a:r>
            </a:p>
          </p:txBody>
        </p:sp>
        <p:sp>
          <p:nvSpPr>
            <p:cNvPr id="30" name="tx30"/>
            <p:cNvSpPr/>
            <p:nvPr/>
          </p:nvSpPr>
          <p:spPr>
            <a:xfrm>
              <a:off x="4447699" y="1552777"/>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31" name="tx31"/>
            <p:cNvSpPr/>
            <p:nvPr/>
          </p:nvSpPr>
          <p:spPr>
            <a:xfrm>
              <a:off x="4343035"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839,000</a:t>
              </a:r>
            </a:p>
          </p:txBody>
        </p:sp>
        <p:sp>
          <p:nvSpPr>
            <p:cNvPr id="32" name="tx32"/>
            <p:cNvSpPr/>
            <p:nvPr/>
          </p:nvSpPr>
          <p:spPr>
            <a:xfrm>
              <a:off x="5471061" y="1552777"/>
              <a:ext cx="417952"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a:t>
              </a:r>
            </a:p>
          </p:txBody>
        </p:sp>
        <p:sp>
          <p:nvSpPr>
            <p:cNvPr id="33" name="tx33"/>
            <p:cNvSpPr/>
            <p:nvPr/>
          </p:nvSpPr>
          <p:spPr>
            <a:xfrm>
              <a:off x="5418799"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701,000</a:t>
              </a:r>
            </a:p>
          </p:txBody>
        </p:sp>
        <p:sp>
          <p:nvSpPr>
            <p:cNvPr id="34" name="tx34"/>
            <p:cNvSpPr/>
            <p:nvPr/>
          </p:nvSpPr>
          <p:spPr>
            <a:xfrm>
              <a:off x="6442373" y="1554612"/>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35" name="tx35"/>
            <p:cNvSpPr/>
            <p:nvPr/>
          </p:nvSpPr>
          <p:spPr>
            <a:xfrm>
              <a:off x="6494564"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662,000</a:t>
              </a:r>
            </a:p>
          </p:txBody>
        </p:sp>
        <p:sp>
          <p:nvSpPr>
            <p:cNvPr id="36" name="tx36"/>
            <p:cNvSpPr/>
            <p:nvPr/>
          </p:nvSpPr>
          <p:spPr>
            <a:xfrm>
              <a:off x="7602582" y="1554612"/>
              <a:ext cx="45796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a:t>
              </a:r>
            </a:p>
          </p:txBody>
        </p:sp>
        <p:sp>
          <p:nvSpPr>
            <p:cNvPr id="37" name="tx37"/>
            <p:cNvSpPr/>
            <p:nvPr/>
          </p:nvSpPr>
          <p:spPr>
            <a:xfrm>
              <a:off x="7570329"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580,000</a:t>
              </a:r>
            </a:p>
          </p:txBody>
        </p:sp>
        <p:sp>
          <p:nvSpPr>
            <p:cNvPr id="38" name="tx38"/>
            <p:cNvSpPr/>
            <p:nvPr/>
          </p:nvSpPr>
          <p:spPr>
            <a:xfrm>
              <a:off x="8525620" y="1524123"/>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39" name="tx39"/>
            <p:cNvSpPr/>
            <p:nvPr/>
          </p:nvSpPr>
          <p:spPr>
            <a:xfrm>
              <a:off x="8646094"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467,000</a:t>
              </a:r>
            </a:p>
          </p:txBody>
        </p:sp>
        <p:sp>
          <p:nvSpPr>
            <p:cNvPr id="40" name="tx40"/>
            <p:cNvSpPr/>
            <p:nvPr/>
          </p:nvSpPr>
          <p:spPr>
            <a:xfrm>
              <a:off x="9758064" y="1525888"/>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41" name="tx41"/>
            <p:cNvSpPr/>
            <p:nvPr/>
          </p:nvSpPr>
          <p:spPr>
            <a:xfrm>
              <a:off x="9721858"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411,000</a:t>
              </a:r>
            </a:p>
          </p:txBody>
        </p:sp>
        <p:sp>
          <p:nvSpPr>
            <p:cNvPr id="42" name="tx42"/>
            <p:cNvSpPr/>
            <p:nvPr/>
          </p:nvSpPr>
          <p:spPr>
            <a:xfrm>
              <a:off x="10781673" y="1554612"/>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43" name="tx43"/>
            <p:cNvSpPr/>
            <p:nvPr/>
          </p:nvSpPr>
          <p:spPr>
            <a:xfrm>
              <a:off x="10797623"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396,000</a:t>
              </a:r>
            </a:p>
          </p:txBody>
        </p:sp>
        <p:sp>
          <p:nvSpPr>
            <p:cNvPr id="44" name="pl44"/>
            <p:cNvSpPr/>
            <p:nvPr/>
          </p:nvSpPr>
          <p:spPr>
            <a:xfrm>
              <a:off x="1376978"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5" name="pl45"/>
            <p:cNvSpPr/>
            <p:nvPr/>
          </p:nvSpPr>
          <p:spPr>
            <a:xfrm>
              <a:off x="2452743"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6" name="pl46"/>
            <p:cNvSpPr/>
            <p:nvPr/>
          </p:nvSpPr>
          <p:spPr>
            <a:xfrm>
              <a:off x="3528508"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7" name="pl47"/>
            <p:cNvSpPr/>
            <p:nvPr/>
          </p:nvSpPr>
          <p:spPr>
            <a:xfrm>
              <a:off x="4604272"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8" name="pl48"/>
            <p:cNvSpPr/>
            <p:nvPr/>
          </p:nvSpPr>
          <p:spPr>
            <a:xfrm>
              <a:off x="5680037"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9" name="pl49"/>
            <p:cNvSpPr/>
            <p:nvPr/>
          </p:nvSpPr>
          <p:spPr>
            <a:xfrm>
              <a:off x="6755802"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0" name="pl50"/>
            <p:cNvSpPr/>
            <p:nvPr/>
          </p:nvSpPr>
          <p:spPr>
            <a:xfrm>
              <a:off x="7831567"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1" name="pl51"/>
            <p:cNvSpPr/>
            <p:nvPr/>
          </p:nvSpPr>
          <p:spPr>
            <a:xfrm>
              <a:off x="8907331"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2" name="pl52"/>
            <p:cNvSpPr/>
            <p:nvPr/>
          </p:nvSpPr>
          <p:spPr>
            <a:xfrm>
              <a:off x="9983096"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3" name="pl53"/>
            <p:cNvSpPr/>
            <p:nvPr/>
          </p:nvSpPr>
          <p:spPr>
            <a:xfrm>
              <a:off x="11058861"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4" name="pt54"/>
            <p:cNvSpPr/>
            <p:nvPr/>
          </p:nvSpPr>
          <p:spPr>
            <a:xfrm>
              <a:off x="1358928"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5" name="pt55"/>
            <p:cNvSpPr/>
            <p:nvPr/>
          </p:nvSpPr>
          <p:spPr>
            <a:xfrm>
              <a:off x="2434692"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6" name="pt56"/>
            <p:cNvSpPr/>
            <p:nvPr/>
          </p:nvSpPr>
          <p:spPr>
            <a:xfrm>
              <a:off x="3510457"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7" name="pt57"/>
            <p:cNvSpPr/>
            <p:nvPr/>
          </p:nvSpPr>
          <p:spPr>
            <a:xfrm>
              <a:off x="4586222"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8" name="pt58"/>
            <p:cNvSpPr/>
            <p:nvPr/>
          </p:nvSpPr>
          <p:spPr>
            <a:xfrm>
              <a:off x="5661987"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9" name="pt59"/>
            <p:cNvSpPr/>
            <p:nvPr/>
          </p:nvSpPr>
          <p:spPr>
            <a:xfrm>
              <a:off x="6737751"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0" name="pt60"/>
            <p:cNvSpPr/>
            <p:nvPr/>
          </p:nvSpPr>
          <p:spPr>
            <a:xfrm>
              <a:off x="7813516"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1" name="pt61"/>
            <p:cNvSpPr/>
            <p:nvPr/>
          </p:nvSpPr>
          <p:spPr>
            <a:xfrm>
              <a:off x="8889281"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2" name="pt62"/>
            <p:cNvSpPr/>
            <p:nvPr/>
          </p:nvSpPr>
          <p:spPr>
            <a:xfrm>
              <a:off x="9965045"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3" name="pt63"/>
            <p:cNvSpPr/>
            <p:nvPr/>
          </p:nvSpPr>
          <p:spPr>
            <a:xfrm>
              <a:off x="11040810"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4" name="tx64"/>
            <p:cNvSpPr/>
            <p:nvPr/>
          </p:nvSpPr>
          <p:spPr>
            <a:xfrm>
              <a:off x="3874914" y="3486476"/>
              <a:ext cx="122667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 (%)</a:t>
              </a:r>
            </a:p>
          </p:txBody>
        </p:sp>
        <p:sp>
          <p:nvSpPr>
            <p:cNvPr id="65" name="pt65"/>
            <p:cNvSpPr/>
            <p:nvPr/>
          </p:nvSpPr>
          <p:spPr>
            <a:xfrm>
              <a:off x="5195100" y="3481778"/>
              <a:ext cx="171607" cy="171607"/>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66" name="pt66"/>
            <p:cNvSpPr/>
            <p:nvPr/>
          </p:nvSpPr>
          <p:spPr>
            <a:xfrm>
              <a:off x="5790705" y="3481778"/>
              <a:ext cx="171607" cy="171607"/>
            </a:xfrm>
            <a:prstGeom prst="ellipse">
              <a:avLst/>
            </a:prstGeom>
            <a:solidFill>
              <a:srgbClr val="E2231A">
                <a:alpha val="60000"/>
              </a:srgbClr>
            </a:solidFill>
            <a:ln w="9000" cap="rnd">
              <a:solidFill>
                <a:srgbClr val="E2231A">
                  <a:alpha val="60000"/>
                </a:srgbClr>
              </a:solidFill>
              <a:prstDash val="solid"/>
              <a:round/>
            </a:ln>
          </p:spPr>
          <p:txBody>
            <a:bodyPr/>
            <a:lstStyle/>
            <a:p/>
          </p:txBody>
        </p:sp>
        <p:sp>
          <p:nvSpPr>
            <p:cNvPr id="67" name="pt67"/>
            <p:cNvSpPr/>
            <p:nvPr/>
          </p:nvSpPr>
          <p:spPr>
            <a:xfrm>
              <a:off x="6506639" y="3481778"/>
              <a:ext cx="171607" cy="171607"/>
            </a:xfrm>
            <a:prstGeom prst="ellipse">
              <a:avLst/>
            </a:prstGeom>
            <a:solidFill>
              <a:srgbClr val="F26A21">
                <a:alpha val="60000"/>
              </a:srgbClr>
            </a:solidFill>
            <a:ln w="9000" cap="rnd">
              <a:solidFill>
                <a:srgbClr val="F26A21">
                  <a:alpha val="60000"/>
                </a:srgbClr>
              </a:solidFill>
              <a:prstDash val="solid"/>
              <a:round/>
            </a:ln>
          </p:spPr>
          <p:txBody>
            <a:bodyPr/>
            <a:lstStyle/>
            <a:p/>
          </p:txBody>
        </p:sp>
        <p:sp>
          <p:nvSpPr>
            <p:cNvPr id="68" name="pt68"/>
            <p:cNvSpPr/>
            <p:nvPr/>
          </p:nvSpPr>
          <p:spPr>
            <a:xfrm>
              <a:off x="7222572" y="3481778"/>
              <a:ext cx="171607" cy="171607"/>
            </a:xfrm>
            <a:prstGeom prst="ellipse">
              <a:avLst/>
            </a:prstGeom>
            <a:solidFill>
              <a:srgbClr val="FFC20E">
                <a:alpha val="60000"/>
              </a:srgbClr>
            </a:solidFill>
            <a:ln w="9000" cap="rnd">
              <a:solidFill>
                <a:srgbClr val="FFC20E">
                  <a:alpha val="60000"/>
                </a:srgbClr>
              </a:solidFill>
              <a:prstDash val="solid"/>
              <a:round/>
            </a:ln>
          </p:spPr>
          <p:txBody>
            <a:bodyPr/>
            <a:lstStyle/>
            <a:p/>
          </p:txBody>
        </p:sp>
        <p:sp>
          <p:nvSpPr>
            <p:cNvPr id="69" name="pt69"/>
            <p:cNvSpPr/>
            <p:nvPr/>
          </p:nvSpPr>
          <p:spPr>
            <a:xfrm>
              <a:off x="7938505" y="3481778"/>
              <a:ext cx="171607" cy="171607"/>
            </a:xfrm>
            <a:prstGeom prst="ellipse">
              <a:avLst/>
            </a:prstGeom>
            <a:solidFill>
              <a:srgbClr val="80BD41">
                <a:alpha val="60000"/>
              </a:srgbClr>
            </a:solidFill>
            <a:ln w="9000" cap="rnd">
              <a:solidFill>
                <a:srgbClr val="80BD41">
                  <a:alpha val="60000"/>
                </a:srgbClr>
              </a:solidFill>
              <a:prstDash val="solid"/>
              <a:round/>
            </a:ln>
          </p:spPr>
          <p:txBody>
            <a:bodyPr/>
            <a:lstStyle/>
            <a:p/>
          </p:txBody>
        </p:sp>
        <p:sp>
          <p:nvSpPr>
            <p:cNvPr id="70" name="tx70"/>
            <p:cNvSpPr/>
            <p:nvPr/>
          </p:nvSpPr>
          <p:spPr>
            <a:xfrm>
              <a:off x="5460221" y="3515467"/>
              <a:ext cx="236971"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&lt;60</a:t>
              </a:r>
            </a:p>
          </p:txBody>
        </p:sp>
        <p:sp>
          <p:nvSpPr>
            <p:cNvPr id="71" name="tx71"/>
            <p:cNvSpPr/>
            <p:nvPr/>
          </p:nvSpPr>
          <p:spPr>
            <a:xfrm>
              <a:off x="6055826" y="3515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60-69</a:t>
              </a:r>
            </a:p>
          </p:txBody>
        </p:sp>
        <p:sp>
          <p:nvSpPr>
            <p:cNvPr id="72" name="tx72"/>
            <p:cNvSpPr/>
            <p:nvPr/>
          </p:nvSpPr>
          <p:spPr>
            <a:xfrm>
              <a:off x="6771759" y="3515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70-79</a:t>
              </a:r>
            </a:p>
          </p:txBody>
        </p:sp>
        <p:sp>
          <p:nvSpPr>
            <p:cNvPr id="73" name="tx73"/>
            <p:cNvSpPr/>
            <p:nvPr/>
          </p:nvSpPr>
          <p:spPr>
            <a:xfrm>
              <a:off x="7487693" y="3515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80-89</a:t>
              </a:r>
            </a:p>
          </p:txBody>
        </p:sp>
        <p:sp>
          <p:nvSpPr>
            <p:cNvPr id="74" name="tx74"/>
            <p:cNvSpPr/>
            <p:nvPr/>
          </p:nvSpPr>
          <p:spPr>
            <a:xfrm>
              <a:off x="8203626" y="3515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90-94</a:t>
              </a:r>
            </a:p>
          </p:txBody>
        </p:sp>
        <p:sp>
          <p:nvSpPr>
            <p:cNvPr id="75" name="tx75"/>
            <p:cNvSpPr/>
            <p:nvPr/>
          </p:nvSpPr>
          <p:spPr>
            <a:xfrm>
              <a:off x="731520" y="819543"/>
              <a:ext cx="4174628"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Top 10 countries with the most zero-dose children, 2023</a:t>
              </a:r>
            </a:p>
          </p:txBody>
        </p:sp>
        <p:sp>
          <p:nvSpPr>
            <p:cNvPr id="76" name="tx76"/>
            <p:cNvSpPr/>
            <p:nvPr/>
          </p:nvSpPr>
          <p:spPr>
            <a:xfrm>
              <a:off x="731520" y="1154400"/>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7" name="tx77"/>
            <p:cNvSpPr/>
            <p:nvPr/>
          </p:nvSpPr>
          <p:spPr>
            <a:xfrm>
              <a:off x="731520" y="1335451"/>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8" name="tx78"/>
            <p:cNvSpPr/>
            <p:nvPr/>
          </p:nvSpPr>
          <p:spPr>
            <a:xfrm>
              <a:off x="731520" y="1516503"/>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9" name="tx79"/>
            <p:cNvSpPr/>
            <p:nvPr/>
          </p:nvSpPr>
          <p:spPr>
            <a:xfrm>
              <a:off x="731520" y="1697554"/>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80" name="tx80"/>
            <p:cNvSpPr/>
            <p:nvPr/>
          </p:nvSpPr>
          <p:spPr>
            <a:xfrm>
              <a:off x="731520" y="1878605"/>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81" name="tx81"/>
            <p:cNvSpPr/>
            <p:nvPr/>
          </p:nvSpPr>
          <p:spPr>
            <a:xfrm>
              <a:off x="731520" y="2042876"/>
              <a:ext cx="46575" cy="1678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t>
              </a:r>
            </a:p>
          </p:txBody>
        </p:sp>
        <p:sp>
          <p:nvSpPr>
            <p:cNvPr id="82" name="tx82"/>
            <p:cNvSpPr/>
            <p:nvPr/>
          </p:nvSpPr>
          <p:spPr>
            <a:xfrm>
              <a:off x="7418531" y="3721960"/>
              <a:ext cx="428578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    </a:t>
              </a:r>
            </a:p>
          </p:txBody>
        </p:sp>
        <p:sp>
          <p:nvSpPr>
            <p:cNvPr id="83" name="tx83"/>
            <p:cNvSpPr/>
            <p:nvPr/>
          </p:nvSpPr>
          <p:spPr>
            <a:xfrm>
              <a:off x="5585132" y="3842715"/>
              <a:ext cx="61191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inner grey bubble reflects number of zero-dose children while the outer bubble reflects size of target population    </a:t>
              </a:r>
            </a:p>
          </p:txBody>
        </p:sp>
      </p:grpSp>
      <p:sp>
        <p:nvSpPr>
          <p:cNvPr id="84" name="body"/>
          <p:cNvSpPr>
            <a:spLocks noGrp="1"/>
          </p:cNvSpPr>
          <p:nvPr>
            <p:ph/>
          </p:nvPr>
        </p:nvSpPr>
        <p:spPr>
          <a:xfrm>
            <a:off x="274320" y="4572000"/>
            <a:ext cx="10058400" cy="210312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there were 14,517,000 zero-dose children globally.
The top 10 countries (out of 195) accounted for 8,701,000 (60%) of zero-dose children globally.
Nigeria had the highest number of zero-dose children (2,134,000), followed by India (1,592,000). Globally, these account for approximately 15% and 11% of zero-dose children, respectively.
Absolute numbers of zero-dose children is driven by a combination of birth cohort size and programme performance, as such, large birth cohort countries may have a large number of zero-dose children despite higher coverage than other countries.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628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4205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782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9360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937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4514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7092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9669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22470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482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7401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9979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2556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5133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7711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288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286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443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2420208" y="2709665"/>
              <a:ext cx="4929038" cy="1287824"/>
            </a:xfrm>
            <a:custGeom>
              <a:avLst/>
              <a:pathLst>
                <a:path w="4929038" h="1287824">
                  <a:moveTo>
                    <a:pt x="0" y="1287824"/>
                  </a:moveTo>
                  <a:lnTo>
                    <a:pt x="49788" y="1287748"/>
                  </a:lnTo>
                  <a:lnTo>
                    <a:pt x="99576" y="1287659"/>
                  </a:lnTo>
                  <a:lnTo>
                    <a:pt x="149364" y="1287554"/>
                  </a:lnTo>
                  <a:lnTo>
                    <a:pt x="199153" y="1287431"/>
                  </a:lnTo>
                  <a:lnTo>
                    <a:pt x="248941" y="1287287"/>
                  </a:lnTo>
                  <a:lnTo>
                    <a:pt x="298729" y="1287117"/>
                  </a:lnTo>
                  <a:lnTo>
                    <a:pt x="348517" y="1286917"/>
                  </a:lnTo>
                  <a:lnTo>
                    <a:pt x="398306" y="1286683"/>
                  </a:lnTo>
                  <a:lnTo>
                    <a:pt x="448094" y="1286407"/>
                  </a:lnTo>
                  <a:lnTo>
                    <a:pt x="497882" y="1286084"/>
                  </a:lnTo>
                  <a:lnTo>
                    <a:pt x="547670" y="1285703"/>
                  </a:lnTo>
                  <a:lnTo>
                    <a:pt x="597459" y="1285257"/>
                  </a:lnTo>
                  <a:lnTo>
                    <a:pt x="647247" y="1284732"/>
                  </a:lnTo>
                  <a:lnTo>
                    <a:pt x="697035" y="1284116"/>
                  </a:lnTo>
                  <a:lnTo>
                    <a:pt x="746824" y="1283392"/>
                  </a:lnTo>
                  <a:lnTo>
                    <a:pt x="796612" y="1282543"/>
                  </a:lnTo>
                  <a:lnTo>
                    <a:pt x="846400" y="1281546"/>
                  </a:lnTo>
                  <a:lnTo>
                    <a:pt x="896188" y="1280376"/>
                  </a:lnTo>
                  <a:lnTo>
                    <a:pt x="945977" y="1279004"/>
                  </a:lnTo>
                  <a:lnTo>
                    <a:pt x="995765" y="1277394"/>
                  </a:lnTo>
                  <a:lnTo>
                    <a:pt x="1045553" y="1275508"/>
                  </a:lnTo>
                  <a:lnTo>
                    <a:pt x="1095341" y="1273298"/>
                  </a:lnTo>
                  <a:lnTo>
                    <a:pt x="1145130" y="1270710"/>
                  </a:lnTo>
                  <a:lnTo>
                    <a:pt x="1194918" y="1267681"/>
                  </a:lnTo>
                  <a:lnTo>
                    <a:pt x="1244706" y="1264140"/>
                  </a:lnTo>
                  <a:lnTo>
                    <a:pt x="1294495" y="1260002"/>
                  </a:lnTo>
                  <a:lnTo>
                    <a:pt x="1344283" y="1255173"/>
                  </a:lnTo>
                  <a:lnTo>
                    <a:pt x="1394071" y="1249545"/>
                  </a:lnTo>
                  <a:lnTo>
                    <a:pt x="1443859" y="1242993"/>
                  </a:lnTo>
                  <a:lnTo>
                    <a:pt x="1493648" y="1235379"/>
                  </a:lnTo>
                  <a:lnTo>
                    <a:pt x="1543436" y="1226548"/>
                  </a:lnTo>
                  <a:lnTo>
                    <a:pt x="1593224" y="1216328"/>
                  </a:lnTo>
                  <a:lnTo>
                    <a:pt x="1643012" y="1204531"/>
                  </a:lnTo>
                  <a:lnTo>
                    <a:pt x="1692801" y="1190954"/>
                  </a:lnTo>
                  <a:lnTo>
                    <a:pt x="1742589" y="1175381"/>
                  </a:lnTo>
                  <a:lnTo>
                    <a:pt x="1792377" y="1157589"/>
                  </a:lnTo>
                  <a:lnTo>
                    <a:pt x="1842166" y="1137353"/>
                  </a:lnTo>
                  <a:lnTo>
                    <a:pt x="1891954" y="1114453"/>
                  </a:lnTo>
                  <a:lnTo>
                    <a:pt x="1941742" y="1088688"/>
                  </a:lnTo>
                  <a:lnTo>
                    <a:pt x="1991530" y="1059885"/>
                  </a:lnTo>
                  <a:lnTo>
                    <a:pt x="2041319" y="1027919"/>
                  </a:lnTo>
                  <a:lnTo>
                    <a:pt x="2091107" y="992726"/>
                  </a:lnTo>
                  <a:lnTo>
                    <a:pt x="2140895" y="954321"/>
                  </a:lnTo>
                  <a:lnTo>
                    <a:pt x="2190683" y="912811"/>
                  </a:lnTo>
                  <a:lnTo>
                    <a:pt x="2240472" y="868410"/>
                  </a:lnTo>
                  <a:lnTo>
                    <a:pt x="2290260" y="821442"/>
                  </a:lnTo>
                  <a:lnTo>
                    <a:pt x="2340048" y="772340"/>
                  </a:lnTo>
                  <a:lnTo>
                    <a:pt x="2389837" y="721634"/>
                  </a:lnTo>
                  <a:lnTo>
                    <a:pt x="2439625" y="669932"/>
                  </a:lnTo>
                  <a:lnTo>
                    <a:pt x="2489413" y="617892"/>
                  </a:lnTo>
                  <a:lnTo>
                    <a:pt x="2539201" y="566190"/>
                  </a:lnTo>
                  <a:lnTo>
                    <a:pt x="2588990" y="515484"/>
                  </a:lnTo>
                  <a:lnTo>
                    <a:pt x="2638778" y="466382"/>
                  </a:lnTo>
                  <a:lnTo>
                    <a:pt x="2688566" y="419414"/>
                  </a:lnTo>
                  <a:lnTo>
                    <a:pt x="2738354" y="375013"/>
                  </a:lnTo>
                  <a:lnTo>
                    <a:pt x="2788143" y="333503"/>
                  </a:lnTo>
                  <a:lnTo>
                    <a:pt x="2837931" y="295097"/>
                  </a:lnTo>
                  <a:lnTo>
                    <a:pt x="2887719" y="259904"/>
                  </a:lnTo>
                  <a:lnTo>
                    <a:pt x="2937508" y="227938"/>
                  </a:lnTo>
                  <a:lnTo>
                    <a:pt x="2987296" y="199136"/>
                  </a:lnTo>
                  <a:lnTo>
                    <a:pt x="3037084" y="173370"/>
                  </a:lnTo>
                  <a:lnTo>
                    <a:pt x="3086872" y="150470"/>
                  </a:lnTo>
                  <a:lnTo>
                    <a:pt x="3136661" y="130234"/>
                  </a:lnTo>
                  <a:lnTo>
                    <a:pt x="3186449" y="112442"/>
                  </a:lnTo>
                  <a:lnTo>
                    <a:pt x="3236237" y="96870"/>
                  </a:lnTo>
                  <a:lnTo>
                    <a:pt x="3286025" y="83292"/>
                  </a:lnTo>
                  <a:lnTo>
                    <a:pt x="3335814" y="71495"/>
                  </a:lnTo>
                  <a:lnTo>
                    <a:pt x="3385602" y="61275"/>
                  </a:lnTo>
                  <a:lnTo>
                    <a:pt x="3435390" y="52444"/>
                  </a:lnTo>
                  <a:lnTo>
                    <a:pt x="3485179" y="44831"/>
                  </a:lnTo>
                  <a:lnTo>
                    <a:pt x="3534967" y="38279"/>
                  </a:lnTo>
                  <a:lnTo>
                    <a:pt x="3584755" y="32650"/>
                  </a:lnTo>
                  <a:lnTo>
                    <a:pt x="3634543" y="27821"/>
                  </a:lnTo>
                  <a:lnTo>
                    <a:pt x="3684332" y="23684"/>
                  </a:lnTo>
                  <a:lnTo>
                    <a:pt x="3734120" y="20142"/>
                  </a:lnTo>
                  <a:lnTo>
                    <a:pt x="3783908" y="17114"/>
                  </a:lnTo>
                  <a:lnTo>
                    <a:pt x="3833696" y="14526"/>
                  </a:lnTo>
                  <a:lnTo>
                    <a:pt x="3883485" y="12315"/>
                  </a:lnTo>
                  <a:lnTo>
                    <a:pt x="3933273" y="10429"/>
                  </a:lnTo>
                  <a:lnTo>
                    <a:pt x="3983061" y="8820"/>
                  </a:lnTo>
                  <a:lnTo>
                    <a:pt x="4032850" y="7447"/>
                  </a:lnTo>
                  <a:lnTo>
                    <a:pt x="4082638" y="6278"/>
                  </a:lnTo>
                  <a:lnTo>
                    <a:pt x="4132426" y="5281"/>
                  </a:lnTo>
                  <a:lnTo>
                    <a:pt x="4182214" y="4431"/>
                  </a:lnTo>
                  <a:lnTo>
                    <a:pt x="4232003" y="3708"/>
                  </a:lnTo>
                  <a:lnTo>
                    <a:pt x="4281791" y="3092"/>
                  </a:lnTo>
                  <a:lnTo>
                    <a:pt x="4331579" y="2567"/>
                  </a:lnTo>
                  <a:lnTo>
                    <a:pt x="4381367" y="2120"/>
                  </a:lnTo>
                  <a:lnTo>
                    <a:pt x="4431156" y="1740"/>
                  </a:lnTo>
                  <a:lnTo>
                    <a:pt x="4480944" y="1416"/>
                  </a:lnTo>
                  <a:lnTo>
                    <a:pt x="4530732" y="1141"/>
                  </a:lnTo>
                  <a:lnTo>
                    <a:pt x="4580521" y="906"/>
                  </a:lnTo>
                  <a:lnTo>
                    <a:pt x="4630309" y="706"/>
                  </a:lnTo>
                  <a:lnTo>
                    <a:pt x="4680097" y="537"/>
                  </a:lnTo>
                  <a:lnTo>
                    <a:pt x="4729885" y="392"/>
                  </a:lnTo>
                  <a:lnTo>
                    <a:pt x="4779674" y="269"/>
                  </a:lnTo>
                  <a:lnTo>
                    <a:pt x="4829462" y="164"/>
                  </a:lnTo>
                  <a:lnTo>
                    <a:pt x="4879250" y="75"/>
                  </a:lnTo>
                  <a:lnTo>
                    <a:pt x="4929038" y="0"/>
                  </a:lnTo>
                </a:path>
              </a:pathLst>
            </a:custGeom>
            <a:ln w="40651" cap="flat">
              <a:solidFill>
                <a:srgbClr val="D3D3D3">
                  <a:alpha val="100000"/>
                </a:srgbClr>
              </a:solidFill>
              <a:prstDash val="solid"/>
              <a:round/>
            </a:ln>
          </p:spPr>
          <p:txBody>
            <a:bodyPr/>
            <a:lstStyle/>
            <a:p/>
          </p:txBody>
        </p:sp>
        <p:sp>
          <p:nvSpPr>
            <p:cNvPr id="25" name="pl25"/>
            <p:cNvSpPr/>
            <p:nvPr/>
          </p:nvSpPr>
          <p:spPr>
            <a:xfrm>
              <a:off x="2420208" y="2966970"/>
              <a:ext cx="4929038" cy="0"/>
            </a:xfrm>
            <a:custGeom>
              <a:avLst/>
              <a:pathLst>
                <a:path w="4929038" h="0">
                  <a:moveTo>
                    <a:pt x="0" y="0"/>
                  </a:moveTo>
                  <a:lnTo>
                    <a:pt x="49788" y="0"/>
                  </a:lnTo>
                  <a:lnTo>
                    <a:pt x="99576" y="0"/>
                  </a:lnTo>
                  <a:lnTo>
                    <a:pt x="149364" y="0"/>
                  </a:lnTo>
                  <a:lnTo>
                    <a:pt x="199153" y="0"/>
                  </a:lnTo>
                  <a:lnTo>
                    <a:pt x="248941" y="0"/>
                  </a:lnTo>
                  <a:lnTo>
                    <a:pt x="298729" y="0"/>
                  </a:lnTo>
                  <a:lnTo>
                    <a:pt x="348517" y="0"/>
                  </a:lnTo>
                  <a:lnTo>
                    <a:pt x="398306" y="0"/>
                  </a:lnTo>
                  <a:lnTo>
                    <a:pt x="448094" y="0"/>
                  </a:lnTo>
                  <a:lnTo>
                    <a:pt x="497882" y="0"/>
                  </a:lnTo>
                  <a:lnTo>
                    <a:pt x="547670" y="0"/>
                  </a:lnTo>
                  <a:lnTo>
                    <a:pt x="597459" y="0"/>
                  </a:lnTo>
                  <a:lnTo>
                    <a:pt x="647247" y="0"/>
                  </a:lnTo>
                  <a:lnTo>
                    <a:pt x="697035" y="0"/>
                  </a:lnTo>
                  <a:lnTo>
                    <a:pt x="746824" y="0"/>
                  </a:lnTo>
                  <a:lnTo>
                    <a:pt x="796612" y="0"/>
                  </a:lnTo>
                  <a:lnTo>
                    <a:pt x="846400" y="0"/>
                  </a:lnTo>
                  <a:lnTo>
                    <a:pt x="896188" y="0"/>
                  </a:lnTo>
                  <a:lnTo>
                    <a:pt x="945977" y="0"/>
                  </a:lnTo>
                  <a:lnTo>
                    <a:pt x="995765" y="0"/>
                  </a:lnTo>
                  <a:lnTo>
                    <a:pt x="1045553" y="0"/>
                  </a:lnTo>
                  <a:lnTo>
                    <a:pt x="1095341" y="0"/>
                  </a:lnTo>
                  <a:lnTo>
                    <a:pt x="1145130" y="0"/>
                  </a:lnTo>
                  <a:lnTo>
                    <a:pt x="1194918" y="0"/>
                  </a:lnTo>
                  <a:lnTo>
                    <a:pt x="1244706" y="0"/>
                  </a:lnTo>
                  <a:lnTo>
                    <a:pt x="1294495" y="0"/>
                  </a:lnTo>
                  <a:lnTo>
                    <a:pt x="1344283" y="0"/>
                  </a:lnTo>
                  <a:lnTo>
                    <a:pt x="1394071" y="0"/>
                  </a:lnTo>
                  <a:lnTo>
                    <a:pt x="1443859" y="0"/>
                  </a:lnTo>
                  <a:lnTo>
                    <a:pt x="1493648" y="0"/>
                  </a:lnTo>
                  <a:lnTo>
                    <a:pt x="1543436" y="0"/>
                  </a:lnTo>
                  <a:lnTo>
                    <a:pt x="1593224" y="0"/>
                  </a:lnTo>
                  <a:lnTo>
                    <a:pt x="1643012" y="0"/>
                  </a:lnTo>
                  <a:lnTo>
                    <a:pt x="1692801" y="0"/>
                  </a:lnTo>
                  <a:lnTo>
                    <a:pt x="1742589" y="0"/>
                  </a:lnTo>
                  <a:lnTo>
                    <a:pt x="1792377" y="0"/>
                  </a:lnTo>
                  <a:lnTo>
                    <a:pt x="1842166" y="0"/>
                  </a:lnTo>
                  <a:lnTo>
                    <a:pt x="1891954" y="0"/>
                  </a:lnTo>
                  <a:lnTo>
                    <a:pt x="1941742" y="0"/>
                  </a:lnTo>
                  <a:lnTo>
                    <a:pt x="1991530" y="0"/>
                  </a:lnTo>
                  <a:lnTo>
                    <a:pt x="2041319" y="0"/>
                  </a:lnTo>
                  <a:lnTo>
                    <a:pt x="2091107" y="0"/>
                  </a:lnTo>
                  <a:lnTo>
                    <a:pt x="2140895" y="0"/>
                  </a:lnTo>
                  <a:lnTo>
                    <a:pt x="2190683" y="0"/>
                  </a:lnTo>
                  <a:lnTo>
                    <a:pt x="2240472" y="0"/>
                  </a:lnTo>
                  <a:lnTo>
                    <a:pt x="2290260" y="0"/>
                  </a:lnTo>
                  <a:lnTo>
                    <a:pt x="2340048" y="0"/>
                  </a:lnTo>
                  <a:lnTo>
                    <a:pt x="2389837" y="0"/>
                  </a:lnTo>
                  <a:lnTo>
                    <a:pt x="2439625" y="0"/>
                  </a:lnTo>
                  <a:lnTo>
                    <a:pt x="2489413" y="0"/>
                  </a:lnTo>
                  <a:lnTo>
                    <a:pt x="2539201" y="0"/>
                  </a:lnTo>
                  <a:lnTo>
                    <a:pt x="2588990" y="0"/>
                  </a:lnTo>
                  <a:lnTo>
                    <a:pt x="2638778" y="0"/>
                  </a:lnTo>
                  <a:lnTo>
                    <a:pt x="2688566" y="0"/>
                  </a:lnTo>
                  <a:lnTo>
                    <a:pt x="2738354" y="0"/>
                  </a:lnTo>
                  <a:lnTo>
                    <a:pt x="2788143" y="0"/>
                  </a:lnTo>
                  <a:lnTo>
                    <a:pt x="2837931" y="0"/>
                  </a:lnTo>
                  <a:lnTo>
                    <a:pt x="2887719" y="0"/>
                  </a:lnTo>
                  <a:lnTo>
                    <a:pt x="2937508" y="0"/>
                  </a:lnTo>
                  <a:lnTo>
                    <a:pt x="2987296" y="0"/>
                  </a:lnTo>
                  <a:lnTo>
                    <a:pt x="3037084" y="0"/>
                  </a:lnTo>
                  <a:lnTo>
                    <a:pt x="3086872" y="0"/>
                  </a:lnTo>
                  <a:lnTo>
                    <a:pt x="3136661" y="0"/>
                  </a:lnTo>
                  <a:lnTo>
                    <a:pt x="3186449" y="0"/>
                  </a:lnTo>
                  <a:lnTo>
                    <a:pt x="3236237" y="0"/>
                  </a:lnTo>
                  <a:lnTo>
                    <a:pt x="3286025" y="0"/>
                  </a:lnTo>
                  <a:lnTo>
                    <a:pt x="3335814" y="0"/>
                  </a:lnTo>
                  <a:lnTo>
                    <a:pt x="3385602" y="0"/>
                  </a:lnTo>
                  <a:lnTo>
                    <a:pt x="3435390" y="0"/>
                  </a:lnTo>
                  <a:lnTo>
                    <a:pt x="3485179" y="0"/>
                  </a:lnTo>
                  <a:lnTo>
                    <a:pt x="3534967" y="0"/>
                  </a:lnTo>
                  <a:lnTo>
                    <a:pt x="3584755" y="0"/>
                  </a:lnTo>
                  <a:lnTo>
                    <a:pt x="3634543" y="0"/>
                  </a:lnTo>
                  <a:lnTo>
                    <a:pt x="3684332" y="0"/>
                  </a:lnTo>
                  <a:lnTo>
                    <a:pt x="3734120" y="0"/>
                  </a:lnTo>
                  <a:lnTo>
                    <a:pt x="3783908" y="0"/>
                  </a:lnTo>
                  <a:lnTo>
                    <a:pt x="3833696" y="0"/>
                  </a:lnTo>
                  <a:lnTo>
                    <a:pt x="3883485" y="0"/>
                  </a:lnTo>
                  <a:lnTo>
                    <a:pt x="3933273" y="0"/>
                  </a:lnTo>
                  <a:lnTo>
                    <a:pt x="3983061" y="0"/>
                  </a:lnTo>
                  <a:lnTo>
                    <a:pt x="4032850" y="0"/>
                  </a:lnTo>
                  <a:lnTo>
                    <a:pt x="4082638" y="0"/>
                  </a:lnTo>
                  <a:lnTo>
                    <a:pt x="4132426" y="0"/>
                  </a:lnTo>
                  <a:lnTo>
                    <a:pt x="4182214" y="0"/>
                  </a:lnTo>
                  <a:lnTo>
                    <a:pt x="4232003" y="0"/>
                  </a:lnTo>
                  <a:lnTo>
                    <a:pt x="4281791" y="0"/>
                  </a:lnTo>
                  <a:lnTo>
                    <a:pt x="4331579" y="0"/>
                  </a:lnTo>
                  <a:lnTo>
                    <a:pt x="4381367" y="0"/>
                  </a:lnTo>
                  <a:lnTo>
                    <a:pt x="4431156" y="0"/>
                  </a:lnTo>
                  <a:lnTo>
                    <a:pt x="4480944" y="0"/>
                  </a:lnTo>
                  <a:lnTo>
                    <a:pt x="4530732" y="0"/>
                  </a:lnTo>
                  <a:lnTo>
                    <a:pt x="4580521" y="0"/>
                  </a:lnTo>
                  <a:lnTo>
                    <a:pt x="4630309" y="0"/>
                  </a:lnTo>
                  <a:lnTo>
                    <a:pt x="4680097" y="0"/>
                  </a:lnTo>
                  <a:lnTo>
                    <a:pt x="4729885" y="0"/>
                  </a:lnTo>
                  <a:lnTo>
                    <a:pt x="4779674" y="0"/>
                  </a:lnTo>
                  <a:lnTo>
                    <a:pt x="4829462" y="0"/>
                  </a:lnTo>
                  <a:lnTo>
                    <a:pt x="4879250" y="0"/>
                  </a:lnTo>
                  <a:lnTo>
                    <a:pt x="4929038" y="0"/>
                  </a:lnTo>
                </a:path>
              </a:pathLst>
            </a:custGeom>
            <a:ln w="40651" cap="flat">
              <a:solidFill>
                <a:srgbClr val="F26A21">
                  <a:alpha val="100000"/>
                </a:srgbClr>
              </a:solidFill>
              <a:prstDash val="solid"/>
              <a:round/>
            </a:ln>
          </p:spPr>
          <p:txBody>
            <a:bodyPr/>
            <a:lstStyle/>
            <a:p/>
          </p:txBody>
        </p:sp>
        <p:sp>
          <p:nvSpPr>
            <p:cNvPr id="26" name="pl26"/>
            <p:cNvSpPr/>
            <p:nvPr/>
          </p:nvSpPr>
          <p:spPr>
            <a:xfrm>
              <a:off x="2420208" y="5028959"/>
              <a:ext cx="4929038" cy="257564"/>
            </a:xfrm>
            <a:custGeom>
              <a:avLst/>
              <a:pathLst>
                <a:path w="4929038" h="257564">
                  <a:moveTo>
                    <a:pt x="0" y="257564"/>
                  </a:moveTo>
                  <a:lnTo>
                    <a:pt x="49788" y="257549"/>
                  </a:lnTo>
                  <a:lnTo>
                    <a:pt x="99576" y="257531"/>
                  </a:lnTo>
                  <a:lnTo>
                    <a:pt x="149364" y="257510"/>
                  </a:lnTo>
                  <a:lnTo>
                    <a:pt x="199153" y="257486"/>
                  </a:lnTo>
                  <a:lnTo>
                    <a:pt x="248941" y="257457"/>
                  </a:lnTo>
                  <a:lnTo>
                    <a:pt x="298729" y="257423"/>
                  </a:lnTo>
                  <a:lnTo>
                    <a:pt x="348517" y="257383"/>
                  </a:lnTo>
                  <a:lnTo>
                    <a:pt x="398306" y="257336"/>
                  </a:lnTo>
                  <a:lnTo>
                    <a:pt x="448094" y="257281"/>
                  </a:lnTo>
                  <a:lnTo>
                    <a:pt x="497882" y="257216"/>
                  </a:lnTo>
                  <a:lnTo>
                    <a:pt x="547670" y="257140"/>
                  </a:lnTo>
                  <a:lnTo>
                    <a:pt x="597459" y="257051"/>
                  </a:lnTo>
                  <a:lnTo>
                    <a:pt x="647247" y="256946"/>
                  </a:lnTo>
                  <a:lnTo>
                    <a:pt x="697035" y="256823"/>
                  </a:lnTo>
                  <a:lnTo>
                    <a:pt x="746824" y="256678"/>
                  </a:lnTo>
                  <a:lnTo>
                    <a:pt x="796612" y="256508"/>
                  </a:lnTo>
                  <a:lnTo>
                    <a:pt x="846400" y="256309"/>
                  </a:lnTo>
                  <a:lnTo>
                    <a:pt x="896188" y="256075"/>
                  </a:lnTo>
                  <a:lnTo>
                    <a:pt x="945977" y="255800"/>
                  </a:lnTo>
                  <a:lnTo>
                    <a:pt x="995765" y="255478"/>
                  </a:lnTo>
                  <a:lnTo>
                    <a:pt x="1045553" y="255101"/>
                  </a:lnTo>
                  <a:lnTo>
                    <a:pt x="1095341" y="254659"/>
                  </a:lnTo>
                  <a:lnTo>
                    <a:pt x="1145130" y="254142"/>
                  </a:lnTo>
                  <a:lnTo>
                    <a:pt x="1194918" y="253536"/>
                  </a:lnTo>
                  <a:lnTo>
                    <a:pt x="1244706" y="252828"/>
                  </a:lnTo>
                  <a:lnTo>
                    <a:pt x="1294495" y="252000"/>
                  </a:lnTo>
                  <a:lnTo>
                    <a:pt x="1344283" y="251034"/>
                  </a:lnTo>
                  <a:lnTo>
                    <a:pt x="1394071" y="249909"/>
                  </a:lnTo>
                  <a:lnTo>
                    <a:pt x="1443859" y="248598"/>
                  </a:lnTo>
                  <a:lnTo>
                    <a:pt x="1493648" y="247075"/>
                  </a:lnTo>
                  <a:lnTo>
                    <a:pt x="1543436" y="245309"/>
                  </a:lnTo>
                  <a:lnTo>
                    <a:pt x="1593224" y="243265"/>
                  </a:lnTo>
                  <a:lnTo>
                    <a:pt x="1643012" y="240906"/>
                  </a:lnTo>
                  <a:lnTo>
                    <a:pt x="1692801" y="238190"/>
                  </a:lnTo>
                  <a:lnTo>
                    <a:pt x="1742589" y="235076"/>
                  </a:lnTo>
                  <a:lnTo>
                    <a:pt x="1792377" y="231517"/>
                  </a:lnTo>
                  <a:lnTo>
                    <a:pt x="1842166" y="227470"/>
                  </a:lnTo>
                  <a:lnTo>
                    <a:pt x="1891954" y="222890"/>
                  </a:lnTo>
                  <a:lnTo>
                    <a:pt x="1941742" y="217737"/>
                  </a:lnTo>
                  <a:lnTo>
                    <a:pt x="1991530" y="211977"/>
                  </a:lnTo>
                  <a:lnTo>
                    <a:pt x="2041319" y="205583"/>
                  </a:lnTo>
                  <a:lnTo>
                    <a:pt x="2091107" y="198545"/>
                  </a:lnTo>
                  <a:lnTo>
                    <a:pt x="2140895" y="190864"/>
                  </a:lnTo>
                  <a:lnTo>
                    <a:pt x="2190683" y="182562"/>
                  </a:lnTo>
                  <a:lnTo>
                    <a:pt x="2240472" y="173682"/>
                  </a:lnTo>
                  <a:lnTo>
                    <a:pt x="2290260" y="164288"/>
                  </a:lnTo>
                  <a:lnTo>
                    <a:pt x="2340048" y="154468"/>
                  </a:lnTo>
                  <a:lnTo>
                    <a:pt x="2389837" y="144326"/>
                  </a:lnTo>
                  <a:lnTo>
                    <a:pt x="2439625" y="133986"/>
                  </a:lnTo>
                  <a:lnTo>
                    <a:pt x="2489413" y="123578"/>
                  </a:lnTo>
                  <a:lnTo>
                    <a:pt x="2539201" y="113238"/>
                  </a:lnTo>
                  <a:lnTo>
                    <a:pt x="2588990" y="103096"/>
                  </a:lnTo>
                  <a:lnTo>
                    <a:pt x="2638778" y="93276"/>
                  </a:lnTo>
                  <a:lnTo>
                    <a:pt x="2688566" y="83882"/>
                  </a:lnTo>
                  <a:lnTo>
                    <a:pt x="2738354" y="75002"/>
                  </a:lnTo>
                  <a:lnTo>
                    <a:pt x="2788143" y="66700"/>
                  </a:lnTo>
                  <a:lnTo>
                    <a:pt x="2837931" y="59019"/>
                  </a:lnTo>
                  <a:lnTo>
                    <a:pt x="2887719" y="51980"/>
                  </a:lnTo>
                  <a:lnTo>
                    <a:pt x="2937508" y="45587"/>
                  </a:lnTo>
                  <a:lnTo>
                    <a:pt x="2987296" y="39827"/>
                  </a:lnTo>
                  <a:lnTo>
                    <a:pt x="3037084" y="34674"/>
                  </a:lnTo>
                  <a:lnTo>
                    <a:pt x="3086872" y="30094"/>
                  </a:lnTo>
                  <a:lnTo>
                    <a:pt x="3136661" y="26046"/>
                  </a:lnTo>
                  <a:lnTo>
                    <a:pt x="3186449" y="22488"/>
                  </a:lnTo>
                  <a:lnTo>
                    <a:pt x="3236237" y="19374"/>
                  </a:lnTo>
                  <a:lnTo>
                    <a:pt x="3286025" y="16658"/>
                  </a:lnTo>
                  <a:lnTo>
                    <a:pt x="3335814" y="14299"/>
                  </a:lnTo>
                  <a:lnTo>
                    <a:pt x="3385602" y="12255"/>
                  </a:lnTo>
                  <a:lnTo>
                    <a:pt x="3435390" y="10488"/>
                  </a:lnTo>
                  <a:lnTo>
                    <a:pt x="3485179" y="8966"/>
                  </a:lnTo>
                  <a:lnTo>
                    <a:pt x="3534967" y="7655"/>
                  </a:lnTo>
                  <a:lnTo>
                    <a:pt x="3584755" y="6530"/>
                  </a:lnTo>
                  <a:lnTo>
                    <a:pt x="3634543" y="5564"/>
                  </a:lnTo>
                  <a:lnTo>
                    <a:pt x="3684332" y="4736"/>
                  </a:lnTo>
                  <a:lnTo>
                    <a:pt x="3734120" y="4028"/>
                  </a:lnTo>
                  <a:lnTo>
                    <a:pt x="3783908" y="3422"/>
                  </a:lnTo>
                  <a:lnTo>
                    <a:pt x="3833696" y="2905"/>
                  </a:lnTo>
                  <a:lnTo>
                    <a:pt x="3883485" y="2463"/>
                  </a:lnTo>
                  <a:lnTo>
                    <a:pt x="3933273" y="2085"/>
                  </a:lnTo>
                  <a:lnTo>
                    <a:pt x="3983061" y="1764"/>
                  </a:lnTo>
                  <a:lnTo>
                    <a:pt x="4032850" y="1489"/>
                  </a:lnTo>
                  <a:lnTo>
                    <a:pt x="4082638" y="1255"/>
                  </a:lnTo>
                  <a:lnTo>
                    <a:pt x="4132426" y="1056"/>
                  </a:lnTo>
                  <a:lnTo>
                    <a:pt x="4182214" y="886"/>
                  </a:lnTo>
                  <a:lnTo>
                    <a:pt x="4232003" y="741"/>
                  </a:lnTo>
                  <a:lnTo>
                    <a:pt x="4281791" y="618"/>
                  </a:lnTo>
                  <a:lnTo>
                    <a:pt x="4331579" y="513"/>
                  </a:lnTo>
                  <a:lnTo>
                    <a:pt x="4381367" y="424"/>
                  </a:lnTo>
                  <a:lnTo>
                    <a:pt x="4431156" y="348"/>
                  </a:lnTo>
                  <a:lnTo>
                    <a:pt x="4480944" y="283"/>
                  </a:lnTo>
                  <a:lnTo>
                    <a:pt x="4530732" y="228"/>
                  </a:lnTo>
                  <a:lnTo>
                    <a:pt x="4580521" y="181"/>
                  </a:lnTo>
                  <a:lnTo>
                    <a:pt x="4630309" y="141"/>
                  </a:lnTo>
                  <a:lnTo>
                    <a:pt x="4680097" y="107"/>
                  </a:lnTo>
                  <a:lnTo>
                    <a:pt x="4729885" y="78"/>
                  </a:lnTo>
                  <a:lnTo>
                    <a:pt x="4779674" y="53"/>
                  </a:lnTo>
                  <a:lnTo>
                    <a:pt x="4829462" y="32"/>
                  </a:lnTo>
                  <a:lnTo>
                    <a:pt x="4879250" y="15"/>
                  </a:lnTo>
                  <a:lnTo>
                    <a:pt x="4929038" y="0"/>
                  </a:lnTo>
                </a:path>
              </a:pathLst>
            </a:custGeom>
            <a:ln w="40651" cap="flat">
              <a:solidFill>
                <a:srgbClr val="FEAF16">
                  <a:alpha val="100000"/>
                </a:srgbClr>
              </a:solidFill>
              <a:prstDash val="solid"/>
              <a:round/>
            </a:ln>
          </p:spPr>
          <p:txBody>
            <a:bodyPr/>
            <a:lstStyle/>
            <a:p/>
          </p:txBody>
        </p:sp>
        <p:sp>
          <p:nvSpPr>
            <p:cNvPr id="27" name="pl27"/>
            <p:cNvSpPr/>
            <p:nvPr/>
          </p:nvSpPr>
          <p:spPr>
            <a:xfrm>
              <a:off x="2420208" y="1678454"/>
              <a:ext cx="4929038" cy="515129"/>
            </a:xfrm>
            <a:custGeom>
              <a:avLst/>
              <a:pathLst>
                <a:path w="4929038" h="515129">
                  <a:moveTo>
                    <a:pt x="0" y="515129"/>
                  </a:moveTo>
                  <a:lnTo>
                    <a:pt x="49788" y="515099"/>
                  </a:lnTo>
                  <a:lnTo>
                    <a:pt x="99576" y="515063"/>
                  </a:lnTo>
                  <a:lnTo>
                    <a:pt x="149364" y="515021"/>
                  </a:lnTo>
                  <a:lnTo>
                    <a:pt x="199153" y="514972"/>
                  </a:lnTo>
                  <a:lnTo>
                    <a:pt x="248941" y="514914"/>
                  </a:lnTo>
                  <a:lnTo>
                    <a:pt x="298729" y="514847"/>
                  </a:lnTo>
                  <a:lnTo>
                    <a:pt x="348517" y="514767"/>
                  </a:lnTo>
                  <a:lnTo>
                    <a:pt x="398306" y="514673"/>
                  </a:lnTo>
                  <a:lnTo>
                    <a:pt x="448094" y="514563"/>
                  </a:lnTo>
                  <a:lnTo>
                    <a:pt x="497882" y="514433"/>
                  </a:lnTo>
                  <a:lnTo>
                    <a:pt x="547670" y="514281"/>
                  </a:lnTo>
                  <a:lnTo>
                    <a:pt x="597459" y="514102"/>
                  </a:lnTo>
                  <a:lnTo>
                    <a:pt x="647247" y="513892"/>
                  </a:lnTo>
                  <a:lnTo>
                    <a:pt x="697035" y="513646"/>
                  </a:lnTo>
                  <a:lnTo>
                    <a:pt x="746824" y="513357"/>
                  </a:lnTo>
                  <a:lnTo>
                    <a:pt x="796612" y="513017"/>
                  </a:lnTo>
                  <a:lnTo>
                    <a:pt x="846400" y="512618"/>
                  </a:lnTo>
                  <a:lnTo>
                    <a:pt x="896188" y="512150"/>
                  </a:lnTo>
                  <a:lnTo>
                    <a:pt x="945977" y="511601"/>
                  </a:lnTo>
                  <a:lnTo>
                    <a:pt x="995765" y="510957"/>
                  </a:lnTo>
                  <a:lnTo>
                    <a:pt x="1045553" y="510203"/>
                  </a:lnTo>
                  <a:lnTo>
                    <a:pt x="1095341" y="509319"/>
                  </a:lnTo>
                  <a:lnTo>
                    <a:pt x="1145130" y="508284"/>
                  </a:lnTo>
                  <a:lnTo>
                    <a:pt x="1194918" y="507072"/>
                  </a:lnTo>
                  <a:lnTo>
                    <a:pt x="1244706" y="505656"/>
                  </a:lnTo>
                  <a:lnTo>
                    <a:pt x="1294495" y="504001"/>
                  </a:lnTo>
                  <a:lnTo>
                    <a:pt x="1344283" y="502069"/>
                  </a:lnTo>
                  <a:lnTo>
                    <a:pt x="1394071" y="499818"/>
                  </a:lnTo>
                  <a:lnTo>
                    <a:pt x="1443859" y="497197"/>
                  </a:lnTo>
                  <a:lnTo>
                    <a:pt x="1493648" y="494151"/>
                  </a:lnTo>
                  <a:lnTo>
                    <a:pt x="1543436" y="490619"/>
                  </a:lnTo>
                  <a:lnTo>
                    <a:pt x="1593224" y="486531"/>
                  </a:lnTo>
                  <a:lnTo>
                    <a:pt x="1643012" y="481812"/>
                  </a:lnTo>
                  <a:lnTo>
                    <a:pt x="1692801" y="476381"/>
                  </a:lnTo>
                  <a:lnTo>
                    <a:pt x="1742589" y="470152"/>
                  </a:lnTo>
                  <a:lnTo>
                    <a:pt x="1792377" y="463035"/>
                  </a:lnTo>
                  <a:lnTo>
                    <a:pt x="1842166" y="454941"/>
                  </a:lnTo>
                  <a:lnTo>
                    <a:pt x="1891954" y="445781"/>
                  </a:lnTo>
                  <a:lnTo>
                    <a:pt x="1941742" y="435475"/>
                  </a:lnTo>
                  <a:lnTo>
                    <a:pt x="1991530" y="423954"/>
                  </a:lnTo>
                  <a:lnTo>
                    <a:pt x="2041319" y="411167"/>
                  </a:lnTo>
                  <a:lnTo>
                    <a:pt x="2091107" y="397090"/>
                  </a:lnTo>
                  <a:lnTo>
                    <a:pt x="2140895" y="381728"/>
                  </a:lnTo>
                  <a:lnTo>
                    <a:pt x="2190683" y="365124"/>
                  </a:lnTo>
                  <a:lnTo>
                    <a:pt x="2240472" y="347364"/>
                  </a:lnTo>
                  <a:lnTo>
                    <a:pt x="2290260" y="328576"/>
                  </a:lnTo>
                  <a:lnTo>
                    <a:pt x="2340048" y="308936"/>
                  </a:lnTo>
                  <a:lnTo>
                    <a:pt x="2389837" y="288653"/>
                  </a:lnTo>
                  <a:lnTo>
                    <a:pt x="2439625" y="267972"/>
                  </a:lnTo>
                  <a:lnTo>
                    <a:pt x="2489413" y="247156"/>
                  </a:lnTo>
                  <a:lnTo>
                    <a:pt x="2539201" y="226476"/>
                  </a:lnTo>
                  <a:lnTo>
                    <a:pt x="2588990" y="206193"/>
                  </a:lnTo>
                  <a:lnTo>
                    <a:pt x="2638778" y="186552"/>
                  </a:lnTo>
                  <a:lnTo>
                    <a:pt x="2688566" y="167765"/>
                  </a:lnTo>
                  <a:lnTo>
                    <a:pt x="2738354" y="150005"/>
                  </a:lnTo>
                  <a:lnTo>
                    <a:pt x="2788143" y="133401"/>
                  </a:lnTo>
                  <a:lnTo>
                    <a:pt x="2837931" y="118039"/>
                  </a:lnTo>
                  <a:lnTo>
                    <a:pt x="2887719" y="103961"/>
                  </a:lnTo>
                  <a:lnTo>
                    <a:pt x="2937508" y="91175"/>
                  </a:lnTo>
                  <a:lnTo>
                    <a:pt x="2987296" y="79654"/>
                  </a:lnTo>
                  <a:lnTo>
                    <a:pt x="3037084" y="69348"/>
                  </a:lnTo>
                  <a:lnTo>
                    <a:pt x="3086872" y="60188"/>
                  </a:lnTo>
                  <a:lnTo>
                    <a:pt x="3136661" y="52093"/>
                  </a:lnTo>
                  <a:lnTo>
                    <a:pt x="3186449" y="44977"/>
                  </a:lnTo>
                  <a:lnTo>
                    <a:pt x="3236237" y="38748"/>
                  </a:lnTo>
                  <a:lnTo>
                    <a:pt x="3286025" y="33317"/>
                  </a:lnTo>
                  <a:lnTo>
                    <a:pt x="3335814" y="28598"/>
                  </a:lnTo>
                  <a:lnTo>
                    <a:pt x="3385602" y="24510"/>
                  </a:lnTo>
                  <a:lnTo>
                    <a:pt x="3435390" y="20977"/>
                  </a:lnTo>
                  <a:lnTo>
                    <a:pt x="3485179" y="17932"/>
                  </a:lnTo>
                  <a:lnTo>
                    <a:pt x="3534967" y="15311"/>
                  </a:lnTo>
                  <a:lnTo>
                    <a:pt x="3584755" y="13060"/>
                  </a:lnTo>
                  <a:lnTo>
                    <a:pt x="3634543" y="11128"/>
                  </a:lnTo>
                  <a:lnTo>
                    <a:pt x="3684332" y="9473"/>
                  </a:lnTo>
                  <a:lnTo>
                    <a:pt x="3734120" y="8057"/>
                  </a:lnTo>
                  <a:lnTo>
                    <a:pt x="3783908" y="6845"/>
                  </a:lnTo>
                  <a:lnTo>
                    <a:pt x="3833696" y="5810"/>
                  </a:lnTo>
                  <a:lnTo>
                    <a:pt x="3883485" y="4926"/>
                  </a:lnTo>
                  <a:lnTo>
                    <a:pt x="3933273" y="4171"/>
                  </a:lnTo>
                  <a:lnTo>
                    <a:pt x="3983061" y="3528"/>
                  </a:lnTo>
                  <a:lnTo>
                    <a:pt x="4032850" y="2979"/>
                  </a:lnTo>
                  <a:lnTo>
                    <a:pt x="4082638" y="2511"/>
                  </a:lnTo>
                  <a:lnTo>
                    <a:pt x="4132426" y="2112"/>
                  </a:lnTo>
                  <a:lnTo>
                    <a:pt x="4182214" y="1772"/>
                  </a:lnTo>
                  <a:lnTo>
                    <a:pt x="4232003" y="1483"/>
                  </a:lnTo>
                  <a:lnTo>
                    <a:pt x="4281791" y="1236"/>
                  </a:lnTo>
                  <a:lnTo>
                    <a:pt x="4331579" y="1026"/>
                  </a:lnTo>
                  <a:lnTo>
                    <a:pt x="4381367" y="848"/>
                  </a:lnTo>
                  <a:lnTo>
                    <a:pt x="4431156" y="696"/>
                  </a:lnTo>
                  <a:lnTo>
                    <a:pt x="4480944" y="566"/>
                  </a:lnTo>
                  <a:lnTo>
                    <a:pt x="4530732" y="456"/>
                  </a:lnTo>
                  <a:lnTo>
                    <a:pt x="4580521" y="362"/>
                  </a:lnTo>
                  <a:lnTo>
                    <a:pt x="4630309" y="282"/>
                  </a:lnTo>
                  <a:lnTo>
                    <a:pt x="4680097" y="214"/>
                  </a:lnTo>
                  <a:lnTo>
                    <a:pt x="4729885" y="156"/>
                  </a:lnTo>
                  <a:lnTo>
                    <a:pt x="4779674" y="107"/>
                  </a:lnTo>
                  <a:lnTo>
                    <a:pt x="4829462" y="65"/>
                  </a:lnTo>
                  <a:lnTo>
                    <a:pt x="4879250" y="30"/>
                  </a:lnTo>
                  <a:lnTo>
                    <a:pt x="4929038" y="0"/>
                  </a:lnTo>
                </a:path>
              </a:pathLst>
            </a:custGeom>
            <a:ln w="40651" cap="flat">
              <a:solidFill>
                <a:srgbClr val="B00068">
                  <a:alpha val="100000"/>
                </a:srgbClr>
              </a:solidFill>
              <a:prstDash val="solid"/>
              <a:round/>
            </a:ln>
          </p:spPr>
          <p:txBody>
            <a:bodyPr/>
            <a:lstStyle/>
            <a:p/>
          </p:txBody>
        </p:sp>
        <p:sp>
          <p:nvSpPr>
            <p:cNvPr id="28" name="pl28"/>
            <p:cNvSpPr/>
            <p:nvPr/>
          </p:nvSpPr>
          <p:spPr>
            <a:xfrm>
              <a:off x="2420208" y="1420630"/>
              <a:ext cx="4929038" cy="257564"/>
            </a:xfrm>
            <a:custGeom>
              <a:avLst/>
              <a:pathLst>
                <a:path w="4929038" h="257564">
                  <a:moveTo>
                    <a:pt x="0" y="257564"/>
                  </a:moveTo>
                  <a:lnTo>
                    <a:pt x="49788" y="257549"/>
                  </a:lnTo>
                  <a:lnTo>
                    <a:pt x="99576" y="257531"/>
                  </a:lnTo>
                  <a:lnTo>
                    <a:pt x="149364" y="257510"/>
                  </a:lnTo>
                  <a:lnTo>
                    <a:pt x="199153" y="257486"/>
                  </a:lnTo>
                  <a:lnTo>
                    <a:pt x="248941" y="257457"/>
                  </a:lnTo>
                  <a:lnTo>
                    <a:pt x="298729" y="257423"/>
                  </a:lnTo>
                  <a:lnTo>
                    <a:pt x="348517" y="257383"/>
                  </a:lnTo>
                  <a:lnTo>
                    <a:pt x="398306" y="257336"/>
                  </a:lnTo>
                  <a:lnTo>
                    <a:pt x="448094" y="257281"/>
                  </a:lnTo>
                  <a:lnTo>
                    <a:pt x="497882" y="257216"/>
                  </a:lnTo>
                  <a:lnTo>
                    <a:pt x="547670" y="257140"/>
                  </a:lnTo>
                  <a:lnTo>
                    <a:pt x="597459" y="257051"/>
                  </a:lnTo>
                  <a:lnTo>
                    <a:pt x="647247" y="256946"/>
                  </a:lnTo>
                  <a:lnTo>
                    <a:pt x="697035" y="256823"/>
                  </a:lnTo>
                  <a:lnTo>
                    <a:pt x="746824" y="256678"/>
                  </a:lnTo>
                  <a:lnTo>
                    <a:pt x="796612" y="256508"/>
                  </a:lnTo>
                  <a:lnTo>
                    <a:pt x="846400" y="256309"/>
                  </a:lnTo>
                  <a:lnTo>
                    <a:pt x="896188" y="256075"/>
                  </a:lnTo>
                  <a:lnTo>
                    <a:pt x="945977" y="255800"/>
                  </a:lnTo>
                  <a:lnTo>
                    <a:pt x="995765" y="255478"/>
                  </a:lnTo>
                  <a:lnTo>
                    <a:pt x="1045553" y="255101"/>
                  </a:lnTo>
                  <a:lnTo>
                    <a:pt x="1095341" y="254659"/>
                  </a:lnTo>
                  <a:lnTo>
                    <a:pt x="1145130" y="254142"/>
                  </a:lnTo>
                  <a:lnTo>
                    <a:pt x="1194918" y="253536"/>
                  </a:lnTo>
                  <a:lnTo>
                    <a:pt x="1244706" y="252828"/>
                  </a:lnTo>
                  <a:lnTo>
                    <a:pt x="1294495" y="252000"/>
                  </a:lnTo>
                  <a:lnTo>
                    <a:pt x="1344283" y="251034"/>
                  </a:lnTo>
                  <a:lnTo>
                    <a:pt x="1394071" y="249909"/>
                  </a:lnTo>
                  <a:lnTo>
                    <a:pt x="1443859" y="248598"/>
                  </a:lnTo>
                  <a:lnTo>
                    <a:pt x="1493648" y="247075"/>
                  </a:lnTo>
                  <a:lnTo>
                    <a:pt x="1543436" y="245309"/>
                  </a:lnTo>
                  <a:lnTo>
                    <a:pt x="1593224" y="243265"/>
                  </a:lnTo>
                  <a:lnTo>
                    <a:pt x="1643012" y="240906"/>
                  </a:lnTo>
                  <a:lnTo>
                    <a:pt x="1692801" y="238190"/>
                  </a:lnTo>
                  <a:lnTo>
                    <a:pt x="1742589" y="235076"/>
                  </a:lnTo>
                  <a:lnTo>
                    <a:pt x="1792377" y="231517"/>
                  </a:lnTo>
                  <a:lnTo>
                    <a:pt x="1842166" y="227470"/>
                  </a:lnTo>
                  <a:lnTo>
                    <a:pt x="1891954" y="222890"/>
                  </a:lnTo>
                  <a:lnTo>
                    <a:pt x="1941742" y="217737"/>
                  </a:lnTo>
                  <a:lnTo>
                    <a:pt x="1991530" y="211977"/>
                  </a:lnTo>
                  <a:lnTo>
                    <a:pt x="2041319" y="205583"/>
                  </a:lnTo>
                  <a:lnTo>
                    <a:pt x="2091107" y="198545"/>
                  </a:lnTo>
                  <a:lnTo>
                    <a:pt x="2140895" y="190864"/>
                  </a:lnTo>
                  <a:lnTo>
                    <a:pt x="2190683" y="182562"/>
                  </a:lnTo>
                  <a:lnTo>
                    <a:pt x="2240472" y="173682"/>
                  </a:lnTo>
                  <a:lnTo>
                    <a:pt x="2290260" y="164288"/>
                  </a:lnTo>
                  <a:lnTo>
                    <a:pt x="2340048" y="154468"/>
                  </a:lnTo>
                  <a:lnTo>
                    <a:pt x="2389837" y="144326"/>
                  </a:lnTo>
                  <a:lnTo>
                    <a:pt x="2439625" y="133986"/>
                  </a:lnTo>
                  <a:lnTo>
                    <a:pt x="2489413" y="123578"/>
                  </a:lnTo>
                  <a:lnTo>
                    <a:pt x="2539201" y="113238"/>
                  </a:lnTo>
                  <a:lnTo>
                    <a:pt x="2588990" y="103096"/>
                  </a:lnTo>
                  <a:lnTo>
                    <a:pt x="2638778" y="93276"/>
                  </a:lnTo>
                  <a:lnTo>
                    <a:pt x="2688566" y="83882"/>
                  </a:lnTo>
                  <a:lnTo>
                    <a:pt x="2738354" y="75002"/>
                  </a:lnTo>
                  <a:lnTo>
                    <a:pt x="2788143" y="66700"/>
                  </a:lnTo>
                  <a:lnTo>
                    <a:pt x="2837931" y="59019"/>
                  </a:lnTo>
                  <a:lnTo>
                    <a:pt x="2887719" y="51980"/>
                  </a:lnTo>
                  <a:lnTo>
                    <a:pt x="2937508" y="45587"/>
                  </a:lnTo>
                  <a:lnTo>
                    <a:pt x="2987296" y="39827"/>
                  </a:lnTo>
                  <a:lnTo>
                    <a:pt x="3037084" y="34674"/>
                  </a:lnTo>
                  <a:lnTo>
                    <a:pt x="3086872" y="30094"/>
                  </a:lnTo>
                  <a:lnTo>
                    <a:pt x="3136661" y="26046"/>
                  </a:lnTo>
                  <a:lnTo>
                    <a:pt x="3186449" y="22488"/>
                  </a:lnTo>
                  <a:lnTo>
                    <a:pt x="3236237" y="19374"/>
                  </a:lnTo>
                  <a:lnTo>
                    <a:pt x="3286025" y="16658"/>
                  </a:lnTo>
                  <a:lnTo>
                    <a:pt x="3335814" y="14299"/>
                  </a:lnTo>
                  <a:lnTo>
                    <a:pt x="3385602" y="12255"/>
                  </a:lnTo>
                  <a:lnTo>
                    <a:pt x="3435390" y="10488"/>
                  </a:lnTo>
                  <a:lnTo>
                    <a:pt x="3485179" y="8966"/>
                  </a:lnTo>
                  <a:lnTo>
                    <a:pt x="3534967" y="7655"/>
                  </a:lnTo>
                  <a:lnTo>
                    <a:pt x="3584755" y="6530"/>
                  </a:lnTo>
                  <a:lnTo>
                    <a:pt x="3634543" y="5564"/>
                  </a:lnTo>
                  <a:lnTo>
                    <a:pt x="3684332" y="4736"/>
                  </a:lnTo>
                  <a:lnTo>
                    <a:pt x="3734120" y="4028"/>
                  </a:lnTo>
                  <a:lnTo>
                    <a:pt x="3783908" y="3422"/>
                  </a:lnTo>
                  <a:lnTo>
                    <a:pt x="3833696" y="2905"/>
                  </a:lnTo>
                  <a:lnTo>
                    <a:pt x="3883485" y="2463"/>
                  </a:lnTo>
                  <a:lnTo>
                    <a:pt x="3933273" y="2085"/>
                  </a:lnTo>
                  <a:lnTo>
                    <a:pt x="3983061" y="1764"/>
                  </a:lnTo>
                  <a:lnTo>
                    <a:pt x="4032850" y="1489"/>
                  </a:lnTo>
                  <a:lnTo>
                    <a:pt x="4082638" y="1255"/>
                  </a:lnTo>
                  <a:lnTo>
                    <a:pt x="4132426" y="1056"/>
                  </a:lnTo>
                  <a:lnTo>
                    <a:pt x="4182214" y="886"/>
                  </a:lnTo>
                  <a:lnTo>
                    <a:pt x="4232003" y="741"/>
                  </a:lnTo>
                  <a:lnTo>
                    <a:pt x="4281791" y="618"/>
                  </a:lnTo>
                  <a:lnTo>
                    <a:pt x="4331579" y="513"/>
                  </a:lnTo>
                  <a:lnTo>
                    <a:pt x="4381367" y="424"/>
                  </a:lnTo>
                  <a:lnTo>
                    <a:pt x="4431156" y="348"/>
                  </a:lnTo>
                  <a:lnTo>
                    <a:pt x="4480944" y="283"/>
                  </a:lnTo>
                  <a:lnTo>
                    <a:pt x="4530732" y="228"/>
                  </a:lnTo>
                  <a:lnTo>
                    <a:pt x="4580521" y="181"/>
                  </a:lnTo>
                  <a:lnTo>
                    <a:pt x="4630309" y="141"/>
                  </a:lnTo>
                  <a:lnTo>
                    <a:pt x="4680097" y="107"/>
                  </a:lnTo>
                  <a:lnTo>
                    <a:pt x="4729885" y="78"/>
                  </a:lnTo>
                  <a:lnTo>
                    <a:pt x="4779674" y="53"/>
                  </a:lnTo>
                  <a:lnTo>
                    <a:pt x="4829462" y="32"/>
                  </a:lnTo>
                  <a:lnTo>
                    <a:pt x="4879250" y="15"/>
                  </a:lnTo>
                  <a:lnTo>
                    <a:pt x="4929038" y="0"/>
                  </a:lnTo>
                </a:path>
              </a:pathLst>
            </a:custGeom>
            <a:ln w="40651" cap="flat">
              <a:solidFill>
                <a:srgbClr val="90AD1C">
                  <a:alpha val="100000"/>
                </a:srgbClr>
              </a:solidFill>
              <a:prstDash val="solid"/>
              <a:round/>
            </a:ln>
          </p:spPr>
          <p:txBody>
            <a:bodyPr/>
            <a:lstStyle/>
            <a:p/>
          </p:txBody>
        </p:sp>
        <p:sp>
          <p:nvSpPr>
            <p:cNvPr id="29" name="pl29"/>
            <p:cNvSpPr/>
            <p:nvPr/>
          </p:nvSpPr>
          <p:spPr>
            <a:xfrm>
              <a:off x="2420208" y="905155"/>
              <a:ext cx="4929038" cy="257564"/>
            </a:xfrm>
            <a:custGeom>
              <a:avLst/>
              <a:pathLst>
                <a:path w="4929038" h="257564">
                  <a:moveTo>
                    <a:pt x="0" y="0"/>
                  </a:moveTo>
                  <a:lnTo>
                    <a:pt x="49788" y="15"/>
                  </a:lnTo>
                  <a:lnTo>
                    <a:pt x="99576" y="32"/>
                  </a:lnTo>
                  <a:lnTo>
                    <a:pt x="149364" y="53"/>
                  </a:lnTo>
                  <a:lnTo>
                    <a:pt x="199153" y="78"/>
                  </a:lnTo>
                  <a:lnTo>
                    <a:pt x="248941" y="107"/>
                  </a:lnTo>
                  <a:lnTo>
                    <a:pt x="298729" y="141"/>
                  </a:lnTo>
                  <a:lnTo>
                    <a:pt x="348517" y="181"/>
                  </a:lnTo>
                  <a:lnTo>
                    <a:pt x="398306" y="228"/>
                  </a:lnTo>
                  <a:lnTo>
                    <a:pt x="448094" y="283"/>
                  </a:lnTo>
                  <a:lnTo>
                    <a:pt x="497882" y="348"/>
                  </a:lnTo>
                  <a:lnTo>
                    <a:pt x="547670" y="424"/>
                  </a:lnTo>
                  <a:lnTo>
                    <a:pt x="597459" y="513"/>
                  </a:lnTo>
                  <a:lnTo>
                    <a:pt x="647247" y="618"/>
                  </a:lnTo>
                  <a:lnTo>
                    <a:pt x="697035" y="741"/>
                  </a:lnTo>
                  <a:lnTo>
                    <a:pt x="746824" y="886"/>
                  </a:lnTo>
                  <a:lnTo>
                    <a:pt x="796612" y="1056"/>
                  </a:lnTo>
                  <a:lnTo>
                    <a:pt x="846400" y="1255"/>
                  </a:lnTo>
                  <a:lnTo>
                    <a:pt x="896188" y="1489"/>
                  </a:lnTo>
                  <a:lnTo>
                    <a:pt x="945977" y="1764"/>
                  </a:lnTo>
                  <a:lnTo>
                    <a:pt x="995765" y="2085"/>
                  </a:lnTo>
                  <a:lnTo>
                    <a:pt x="1045553" y="2463"/>
                  </a:lnTo>
                  <a:lnTo>
                    <a:pt x="1095341" y="2905"/>
                  </a:lnTo>
                  <a:lnTo>
                    <a:pt x="1145130" y="3422"/>
                  </a:lnTo>
                  <a:lnTo>
                    <a:pt x="1194918" y="4028"/>
                  </a:lnTo>
                  <a:lnTo>
                    <a:pt x="1244706" y="4736"/>
                  </a:lnTo>
                  <a:lnTo>
                    <a:pt x="1294495" y="5564"/>
                  </a:lnTo>
                  <a:lnTo>
                    <a:pt x="1344283" y="6530"/>
                  </a:lnTo>
                  <a:lnTo>
                    <a:pt x="1394071" y="7655"/>
                  </a:lnTo>
                  <a:lnTo>
                    <a:pt x="1443859" y="8966"/>
                  </a:lnTo>
                  <a:lnTo>
                    <a:pt x="1493648" y="10488"/>
                  </a:lnTo>
                  <a:lnTo>
                    <a:pt x="1543436" y="12255"/>
                  </a:lnTo>
                  <a:lnTo>
                    <a:pt x="1593224" y="14299"/>
                  </a:lnTo>
                  <a:lnTo>
                    <a:pt x="1643012" y="16658"/>
                  </a:lnTo>
                  <a:lnTo>
                    <a:pt x="1692801" y="19374"/>
                  </a:lnTo>
                  <a:lnTo>
                    <a:pt x="1742589" y="22488"/>
                  </a:lnTo>
                  <a:lnTo>
                    <a:pt x="1792377" y="26046"/>
                  </a:lnTo>
                  <a:lnTo>
                    <a:pt x="1842166" y="30094"/>
                  </a:lnTo>
                  <a:lnTo>
                    <a:pt x="1891954" y="34674"/>
                  </a:lnTo>
                  <a:lnTo>
                    <a:pt x="1941742" y="39827"/>
                  </a:lnTo>
                  <a:lnTo>
                    <a:pt x="1991530" y="45587"/>
                  </a:lnTo>
                  <a:lnTo>
                    <a:pt x="2041319" y="51980"/>
                  </a:lnTo>
                  <a:lnTo>
                    <a:pt x="2091107" y="59019"/>
                  </a:lnTo>
                  <a:lnTo>
                    <a:pt x="2140895" y="66700"/>
                  </a:lnTo>
                  <a:lnTo>
                    <a:pt x="2190683" y="75002"/>
                  </a:lnTo>
                  <a:lnTo>
                    <a:pt x="2240472" y="83882"/>
                  </a:lnTo>
                  <a:lnTo>
                    <a:pt x="2290260" y="93276"/>
                  </a:lnTo>
                  <a:lnTo>
                    <a:pt x="2340048" y="103096"/>
                  </a:lnTo>
                  <a:lnTo>
                    <a:pt x="2389837" y="113238"/>
                  </a:lnTo>
                  <a:lnTo>
                    <a:pt x="2439625" y="123578"/>
                  </a:lnTo>
                  <a:lnTo>
                    <a:pt x="2489413" y="133986"/>
                  </a:lnTo>
                  <a:lnTo>
                    <a:pt x="2539201" y="144326"/>
                  </a:lnTo>
                  <a:lnTo>
                    <a:pt x="2588990" y="154468"/>
                  </a:lnTo>
                  <a:lnTo>
                    <a:pt x="2638778" y="164288"/>
                  </a:lnTo>
                  <a:lnTo>
                    <a:pt x="2688566" y="173682"/>
                  </a:lnTo>
                  <a:lnTo>
                    <a:pt x="2738354" y="182562"/>
                  </a:lnTo>
                  <a:lnTo>
                    <a:pt x="2788143" y="190864"/>
                  </a:lnTo>
                  <a:lnTo>
                    <a:pt x="2837931" y="198545"/>
                  </a:lnTo>
                  <a:lnTo>
                    <a:pt x="2887719" y="205583"/>
                  </a:lnTo>
                  <a:lnTo>
                    <a:pt x="2937508" y="211977"/>
                  </a:lnTo>
                  <a:lnTo>
                    <a:pt x="2987296" y="217737"/>
                  </a:lnTo>
                  <a:lnTo>
                    <a:pt x="3037084" y="222890"/>
                  </a:lnTo>
                  <a:lnTo>
                    <a:pt x="3086872" y="227470"/>
                  </a:lnTo>
                  <a:lnTo>
                    <a:pt x="3136661" y="231517"/>
                  </a:lnTo>
                  <a:lnTo>
                    <a:pt x="3186449" y="235076"/>
                  </a:lnTo>
                  <a:lnTo>
                    <a:pt x="3236237" y="238190"/>
                  </a:lnTo>
                  <a:lnTo>
                    <a:pt x="3286025" y="240906"/>
                  </a:lnTo>
                  <a:lnTo>
                    <a:pt x="3335814" y="243265"/>
                  </a:lnTo>
                  <a:lnTo>
                    <a:pt x="3385602" y="245309"/>
                  </a:lnTo>
                  <a:lnTo>
                    <a:pt x="3435390" y="247075"/>
                  </a:lnTo>
                  <a:lnTo>
                    <a:pt x="3485179" y="248598"/>
                  </a:lnTo>
                  <a:lnTo>
                    <a:pt x="3534967" y="249909"/>
                  </a:lnTo>
                  <a:lnTo>
                    <a:pt x="3584755" y="251034"/>
                  </a:lnTo>
                  <a:lnTo>
                    <a:pt x="3634543" y="252000"/>
                  </a:lnTo>
                  <a:lnTo>
                    <a:pt x="3684332" y="252828"/>
                  </a:lnTo>
                  <a:lnTo>
                    <a:pt x="3734120" y="253536"/>
                  </a:lnTo>
                  <a:lnTo>
                    <a:pt x="3783908" y="254142"/>
                  </a:lnTo>
                  <a:lnTo>
                    <a:pt x="3833696" y="254659"/>
                  </a:lnTo>
                  <a:lnTo>
                    <a:pt x="3883485" y="255101"/>
                  </a:lnTo>
                  <a:lnTo>
                    <a:pt x="3933273" y="255478"/>
                  </a:lnTo>
                  <a:lnTo>
                    <a:pt x="3983061" y="255800"/>
                  </a:lnTo>
                  <a:lnTo>
                    <a:pt x="4032850" y="256075"/>
                  </a:lnTo>
                  <a:lnTo>
                    <a:pt x="4082638" y="256309"/>
                  </a:lnTo>
                  <a:lnTo>
                    <a:pt x="4132426" y="256508"/>
                  </a:lnTo>
                  <a:lnTo>
                    <a:pt x="4182214" y="256678"/>
                  </a:lnTo>
                  <a:lnTo>
                    <a:pt x="4232003" y="256823"/>
                  </a:lnTo>
                  <a:lnTo>
                    <a:pt x="4281791" y="256946"/>
                  </a:lnTo>
                  <a:lnTo>
                    <a:pt x="4331579" y="257051"/>
                  </a:lnTo>
                  <a:lnTo>
                    <a:pt x="4381367" y="257140"/>
                  </a:lnTo>
                  <a:lnTo>
                    <a:pt x="4431156" y="257216"/>
                  </a:lnTo>
                  <a:lnTo>
                    <a:pt x="4480944" y="257281"/>
                  </a:lnTo>
                  <a:lnTo>
                    <a:pt x="4530732" y="257336"/>
                  </a:lnTo>
                  <a:lnTo>
                    <a:pt x="4580521" y="257383"/>
                  </a:lnTo>
                  <a:lnTo>
                    <a:pt x="4630309" y="257423"/>
                  </a:lnTo>
                  <a:lnTo>
                    <a:pt x="4680097" y="257457"/>
                  </a:lnTo>
                  <a:lnTo>
                    <a:pt x="4729885" y="257486"/>
                  </a:lnTo>
                  <a:lnTo>
                    <a:pt x="4779674" y="257510"/>
                  </a:lnTo>
                  <a:lnTo>
                    <a:pt x="4829462" y="257531"/>
                  </a:lnTo>
                  <a:lnTo>
                    <a:pt x="4879250" y="257549"/>
                  </a:lnTo>
                  <a:lnTo>
                    <a:pt x="4929038" y="257564"/>
                  </a:lnTo>
                </a:path>
              </a:pathLst>
            </a:custGeom>
            <a:ln w="40651" cap="flat">
              <a:solidFill>
                <a:srgbClr val="2ED9FF">
                  <a:alpha val="100000"/>
                </a:srgbClr>
              </a:solidFill>
              <a:prstDash val="solid"/>
              <a:round/>
            </a:ln>
          </p:spPr>
          <p:txBody>
            <a:bodyPr/>
            <a:lstStyle/>
            <a:p/>
          </p:txBody>
        </p:sp>
        <p:sp>
          <p:nvSpPr>
            <p:cNvPr id="30" name="pl30"/>
            <p:cNvSpPr/>
            <p:nvPr/>
          </p:nvSpPr>
          <p:spPr>
            <a:xfrm>
              <a:off x="2420208" y="1420803"/>
              <a:ext cx="4929038" cy="772694"/>
            </a:xfrm>
            <a:custGeom>
              <a:avLst/>
              <a:pathLst>
                <a:path w="4929038" h="772694">
                  <a:moveTo>
                    <a:pt x="0" y="0"/>
                  </a:moveTo>
                  <a:lnTo>
                    <a:pt x="49788" y="45"/>
                  </a:lnTo>
                  <a:lnTo>
                    <a:pt x="99576" y="98"/>
                  </a:lnTo>
                  <a:lnTo>
                    <a:pt x="149364" y="161"/>
                  </a:lnTo>
                  <a:lnTo>
                    <a:pt x="199153" y="235"/>
                  </a:lnTo>
                  <a:lnTo>
                    <a:pt x="248941" y="322"/>
                  </a:lnTo>
                  <a:lnTo>
                    <a:pt x="298729" y="424"/>
                  </a:lnTo>
                  <a:lnTo>
                    <a:pt x="348517" y="543"/>
                  </a:lnTo>
                  <a:lnTo>
                    <a:pt x="398306" y="684"/>
                  </a:lnTo>
                  <a:lnTo>
                    <a:pt x="448094" y="849"/>
                  </a:lnTo>
                  <a:lnTo>
                    <a:pt x="497882" y="1044"/>
                  </a:lnTo>
                  <a:lnTo>
                    <a:pt x="547670" y="1272"/>
                  </a:lnTo>
                  <a:lnTo>
                    <a:pt x="597459" y="1540"/>
                  </a:lnTo>
                  <a:lnTo>
                    <a:pt x="647247" y="1855"/>
                  </a:lnTo>
                  <a:lnTo>
                    <a:pt x="697035" y="2224"/>
                  </a:lnTo>
                  <a:lnTo>
                    <a:pt x="746824" y="2659"/>
                  </a:lnTo>
                  <a:lnTo>
                    <a:pt x="796612" y="3168"/>
                  </a:lnTo>
                  <a:lnTo>
                    <a:pt x="846400" y="3766"/>
                  </a:lnTo>
                  <a:lnTo>
                    <a:pt x="896188" y="4468"/>
                  </a:lnTo>
                  <a:lnTo>
                    <a:pt x="945977" y="5292"/>
                  </a:lnTo>
                  <a:lnTo>
                    <a:pt x="995765" y="6257"/>
                  </a:lnTo>
                  <a:lnTo>
                    <a:pt x="1045553" y="7389"/>
                  </a:lnTo>
                  <a:lnTo>
                    <a:pt x="1095341" y="8715"/>
                  </a:lnTo>
                  <a:lnTo>
                    <a:pt x="1145130" y="10268"/>
                  </a:lnTo>
                  <a:lnTo>
                    <a:pt x="1194918" y="12085"/>
                  </a:lnTo>
                  <a:lnTo>
                    <a:pt x="1244706" y="14210"/>
                  </a:lnTo>
                  <a:lnTo>
                    <a:pt x="1294495" y="16693"/>
                  </a:lnTo>
                  <a:lnTo>
                    <a:pt x="1344283" y="19590"/>
                  </a:lnTo>
                  <a:lnTo>
                    <a:pt x="1394071" y="22967"/>
                  </a:lnTo>
                  <a:lnTo>
                    <a:pt x="1443859" y="26898"/>
                  </a:lnTo>
                  <a:lnTo>
                    <a:pt x="1493648" y="31466"/>
                  </a:lnTo>
                  <a:lnTo>
                    <a:pt x="1543436" y="36765"/>
                  </a:lnTo>
                  <a:lnTo>
                    <a:pt x="1593224" y="42897"/>
                  </a:lnTo>
                  <a:lnTo>
                    <a:pt x="1643012" y="49975"/>
                  </a:lnTo>
                  <a:lnTo>
                    <a:pt x="1692801" y="58122"/>
                  </a:lnTo>
                  <a:lnTo>
                    <a:pt x="1742589" y="67465"/>
                  </a:lnTo>
                  <a:lnTo>
                    <a:pt x="1792377" y="78140"/>
                  </a:lnTo>
                  <a:lnTo>
                    <a:pt x="1842166" y="90282"/>
                  </a:lnTo>
                  <a:lnTo>
                    <a:pt x="1891954" y="104022"/>
                  </a:lnTo>
                  <a:lnTo>
                    <a:pt x="1941742" y="119481"/>
                  </a:lnTo>
                  <a:lnTo>
                    <a:pt x="1991530" y="136763"/>
                  </a:lnTo>
                  <a:lnTo>
                    <a:pt x="2041319" y="155942"/>
                  </a:lnTo>
                  <a:lnTo>
                    <a:pt x="2091107" y="177058"/>
                  </a:lnTo>
                  <a:lnTo>
                    <a:pt x="2140895" y="200102"/>
                  </a:lnTo>
                  <a:lnTo>
                    <a:pt x="2190683" y="225008"/>
                  </a:lnTo>
                  <a:lnTo>
                    <a:pt x="2240472" y="251648"/>
                  </a:lnTo>
                  <a:lnTo>
                    <a:pt x="2290260" y="279829"/>
                  </a:lnTo>
                  <a:lnTo>
                    <a:pt x="2340048" y="309290"/>
                  </a:lnTo>
                  <a:lnTo>
                    <a:pt x="2389837" y="339714"/>
                  </a:lnTo>
                  <a:lnTo>
                    <a:pt x="2439625" y="370735"/>
                  </a:lnTo>
                  <a:lnTo>
                    <a:pt x="2489413" y="401959"/>
                  </a:lnTo>
                  <a:lnTo>
                    <a:pt x="2539201" y="432980"/>
                  </a:lnTo>
                  <a:lnTo>
                    <a:pt x="2588990" y="463404"/>
                  </a:lnTo>
                  <a:lnTo>
                    <a:pt x="2638778" y="492865"/>
                  </a:lnTo>
                  <a:lnTo>
                    <a:pt x="2688566" y="521046"/>
                  </a:lnTo>
                  <a:lnTo>
                    <a:pt x="2738354" y="547686"/>
                  </a:lnTo>
                  <a:lnTo>
                    <a:pt x="2788143" y="572592"/>
                  </a:lnTo>
                  <a:lnTo>
                    <a:pt x="2837931" y="595636"/>
                  </a:lnTo>
                  <a:lnTo>
                    <a:pt x="2887719" y="616751"/>
                  </a:lnTo>
                  <a:lnTo>
                    <a:pt x="2937508" y="635931"/>
                  </a:lnTo>
                  <a:lnTo>
                    <a:pt x="2987296" y="653213"/>
                  </a:lnTo>
                  <a:lnTo>
                    <a:pt x="3037084" y="668672"/>
                  </a:lnTo>
                  <a:lnTo>
                    <a:pt x="3086872" y="682412"/>
                  </a:lnTo>
                  <a:lnTo>
                    <a:pt x="3136661" y="694553"/>
                  </a:lnTo>
                  <a:lnTo>
                    <a:pt x="3186449" y="705228"/>
                  </a:lnTo>
                  <a:lnTo>
                    <a:pt x="3236237" y="714572"/>
                  </a:lnTo>
                  <a:lnTo>
                    <a:pt x="3286025" y="722718"/>
                  </a:lnTo>
                  <a:lnTo>
                    <a:pt x="3335814" y="729797"/>
                  </a:lnTo>
                  <a:lnTo>
                    <a:pt x="3385602" y="735929"/>
                  </a:lnTo>
                  <a:lnTo>
                    <a:pt x="3435390" y="741227"/>
                  </a:lnTo>
                  <a:lnTo>
                    <a:pt x="3485179" y="745796"/>
                  </a:lnTo>
                  <a:lnTo>
                    <a:pt x="3534967" y="749727"/>
                  </a:lnTo>
                  <a:lnTo>
                    <a:pt x="3584755" y="753104"/>
                  </a:lnTo>
                  <a:lnTo>
                    <a:pt x="3634543" y="756001"/>
                  </a:lnTo>
                  <a:lnTo>
                    <a:pt x="3684332" y="758484"/>
                  </a:lnTo>
                  <a:lnTo>
                    <a:pt x="3734120" y="760608"/>
                  </a:lnTo>
                  <a:lnTo>
                    <a:pt x="3783908" y="762426"/>
                  </a:lnTo>
                  <a:lnTo>
                    <a:pt x="3833696" y="763979"/>
                  </a:lnTo>
                  <a:lnTo>
                    <a:pt x="3883485" y="765305"/>
                  </a:lnTo>
                  <a:lnTo>
                    <a:pt x="3933273" y="766436"/>
                  </a:lnTo>
                  <a:lnTo>
                    <a:pt x="3983061" y="767402"/>
                  </a:lnTo>
                  <a:lnTo>
                    <a:pt x="4032850" y="768225"/>
                  </a:lnTo>
                  <a:lnTo>
                    <a:pt x="4082638" y="768927"/>
                  </a:lnTo>
                  <a:lnTo>
                    <a:pt x="4132426" y="769525"/>
                  </a:lnTo>
                  <a:lnTo>
                    <a:pt x="4182214" y="770035"/>
                  </a:lnTo>
                  <a:lnTo>
                    <a:pt x="4232003" y="770469"/>
                  </a:lnTo>
                  <a:lnTo>
                    <a:pt x="4281791" y="770839"/>
                  </a:lnTo>
                  <a:lnTo>
                    <a:pt x="4331579" y="771154"/>
                  </a:lnTo>
                  <a:lnTo>
                    <a:pt x="4381367" y="771422"/>
                  </a:lnTo>
                  <a:lnTo>
                    <a:pt x="4431156" y="771650"/>
                  </a:lnTo>
                  <a:lnTo>
                    <a:pt x="4480944" y="771844"/>
                  </a:lnTo>
                  <a:lnTo>
                    <a:pt x="4530732" y="772010"/>
                  </a:lnTo>
                  <a:lnTo>
                    <a:pt x="4580521" y="772150"/>
                  </a:lnTo>
                  <a:lnTo>
                    <a:pt x="4630309" y="772270"/>
                  </a:lnTo>
                  <a:lnTo>
                    <a:pt x="4680097" y="772372"/>
                  </a:lnTo>
                  <a:lnTo>
                    <a:pt x="4729885" y="772459"/>
                  </a:lnTo>
                  <a:lnTo>
                    <a:pt x="4779674" y="772532"/>
                  </a:lnTo>
                  <a:lnTo>
                    <a:pt x="4829462" y="772595"/>
                  </a:lnTo>
                  <a:lnTo>
                    <a:pt x="4879250" y="772649"/>
                  </a:lnTo>
                  <a:lnTo>
                    <a:pt x="4929038" y="772694"/>
                  </a:lnTo>
                </a:path>
              </a:pathLst>
            </a:custGeom>
            <a:ln w="40651" cap="flat">
              <a:solidFill>
                <a:srgbClr val="F6222E">
                  <a:alpha val="100000"/>
                </a:srgbClr>
              </a:solidFill>
              <a:prstDash val="solid"/>
              <a:round/>
            </a:ln>
          </p:spPr>
          <p:txBody>
            <a:bodyPr/>
            <a:lstStyle/>
            <a:p/>
          </p:txBody>
        </p:sp>
        <p:sp>
          <p:nvSpPr>
            <p:cNvPr id="31" name="pl31"/>
            <p:cNvSpPr/>
            <p:nvPr/>
          </p:nvSpPr>
          <p:spPr>
            <a:xfrm>
              <a:off x="2420208" y="3998181"/>
              <a:ext cx="4929038" cy="772694"/>
            </a:xfrm>
            <a:custGeom>
              <a:avLst/>
              <a:pathLst>
                <a:path w="4929038" h="772694">
                  <a:moveTo>
                    <a:pt x="0" y="772694"/>
                  </a:moveTo>
                  <a:lnTo>
                    <a:pt x="49788" y="772649"/>
                  </a:lnTo>
                  <a:lnTo>
                    <a:pt x="99576" y="772595"/>
                  </a:lnTo>
                  <a:lnTo>
                    <a:pt x="149364" y="772532"/>
                  </a:lnTo>
                  <a:lnTo>
                    <a:pt x="199153" y="772459"/>
                  </a:lnTo>
                  <a:lnTo>
                    <a:pt x="248941" y="772372"/>
                  </a:lnTo>
                  <a:lnTo>
                    <a:pt x="298729" y="772270"/>
                  </a:lnTo>
                  <a:lnTo>
                    <a:pt x="348517" y="772150"/>
                  </a:lnTo>
                  <a:lnTo>
                    <a:pt x="398306" y="772010"/>
                  </a:lnTo>
                  <a:lnTo>
                    <a:pt x="448094" y="771844"/>
                  </a:lnTo>
                  <a:lnTo>
                    <a:pt x="497882" y="771650"/>
                  </a:lnTo>
                  <a:lnTo>
                    <a:pt x="547670" y="771422"/>
                  </a:lnTo>
                  <a:lnTo>
                    <a:pt x="597459" y="771154"/>
                  </a:lnTo>
                  <a:lnTo>
                    <a:pt x="647247" y="770839"/>
                  </a:lnTo>
                  <a:lnTo>
                    <a:pt x="697035" y="770469"/>
                  </a:lnTo>
                  <a:lnTo>
                    <a:pt x="746824" y="770035"/>
                  </a:lnTo>
                  <a:lnTo>
                    <a:pt x="796612" y="769525"/>
                  </a:lnTo>
                  <a:lnTo>
                    <a:pt x="846400" y="768927"/>
                  </a:lnTo>
                  <a:lnTo>
                    <a:pt x="896188" y="768225"/>
                  </a:lnTo>
                  <a:lnTo>
                    <a:pt x="945977" y="767402"/>
                  </a:lnTo>
                  <a:lnTo>
                    <a:pt x="995765" y="766436"/>
                  </a:lnTo>
                  <a:lnTo>
                    <a:pt x="1045553" y="765305"/>
                  </a:lnTo>
                  <a:lnTo>
                    <a:pt x="1095341" y="763979"/>
                  </a:lnTo>
                  <a:lnTo>
                    <a:pt x="1145130" y="762426"/>
                  </a:lnTo>
                  <a:lnTo>
                    <a:pt x="1194918" y="760608"/>
                  </a:lnTo>
                  <a:lnTo>
                    <a:pt x="1244706" y="758484"/>
                  </a:lnTo>
                  <a:lnTo>
                    <a:pt x="1294495" y="756001"/>
                  </a:lnTo>
                  <a:lnTo>
                    <a:pt x="1344283" y="753104"/>
                  </a:lnTo>
                  <a:lnTo>
                    <a:pt x="1394071" y="749727"/>
                  </a:lnTo>
                  <a:lnTo>
                    <a:pt x="1443859" y="745796"/>
                  </a:lnTo>
                  <a:lnTo>
                    <a:pt x="1493648" y="741227"/>
                  </a:lnTo>
                  <a:lnTo>
                    <a:pt x="1543436" y="735929"/>
                  </a:lnTo>
                  <a:lnTo>
                    <a:pt x="1593224" y="729797"/>
                  </a:lnTo>
                  <a:lnTo>
                    <a:pt x="1643012" y="722718"/>
                  </a:lnTo>
                  <a:lnTo>
                    <a:pt x="1692801" y="714572"/>
                  </a:lnTo>
                  <a:lnTo>
                    <a:pt x="1742589" y="705228"/>
                  </a:lnTo>
                  <a:lnTo>
                    <a:pt x="1792377" y="694553"/>
                  </a:lnTo>
                  <a:lnTo>
                    <a:pt x="1842166" y="682412"/>
                  </a:lnTo>
                  <a:lnTo>
                    <a:pt x="1891954" y="668672"/>
                  </a:lnTo>
                  <a:lnTo>
                    <a:pt x="1941742" y="653213"/>
                  </a:lnTo>
                  <a:lnTo>
                    <a:pt x="1991530" y="635931"/>
                  </a:lnTo>
                  <a:lnTo>
                    <a:pt x="2041319" y="616751"/>
                  </a:lnTo>
                  <a:lnTo>
                    <a:pt x="2091107" y="595636"/>
                  </a:lnTo>
                  <a:lnTo>
                    <a:pt x="2140895" y="572592"/>
                  </a:lnTo>
                  <a:lnTo>
                    <a:pt x="2190683" y="547686"/>
                  </a:lnTo>
                  <a:lnTo>
                    <a:pt x="2240472" y="521046"/>
                  </a:lnTo>
                  <a:lnTo>
                    <a:pt x="2290260" y="492865"/>
                  </a:lnTo>
                  <a:lnTo>
                    <a:pt x="2340048" y="463404"/>
                  </a:lnTo>
                  <a:lnTo>
                    <a:pt x="2389837" y="432980"/>
                  </a:lnTo>
                  <a:lnTo>
                    <a:pt x="2439625" y="401959"/>
                  </a:lnTo>
                  <a:lnTo>
                    <a:pt x="2489413" y="370735"/>
                  </a:lnTo>
                  <a:lnTo>
                    <a:pt x="2539201" y="339714"/>
                  </a:lnTo>
                  <a:lnTo>
                    <a:pt x="2588990" y="309290"/>
                  </a:lnTo>
                  <a:lnTo>
                    <a:pt x="2638778" y="279829"/>
                  </a:lnTo>
                  <a:lnTo>
                    <a:pt x="2688566" y="251648"/>
                  </a:lnTo>
                  <a:lnTo>
                    <a:pt x="2738354" y="225008"/>
                  </a:lnTo>
                  <a:lnTo>
                    <a:pt x="2788143" y="200102"/>
                  </a:lnTo>
                  <a:lnTo>
                    <a:pt x="2837931" y="177058"/>
                  </a:lnTo>
                  <a:lnTo>
                    <a:pt x="2887719" y="155942"/>
                  </a:lnTo>
                  <a:lnTo>
                    <a:pt x="2937508" y="136763"/>
                  </a:lnTo>
                  <a:lnTo>
                    <a:pt x="2987296" y="119481"/>
                  </a:lnTo>
                  <a:lnTo>
                    <a:pt x="3037084" y="104022"/>
                  </a:lnTo>
                  <a:lnTo>
                    <a:pt x="3086872" y="90282"/>
                  </a:lnTo>
                  <a:lnTo>
                    <a:pt x="3136661" y="78140"/>
                  </a:lnTo>
                  <a:lnTo>
                    <a:pt x="3186449" y="67465"/>
                  </a:lnTo>
                  <a:lnTo>
                    <a:pt x="3236237" y="58122"/>
                  </a:lnTo>
                  <a:lnTo>
                    <a:pt x="3286025" y="49975"/>
                  </a:lnTo>
                  <a:lnTo>
                    <a:pt x="3335814" y="42897"/>
                  </a:lnTo>
                  <a:lnTo>
                    <a:pt x="3385602" y="36765"/>
                  </a:lnTo>
                  <a:lnTo>
                    <a:pt x="3435390" y="31466"/>
                  </a:lnTo>
                  <a:lnTo>
                    <a:pt x="3485179" y="26898"/>
                  </a:lnTo>
                  <a:lnTo>
                    <a:pt x="3534967" y="22967"/>
                  </a:lnTo>
                  <a:lnTo>
                    <a:pt x="3584755" y="19590"/>
                  </a:lnTo>
                  <a:lnTo>
                    <a:pt x="3634543" y="16693"/>
                  </a:lnTo>
                  <a:lnTo>
                    <a:pt x="3684332" y="14210"/>
                  </a:lnTo>
                  <a:lnTo>
                    <a:pt x="3734120" y="12085"/>
                  </a:lnTo>
                  <a:lnTo>
                    <a:pt x="3783908" y="10268"/>
                  </a:lnTo>
                  <a:lnTo>
                    <a:pt x="3833696" y="8715"/>
                  </a:lnTo>
                  <a:lnTo>
                    <a:pt x="3883485" y="7389"/>
                  </a:lnTo>
                  <a:lnTo>
                    <a:pt x="3933273" y="6257"/>
                  </a:lnTo>
                  <a:lnTo>
                    <a:pt x="3983061" y="5292"/>
                  </a:lnTo>
                  <a:lnTo>
                    <a:pt x="4032850" y="4468"/>
                  </a:lnTo>
                  <a:lnTo>
                    <a:pt x="4082638" y="3766"/>
                  </a:lnTo>
                  <a:lnTo>
                    <a:pt x="4132426" y="3168"/>
                  </a:lnTo>
                  <a:lnTo>
                    <a:pt x="4182214" y="2659"/>
                  </a:lnTo>
                  <a:lnTo>
                    <a:pt x="4232003" y="2224"/>
                  </a:lnTo>
                  <a:lnTo>
                    <a:pt x="4281791" y="1855"/>
                  </a:lnTo>
                  <a:lnTo>
                    <a:pt x="4331579" y="1540"/>
                  </a:lnTo>
                  <a:lnTo>
                    <a:pt x="4381367" y="1272"/>
                  </a:lnTo>
                  <a:lnTo>
                    <a:pt x="4431156" y="1044"/>
                  </a:lnTo>
                  <a:lnTo>
                    <a:pt x="4480944" y="849"/>
                  </a:lnTo>
                  <a:lnTo>
                    <a:pt x="4530732" y="684"/>
                  </a:lnTo>
                  <a:lnTo>
                    <a:pt x="4580521" y="543"/>
                  </a:lnTo>
                  <a:lnTo>
                    <a:pt x="4630309" y="424"/>
                  </a:lnTo>
                  <a:lnTo>
                    <a:pt x="4680097" y="322"/>
                  </a:lnTo>
                  <a:lnTo>
                    <a:pt x="4729885" y="235"/>
                  </a:lnTo>
                  <a:lnTo>
                    <a:pt x="4779674" y="161"/>
                  </a:lnTo>
                  <a:lnTo>
                    <a:pt x="4829462" y="98"/>
                  </a:lnTo>
                  <a:lnTo>
                    <a:pt x="4879250" y="45"/>
                  </a:lnTo>
                  <a:lnTo>
                    <a:pt x="4929038" y="0"/>
                  </a:lnTo>
                </a:path>
              </a:pathLst>
            </a:custGeom>
            <a:ln w="40651" cap="flat">
              <a:solidFill>
                <a:srgbClr val="AA0DFE">
                  <a:alpha val="100000"/>
                </a:srgbClr>
              </a:solidFill>
              <a:prstDash val="solid"/>
              <a:round/>
            </a:ln>
          </p:spPr>
          <p:txBody>
            <a:bodyPr/>
            <a:lstStyle/>
            <a:p/>
          </p:txBody>
        </p:sp>
        <p:sp>
          <p:nvSpPr>
            <p:cNvPr id="32" name="pl32"/>
            <p:cNvSpPr/>
            <p:nvPr/>
          </p:nvSpPr>
          <p:spPr>
            <a:xfrm>
              <a:off x="2420208" y="4255745"/>
              <a:ext cx="4929038" cy="257564"/>
            </a:xfrm>
            <a:custGeom>
              <a:avLst/>
              <a:pathLst>
                <a:path w="4929038" h="257564">
                  <a:moveTo>
                    <a:pt x="0" y="257564"/>
                  </a:moveTo>
                  <a:lnTo>
                    <a:pt x="49788" y="257549"/>
                  </a:lnTo>
                  <a:lnTo>
                    <a:pt x="99576" y="257531"/>
                  </a:lnTo>
                  <a:lnTo>
                    <a:pt x="149364" y="257510"/>
                  </a:lnTo>
                  <a:lnTo>
                    <a:pt x="199153" y="257486"/>
                  </a:lnTo>
                  <a:lnTo>
                    <a:pt x="248941" y="257457"/>
                  </a:lnTo>
                  <a:lnTo>
                    <a:pt x="298729" y="257423"/>
                  </a:lnTo>
                  <a:lnTo>
                    <a:pt x="348517" y="257383"/>
                  </a:lnTo>
                  <a:lnTo>
                    <a:pt x="398306" y="257336"/>
                  </a:lnTo>
                  <a:lnTo>
                    <a:pt x="448094" y="257281"/>
                  </a:lnTo>
                  <a:lnTo>
                    <a:pt x="497882" y="257216"/>
                  </a:lnTo>
                  <a:lnTo>
                    <a:pt x="547670" y="257140"/>
                  </a:lnTo>
                  <a:lnTo>
                    <a:pt x="597459" y="257051"/>
                  </a:lnTo>
                  <a:lnTo>
                    <a:pt x="647247" y="256946"/>
                  </a:lnTo>
                  <a:lnTo>
                    <a:pt x="697035" y="256823"/>
                  </a:lnTo>
                  <a:lnTo>
                    <a:pt x="746824" y="256678"/>
                  </a:lnTo>
                  <a:lnTo>
                    <a:pt x="796612" y="256508"/>
                  </a:lnTo>
                  <a:lnTo>
                    <a:pt x="846400" y="256309"/>
                  </a:lnTo>
                  <a:lnTo>
                    <a:pt x="896188" y="256075"/>
                  </a:lnTo>
                  <a:lnTo>
                    <a:pt x="945977" y="255800"/>
                  </a:lnTo>
                  <a:lnTo>
                    <a:pt x="995765" y="255478"/>
                  </a:lnTo>
                  <a:lnTo>
                    <a:pt x="1045553" y="255101"/>
                  </a:lnTo>
                  <a:lnTo>
                    <a:pt x="1095341" y="254659"/>
                  </a:lnTo>
                  <a:lnTo>
                    <a:pt x="1145130" y="254142"/>
                  </a:lnTo>
                  <a:lnTo>
                    <a:pt x="1194918" y="253536"/>
                  </a:lnTo>
                  <a:lnTo>
                    <a:pt x="1244706" y="252828"/>
                  </a:lnTo>
                  <a:lnTo>
                    <a:pt x="1294495" y="252000"/>
                  </a:lnTo>
                  <a:lnTo>
                    <a:pt x="1344283" y="251034"/>
                  </a:lnTo>
                  <a:lnTo>
                    <a:pt x="1394071" y="249909"/>
                  </a:lnTo>
                  <a:lnTo>
                    <a:pt x="1443859" y="248598"/>
                  </a:lnTo>
                  <a:lnTo>
                    <a:pt x="1493648" y="247075"/>
                  </a:lnTo>
                  <a:lnTo>
                    <a:pt x="1543436" y="245309"/>
                  </a:lnTo>
                  <a:lnTo>
                    <a:pt x="1593224" y="243265"/>
                  </a:lnTo>
                  <a:lnTo>
                    <a:pt x="1643012" y="240906"/>
                  </a:lnTo>
                  <a:lnTo>
                    <a:pt x="1692801" y="238190"/>
                  </a:lnTo>
                  <a:lnTo>
                    <a:pt x="1742589" y="235076"/>
                  </a:lnTo>
                  <a:lnTo>
                    <a:pt x="1792377" y="231517"/>
                  </a:lnTo>
                  <a:lnTo>
                    <a:pt x="1842166" y="227470"/>
                  </a:lnTo>
                  <a:lnTo>
                    <a:pt x="1891954" y="222890"/>
                  </a:lnTo>
                  <a:lnTo>
                    <a:pt x="1941742" y="217737"/>
                  </a:lnTo>
                  <a:lnTo>
                    <a:pt x="1991530" y="211977"/>
                  </a:lnTo>
                  <a:lnTo>
                    <a:pt x="2041319" y="205583"/>
                  </a:lnTo>
                  <a:lnTo>
                    <a:pt x="2091107" y="198545"/>
                  </a:lnTo>
                  <a:lnTo>
                    <a:pt x="2140895" y="190864"/>
                  </a:lnTo>
                  <a:lnTo>
                    <a:pt x="2190683" y="182562"/>
                  </a:lnTo>
                  <a:lnTo>
                    <a:pt x="2240472" y="173682"/>
                  </a:lnTo>
                  <a:lnTo>
                    <a:pt x="2290260" y="164288"/>
                  </a:lnTo>
                  <a:lnTo>
                    <a:pt x="2340048" y="154468"/>
                  </a:lnTo>
                  <a:lnTo>
                    <a:pt x="2389837" y="144326"/>
                  </a:lnTo>
                  <a:lnTo>
                    <a:pt x="2439625" y="133986"/>
                  </a:lnTo>
                  <a:lnTo>
                    <a:pt x="2489413" y="123578"/>
                  </a:lnTo>
                  <a:lnTo>
                    <a:pt x="2539201" y="113238"/>
                  </a:lnTo>
                  <a:lnTo>
                    <a:pt x="2588990" y="103096"/>
                  </a:lnTo>
                  <a:lnTo>
                    <a:pt x="2638778" y="93276"/>
                  </a:lnTo>
                  <a:lnTo>
                    <a:pt x="2688566" y="83882"/>
                  </a:lnTo>
                  <a:lnTo>
                    <a:pt x="2738354" y="75002"/>
                  </a:lnTo>
                  <a:lnTo>
                    <a:pt x="2788143" y="66700"/>
                  </a:lnTo>
                  <a:lnTo>
                    <a:pt x="2837931" y="59019"/>
                  </a:lnTo>
                  <a:lnTo>
                    <a:pt x="2887719" y="51980"/>
                  </a:lnTo>
                  <a:lnTo>
                    <a:pt x="2937508" y="45587"/>
                  </a:lnTo>
                  <a:lnTo>
                    <a:pt x="2987296" y="39827"/>
                  </a:lnTo>
                  <a:lnTo>
                    <a:pt x="3037084" y="34674"/>
                  </a:lnTo>
                  <a:lnTo>
                    <a:pt x="3086872" y="30094"/>
                  </a:lnTo>
                  <a:lnTo>
                    <a:pt x="3136661" y="26046"/>
                  </a:lnTo>
                  <a:lnTo>
                    <a:pt x="3186449" y="22488"/>
                  </a:lnTo>
                  <a:lnTo>
                    <a:pt x="3236237" y="19374"/>
                  </a:lnTo>
                  <a:lnTo>
                    <a:pt x="3286025" y="16658"/>
                  </a:lnTo>
                  <a:lnTo>
                    <a:pt x="3335814" y="14299"/>
                  </a:lnTo>
                  <a:lnTo>
                    <a:pt x="3385602" y="12255"/>
                  </a:lnTo>
                  <a:lnTo>
                    <a:pt x="3435390" y="10488"/>
                  </a:lnTo>
                  <a:lnTo>
                    <a:pt x="3485179" y="8966"/>
                  </a:lnTo>
                  <a:lnTo>
                    <a:pt x="3534967" y="7655"/>
                  </a:lnTo>
                  <a:lnTo>
                    <a:pt x="3584755" y="6530"/>
                  </a:lnTo>
                  <a:lnTo>
                    <a:pt x="3634543" y="5564"/>
                  </a:lnTo>
                  <a:lnTo>
                    <a:pt x="3684332" y="4736"/>
                  </a:lnTo>
                  <a:lnTo>
                    <a:pt x="3734120" y="4028"/>
                  </a:lnTo>
                  <a:lnTo>
                    <a:pt x="3783908" y="3422"/>
                  </a:lnTo>
                  <a:lnTo>
                    <a:pt x="3833696" y="2905"/>
                  </a:lnTo>
                  <a:lnTo>
                    <a:pt x="3883485" y="2463"/>
                  </a:lnTo>
                  <a:lnTo>
                    <a:pt x="3933273" y="2085"/>
                  </a:lnTo>
                  <a:lnTo>
                    <a:pt x="3983061" y="1764"/>
                  </a:lnTo>
                  <a:lnTo>
                    <a:pt x="4032850" y="1489"/>
                  </a:lnTo>
                  <a:lnTo>
                    <a:pt x="4082638" y="1255"/>
                  </a:lnTo>
                  <a:lnTo>
                    <a:pt x="4132426" y="1056"/>
                  </a:lnTo>
                  <a:lnTo>
                    <a:pt x="4182214" y="886"/>
                  </a:lnTo>
                  <a:lnTo>
                    <a:pt x="4232003" y="741"/>
                  </a:lnTo>
                  <a:lnTo>
                    <a:pt x="4281791" y="618"/>
                  </a:lnTo>
                  <a:lnTo>
                    <a:pt x="4331579" y="513"/>
                  </a:lnTo>
                  <a:lnTo>
                    <a:pt x="4381367" y="424"/>
                  </a:lnTo>
                  <a:lnTo>
                    <a:pt x="4431156" y="348"/>
                  </a:lnTo>
                  <a:lnTo>
                    <a:pt x="4480944" y="283"/>
                  </a:lnTo>
                  <a:lnTo>
                    <a:pt x="4530732" y="228"/>
                  </a:lnTo>
                  <a:lnTo>
                    <a:pt x="4580521" y="181"/>
                  </a:lnTo>
                  <a:lnTo>
                    <a:pt x="4630309" y="141"/>
                  </a:lnTo>
                  <a:lnTo>
                    <a:pt x="4680097" y="107"/>
                  </a:lnTo>
                  <a:lnTo>
                    <a:pt x="4729885" y="78"/>
                  </a:lnTo>
                  <a:lnTo>
                    <a:pt x="4779674" y="53"/>
                  </a:lnTo>
                  <a:lnTo>
                    <a:pt x="4829462" y="32"/>
                  </a:lnTo>
                  <a:lnTo>
                    <a:pt x="4879250" y="15"/>
                  </a:lnTo>
                  <a:lnTo>
                    <a:pt x="4929038" y="0"/>
                  </a:lnTo>
                </a:path>
              </a:pathLst>
            </a:custGeom>
            <a:ln w="40651" cap="flat">
              <a:solidFill>
                <a:srgbClr val="325A9B">
                  <a:alpha val="100000"/>
                </a:srgbClr>
              </a:solidFill>
              <a:prstDash val="solid"/>
              <a:round/>
            </a:ln>
          </p:spPr>
          <p:txBody>
            <a:bodyPr/>
            <a:lstStyle/>
            <a:p/>
          </p:txBody>
        </p:sp>
        <p:sp>
          <p:nvSpPr>
            <p:cNvPr id="33" name="pl33"/>
            <p:cNvSpPr/>
            <p:nvPr/>
          </p:nvSpPr>
          <p:spPr>
            <a:xfrm>
              <a:off x="2420208" y="3225572"/>
              <a:ext cx="4929038" cy="2575648"/>
            </a:xfrm>
            <a:custGeom>
              <a:avLst/>
              <a:pathLst>
                <a:path w="4929038" h="2575648">
                  <a:moveTo>
                    <a:pt x="0" y="0"/>
                  </a:moveTo>
                  <a:lnTo>
                    <a:pt x="49788" y="151"/>
                  </a:lnTo>
                  <a:lnTo>
                    <a:pt x="99576" y="329"/>
                  </a:lnTo>
                  <a:lnTo>
                    <a:pt x="149364" y="538"/>
                  </a:lnTo>
                  <a:lnTo>
                    <a:pt x="199153" y="784"/>
                  </a:lnTo>
                  <a:lnTo>
                    <a:pt x="248941" y="1074"/>
                  </a:lnTo>
                  <a:lnTo>
                    <a:pt x="298729" y="1413"/>
                  </a:lnTo>
                  <a:lnTo>
                    <a:pt x="348517" y="1812"/>
                  </a:lnTo>
                  <a:lnTo>
                    <a:pt x="398306" y="2282"/>
                  </a:lnTo>
                  <a:lnTo>
                    <a:pt x="448094" y="2833"/>
                  </a:lnTo>
                  <a:lnTo>
                    <a:pt x="497882" y="3480"/>
                  </a:lnTo>
                  <a:lnTo>
                    <a:pt x="547670" y="4241"/>
                  </a:lnTo>
                  <a:lnTo>
                    <a:pt x="597459" y="5134"/>
                  </a:lnTo>
                  <a:lnTo>
                    <a:pt x="647247" y="6184"/>
                  </a:lnTo>
                  <a:lnTo>
                    <a:pt x="697035" y="7416"/>
                  </a:lnTo>
                  <a:lnTo>
                    <a:pt x="746824" y="8863"/>
                  </a:lnTo>
                  <a:lnTo>
                    <a:pt x="796612" y="10562"/>
                  </a:lnTo>
                  <a:lnTo>
                    <a:pt x="846400" y="12556"/>
                  </a:lnTo>
                  <a:lnTo>
                    <a:pt x="896188" y="14895"/>
                  </a:lnTo>
                  <a:lnTo>
                    <a:pt x="945977" y="17640"/>
                  </a:lnTo>
                  <a:lnTo>
                    <a:pt x="995765" y="20859"/>
                  </a:lnTo>
                  <a:lnTo>
                    <a:pt x="1045553" y="24631"/>
                  </a:lnTo>
                  <a:lnTo>
                    <a:pt x="1095341" y="29052"/>
                  </a:lnTo>
                  <a:lnTo>
                    <a:pt x="1145130" y="34228"/>
                  </a:lnTo>
                  <a:lnTo>
                    <a:pt x="1194918" y="40285"/>
                  </a:lnTo>
                  <a:lnTo>
                    <a:pt x="1244706" y="47368"/>
                  </a:lnTo>
                  <a:lnTo>
                    <a:pt x="1294495" y="55643"/>
                  </a:lnTo>
                  <a:lnTo>
                    <a:pt x="1344283" y="65301"/>
                  </a:lnTo>
                  <a:lnTo>
                    <a:pt x="1394071" y="76558"/>
                  </a:lnTo>
                  <a:lnTo>
                    <a:pt x="1443859" y="89662"/>
                  </a:lnTo>
                  <a:lnTo>
                    <a:pt x="1493648" y="104889"/>
                  </a:lnTo>
                  <a:lnTo>
                    <a:pt x="1543436" y="122551"/>
                  </a:lnTo>
                  <a:lnTo>
                    <a:pt x="1593224" y="142991"/>
                  </a:lnTo>
                  <a:lnTo>
                    <a:pt x="1643012" y="166585"/>
                  </a:lnTo>
                  <a:lnTo>
                    <a:pt x="1692801" y="193740"/>
                  </a:lnTo>
                  <a:lnTo>
                    <a:pt x="1742589" y="224885"/>
                  </a:lnTo>
                  <a:lnTo>
                    <a:pt x="1792377" y="260469"/>
                  </a:lnTo>
                  <a:lnTo>
                    <a:pt x="1842166" y="300941"/>
                  </a:lnTo>
                  <a:lnTo>
                    <a:pt x="1891954" y="346741"/>
                  </a:lnTo>
                  <a:lnTo>
                    <a:pt x="1941742" y="398272"/>
                  </a:lnTo>
                  <a:lnTo>
                    <a:pt x="1991530" y="455877"/>
                  </a:lnTo>
                  <a:lnTo>
                    <a:pt x="2041319" y="519808"/>
                  </a:lnTo>
                  <a:lnTo>
                    <a:pt x="2091107" y="590195"/>
                  </a:lnTo>
                  <a:lnTo>
                    <a:pt x="2140895" y="667006"/>
                  </a:lnTo>
                  <a:lnTo>
                    <a:pt x="2190683" y="750026"/>
                  </a:lnTo>
                  <a:lnTo>
                    <a:pt x="2240472" y="838828"/>
                  </a:lnTo>
                  <a:lnTo>
                    <a:pt x="2290260" y="932764"/>
                  </a:lnTo>
                  <a:lnTo>
                    <a:pt x="2340048" y="1030968"/>
                  </a:lnTo>
                  <a:lnTo>
                    <a:pt x="2389837" y="1132380"/>
                  </a:lnTo>
                  <a:lnTo>
                    <a:pt x="2439625" y="1235784"/>
                  </a:lnTo>
                  <a:lnTo>
                    <a:pt x="2489413" y="1339864"/>
                  </a:lnTo>
                  <a:lnTo>
                    <a:pt x="2539201" y="1443268"/>
                  </a:lnTo>
                  <a:lnTo>
                    <a:pt x="2588990" y="1544680"/>
                  </a:lnTo>
                  <a:lnTo>
                    <a:pt x="2638778" y="1642884"/>
                  </a:lnTo>
                  <a:lnTo>
                    <a:pt x="2688566" y="1736820"/>
                  </a:lnTo>
                  <a:lnTo>
                    <a:pt x="2738354" y="1825622"/>
                  </a:lnTo>
                  <a:lnTo>
                    <a:pt x="2788143" y="1908642"/>
                  </a:lnTo>
                  <a:lnTo>
                    <a:pt x="2837931" y="1985453"/>
                  </a:lnTo>
                  <a:lnTo>
                    <a:pt x="2887719" y="2055839"/>
                  </a:lnTo>
                  <a:lnTo>
                    <a:pt x="2937508" y="2119771"/>
                  </a:lnTo>
                  <a:lnTo>
                    <a:pt x="2987296" y="2177376"/>
                  </a:lnTo>
                  <a:lnTo>
                    <a:pt x="3037084" y="2228907"/>
                  </a:lnTo>
                  <a:lnTo>
                    <a:pt x="3086872" y="2274707"/>
                  </a:lnTo>
                  <a:lnTo>
                    <a:pt x="3136661" y="2315179"/>
                  </a:lnTo>
                  <a:lnTo>
                    <a:pt x="3186449" y="2350763"/>
                  </a:lnTo>
                  <a:lnTo>
                    <a:pt x="3236237" y="2381908"/>
                  </a:lnTo>
                  <a:lnTo>
                    <a:pt x="3286025" y="2409063"/>
                  </a:lnTo>
                  <a:lnTo>
                    <a:pt x="3335814" y="2432657"/>
                  </a:lnTo>
                  <a:lnTo>
                    <a:pt x="3385602" y="2453097"/>
                  </a:lnTo>
                  <a:lnTo>
                    <a:pt x="3435390" y="2470759"/>
                  </a:lnTo>
                  <a:lnTo>
                    <a:pt x="3485179" y="2485986"/>
                  </a:lnTo>
                  <a:lnTo>
                    <a:pt x="3534967" y="2499090"/>
                  </a:lnTo>
                  <a:lnTo>
                    <a:pt x="3584755" y="2510347"/>
                  </a:lnTo>
                  <a:lnTo>
                    <a:pt x="3634543" y="2520005"/>
                  </a:lnTo>
                  <a:lnTo>
                    <a:pt x="3684332" y="2528280"/>
                  </a:lnTo>
                  <a:lnTo>
                    <a:pt x="3734120" y="2535363"/>
                  </a:lnTo>
                  <a:lnTo>
                    <a:pt x="3783908" y="2541420"/>
                  </a:lnTo>
                  <a:lnTo>
                    <a:pt x="3833696" y="2546596"/>
                  </a:lnTo>
                  <a:lnTo>
                    <a:pt x="3883485" y="2551017"/>
                  </a:lnTo>
                  <a:lnTo>
                    <a:pt x="3933273" y="2554789"/>
                  </a:lnTo>
                  <a:lnTo>
                    <a:pt x="3983061" y="2558008"/>
                  </a:lnTo>
                  <a:lnTo>
                    <a:pt x="4032850" y="2560753"/>
                  </a:lnTo>
                  <a:lnTo>
                    <a:pt x="4082638" y="2563092"/>
                  </a:lnTo>
                  <a:lnTo>
                    <a:pt x="4132426" y="2565086"/>
                  </a:lnTo>
                  <a:lnTo>
                    <a:pt x="4182214" y="2566785"/>
                  </a:lnTo>
                  <a:lnTo>
                    <a:pt x="4232003" y="2568232"/>
                  </a:lnTo>
                  <a:lnTo>
                    <a:pt x="4281791" y="2569464"/>
                  </a:lnTo>
                  <a:lnTo>
                    <a:pt x="4331579" y="2570514"/>
                  </a:lnTo>
                  <a:lnTo>
                    <a:pt x="4381367" y="2571407"/>
                  </a:lnTo>
                  <a:lnTo>
                    <a:pt x="4431156" y="2572168"/>
                  </a:lnTo>
                  <a:lnTo>
                    <a:pt x="4480944" y="2572815"/>
                  </a:lnTo>
                  <a:lnTo>
                    <a:pt x="4530732" y="2573366"/>
                  </a:lnTo>
                  <a:lnTo>
                    <a:pt x="4580521" y="2573835"/>
                  </a:lnTo>
                  <a:lnTo>
                    <a:pt x="4630309" y="2574235"/>
                  </a:lnTo>
                  <a:lnTo>
                    <a:pt x="4680097" y="2574574"/>
                  </a:lnTo>
                  <a:lnTo>
                    <a:pt x="4729885" y="2574863"/>
                  </a:lnTo>
                  <a:lnTo>
                    <a:pt x="4779674" y="2575109"/>
                  </a:lnTo>
                  <a:lnTo>
                    <a:pt x="4829462" y="2575319"/>
                  </a:lnTo>
                  <a:lnTo>
                    <a:pt x="4879250" y="2575497"/>
                  </a:lnTo>
                  <a:lnTo>
                    <a:pt x="4929038" y="2575648"/>
                  </a:lnTo>
                </a:path>
              </a:pathLst>
            </a:custGeom>
            <a:ln w="40651" cap="flat">
              <a:solidFill>
                <a:srgbClr val="1C8356">
                  <a:alpha val="100000"/>
                </a:srgbClr>
              </a:solidFill>
              <a:prstDash val="solid"/>
              <a:round/>
            </a:ln>
          </p:spPr>
          <p:txBody>
            <a:bodyPr/>
            <a:lstStyle/>
            <a:p/>
          </p:txBody>
        </p:sp>
        <p:sp>
          <p:nvSpPr>
            <p:cNvPr id="34" name="pl34"/>
            <p:cNvSpPr/>
            <p:nvPr/>
          </p:nvSpPr>
          <p:spPr>
            <a:xfrm>
              <a:off x="2420208" y="905155"/>
              <a:ext cx="4929038" cy="257564"/>
            </a:xfrm>
            <a:custGeom>
              <a:avLst/>
              <a:pathLst>
                <a:path w="4929038" h="257564">
                  <a:moveTo>
                    <a:pt x="0" y="257564"/>
                  </a:moveTo>
                  <a:lnTo>
                    <a:pt x="49788" y="257549"/>
                  </a:lnTo>
                  <a:lnTo>
                    <a:pt x="99576" y="257531"/>
                  </a:lnTo>
                  <a:lnTo>
                    <a:pt x="149364" y="257510"/>
                  </a:lnTo>
                  <a:lnTo>
                    <a:pt x="199153" y="257486"/>
                  </a:lnTo>
                  <a:lnTo>
                    <a:pt x="248941" y="257457"/>
                  </a:lnTo>
                  <a:lnTo>
                    <a:pt x="298729" y="257423"/>
                  </a:lnTo>
                  <a:lnTo>
                    <a:pt x="348517" y="257383"/>
                  </a:lnTo>
                  <a:lnTo>
                    <a:pt x="398306" y="257336"/>
                  </a:lnTo>
                  <a:lnTo>
                    <a:pt x="448094" y="257281"/>
                  </a:lnTo>
                  <a:lnTo>
                    <a:pt x="497882" y="257216"/>
                  </a:lnTo>
                  <a:lnTo>
                    <a:pt x="547670" y="257140"/>
                  </a:lnTo>
                  <a:lnTo>
                    <a:pt x="597459" y="257051"/>
                  </a:lnTo>
                  <a:lnTo>
                    <a:pt x="647247" y="256946"/>
                  </a:lnTo>
                  <a:lnTo>
                    <a:pt x="697035" y="256823"/>
                  </a:lnTo>
                  <a:lnTo>
                    <a:pt x="746824" y="256678"/>
                  </a:lnTo>
                  <a:lnTo>
                    <a:pt x="796612" y="256508"/>
                  </a:lnTo>
                  <a:lnTo>
                    <a:pt x="846400" y="256309"/>
                  </a:lnTo>
                  <a:lnTo>
                    <a:pt x="896188" y="256075"/>
                  </a:lnTo>
                  <a:lnTo>
                    <a:pt x="945977" y="255800"/>
                  </a:lnTo>
                  <a:lnTo>
                    <a:pt x="995765" y="255478"/>
                  </a:lnTo>
                  <a:lnTo>
                    <a:pt x="1045553" y="255101"/>
                  </a:lnTo>
                  <a:lnTo>
                    <a:pt x="1095341" y="254659"/>
                  </a:lnTo>
                  <a:lnTo>
                    <a:pt x="1145130" y="254142"/>
                  </a:lnTo>
                  <a:lnTo>
                    <a:pt x="1194918" y="253536"/>
                  </a:lnTo>
                  <a:lnTo>
                    <a:pt x="1244706" y="252828"/>
                  </a:lnTo>
                  <a:lnTo>
                    <a:pt x="1294495" y="252000"/>
                  </a:lnTo>
                  <a:lnTo>
                    <a:pt x="1344283" y="251034"/>
                  </a:lnTo>
                  <a:lnTo>
                    <a:pt x="1394071" y="249909"/>
                  </a:lnTo>
                  <a:lnTo>
                    <a:pt x="1443859" y="248598"/>
                  </a:lnTo>
                  <a:lnTo>
                    <a:pt x="1493648" y="247075"/>
                  </a:lnTo>
                  <a:lnTo>
                    <a:pt x="1543436" y="245309"/>
                  </a:lnTo>
                  <a:lnTo>
                    <a:pt x="1593224" y="243265"/>
                  </a:lnTo>
                  <a:lnTo>
                    <a:pt x="1643012" y="240906"/>
                  </a:lnTo>
                  <a:lnTo>
                    <a:pt x="1692801" y="238190"/>
                  </a:lnTo>
                  <a:lnTo>
                    <a:pt x="1742589" y="235076"/>
                  </a:lnTo>
                  <a:lnTo>
                    <a:pt x="1792377" y="231517"/>
                  </a:lnTo>
                  <a:lnTo>
                    <a:pt x="1842166" y="227470"/>
                  </a:lnTo>
                  <a:lnTo>
                    <a:pt x="1891954" y="222890"/>
                  </a:lnTo>
                  <a:lnTo>
                    <a:pt x="1941742" y="217737"/>
                  </a:lnTo>
                  <a:lnTo>
                    <a:pt x="1991530" y="211977"/>
                  </a:lnTo>
                  <a:lnTo>
                    <a:pt x="2041319" y="205583"/>
                  </a:lnTo>
                  <a:lnTo>
                    <a:pt x="2091107" y="198545"/>
                  </a:lnTo>
                  <a:lnTo>
                    <a:pt x="2140895" y="190864"/>
                  </a:lnTo>
                  <a:lnTo>
                    <a:pt x="2190683" y="182562"/>
                  </a:lnTo>
                  <a:lnTo>
                    <a:pt x="2240472" y="173682"/>
                  </a:lnTo>
                  <a:lnTo>
                    <a:pt x="2290260" y="164288"/>
                  </a:lnTo>
                  <a:lnTo>
                    <a:pt x="2340048" y="154468"/>
                  </a:lnTo>
                  <a:lnTo>
                    <a:pt x="2389837" y="144326"/>
                  </a:lnTo>
                  <a:lnTo>
                    <a:pt x="2439625" y="133986"/>
                  </a:lnTo>
                  <a:lnTo>
                    <a:pt x="2489413" y="123578"/>
                  </a:lnTo>
                  <a:lnTo>
                    <a:pt x="2539201" y="113238"/>
                  </a:lnTo>
                  <a:lnTo>
                    <a:pt x="2588990" y="103096"/>
                  </a:lnTo>
                  <a:lnTo>
                    <a:pt x="2638778" y="93276"/>
                  </a:lnTo>
                  <a:lnTo>
                    <a:pt x="2688566" y="83882"/>
                  </a:lnTo>
                  <a:lnTo>
                    <a:pt x="2738354" y="75002"/>
                  </a:lnTo>
                  <a:lnTo>
                    <a:pt x="2788143" y="66700"/>
                  </a:lnTo>
                  <a:lnTo>
                    <a:pt x="2837931" y="59019"/>
                  </a:lnTo>
                  <a:lnTo>
                    <a:pt x="2887719" y="51980"/>
                  </a:lnTo>
                  <a:lnTo>
                    <a:pt x="2937508" y="45587"/>
                  </a:lnTo>
                  <a:lnTo>
                    <a:pt x="2987296" y="39827"/>
                  </a:lnTo>
                  <a:lnTo>
                    <a:pt x="3037084" y="34674"/>
                  </a:lnTo>
                  <a:lnTo>
                    <a:pt x="3086872" y="30094"/>
                  </a:lnTo>
                  <a:lnTo>
                    <a:pt x="3136661" y="26046"/>
                  </a:lnTo>
                  <a:lnTo>
                    <a:pt x="3186449" y="22488"/>
                  </a:lnTo>
                  <a:lnTo>
                    <a:pt x="3236237" y="19374"/>
                  </a:lnTo>
                  <a:lnTo>
                    <a:pt x="3286025" y="16658"/>
                  </a:lnTo>
                  <a:lnTo>
                    <a:pt x="3335814" y="14299"/>
                  </a:lnTo>
                  <a:lnTo>
                    <a:pt x="3385602" y="12255"/>
                  </a:lnTo>
                  <a:lnTo>
                    <a:pt x="3435390" y="10488"/>
                  </a:lnTo>
                  <a:lnTo>
                    <a:pt x="3485179" y="8966"/>
                  </a:lnTo>
                  <a:lnTo>
                    <a:pt x="3534967" y="7655"/>
                  </a:lnTo>
                  <a:lnTo>
                    <a:pt x="3584755" y="6530"/>
                  </a:lnTo>
                  <a:lnTo>
                    <a:pt x="3634543" y="5564"/>
                  </a:lnTo>
                  <a:lnTo>
                    <a:pt x="3684332" y="4736"/>
                  </a:lnTo>
                  <a:lnTo>
                    <a:pt x="3734120" y="4028"/>
                  </a:lnTo>
                  <a:lnTo>
                    <a:pt x="3783908" y="3422"/>
                  </a:lnTo>
                  <a:lnTo>
                    <a:pt x="3833696" y="2905"/>
                  </a:lnTo>
                  <a:lnTo>
                    <a:pt x="3883485" y="2463"/>
                  </a:lnTo>
                  <a:lnTo>
                    <a:pt x="3933273" y="2085"/>
                  </a:lnTo>
                  <a:lnTo>
                    <a:pt x="3983061" y="1764"/>
                  </a:lnTo>
                  <a:lnTo>
                    <a:pt x="4032850" y="1489"/>
                  </a:lnTo>
                  <a:lnTo>
                    <a:pt x="4082638" y="1255"/>
                  </a:lnTo>
                  <a:lnTo>
                    <a:pt x="4132426" y="1056"/>
                  </a:lnTo>
                  <a:lnTo>
                    <a:pt x="4182214" y="886"/>
                  </a:lnTo>
                  <a:lnTo>
                    <a:pt x="4232003" y="741"/>
                  </a:lnTo>
                  <a:lnTo>
                    <a:pt x="4281791" y="618"/>
                  </a:lnTo>
                  <a:lnTo>
                    <a:pt x="4331579" y="513"/>
                  </a:lnTo>
                  <a:lnTo>
                    <a:pt x="4381367" y="424"/>
                  </a:lnTo>
                  <a:lnTo>
                    <a:pt x="4431156" y="348"/>
                  </a:lnTo>
                  <a:lnTo>
                    <a:pt x="4480944" y="283"/>
                  </a:lnTo>
                  <a:lnTo>
                    <a:pt x="4530732" y="228"/>
                  </a:lnTo>
                  <a:lnTo>
                    <a:pt x="4580521" y="181"/>
                  </a:lnTo>
                  <a:lnTo>
                    <a:pt x="4630309" y="141"/>
                  </a:lnTo>
                  <a:lnTo>
                    <a:pt x="4680097" y="107"/>
                  </a:lnTo>
                  <a:lnTo>
                    <a:pt x="4729885" y="78"/>
                  </a:lnTo>
                  <a:lnTo>
                    <a:pt x="4779674" y="53"/>
                  </a:lnTo>
                  <a:lnTo>
                    <a:pt x="4829462" y="32"/>
                  </a:lnTo>
                  <a:lnTo>
                    <a:pt x="4879250" y="15"/>
                  </a:lnTo>
                  <a:lnTo>
                    <a:pt x="4929038" y="0"/>
                  </a:lnTo>
                </a:path>
              </a:pathLst>
            </a:custGeom>
            <a:ln w="40651" cap="flat">
              <a:solidFill>
                <a:srgbClr val="85660D">
                  <a:alpha val="100000"/>
                </a:srgbClr>
              </a:solidFill>
              <a:prstDash val="solid"/>
              <a:round/>
            </a:ln>
          </p:spPr>
          <p:txBody>
            <a:bodyPr/>
            <a:lstStyle/>
            <a:p/>
          </p:txBody>
        </p:sp>
        <p:sp>
          <p:nvSpPr>
            <p:cNvPr id="35" name="pl35"/>
            <p:cNvSpPr/>
            <p:nvPr/>
          </p:nvSpPr>
          <p:spPr>
            <a:xfrm>
              <a:off x="2420208" y="2709405"/>
              <a:ext cx="4929038" cy="515129"/>
            </a:xfrm>
            <a:custGeom>
              <a:avLst/>
              <a:pathLst>
                <a:path w="4929038" h="515129">
                  <a:moveTo>
                    <a:pt x="0" y="0"/>
                  </a:moveTo>
                  <a:lnTo>
                    <a:pt x="49788" y="30"/>
                  </a:lnTo>
                  <a:lnTo>
                    <a:pt x="99576" y="65"/>
                  </a:lnTo>
                  <a:lnTo>
                    <a:pt x="149364" y="107"/>
                  </a:lnTo>
                  <a:lnTo>
                    <a:pt x="199153" y="156"/>
                  </a:lnTo>
                  <a:lnTo>
                    <a:pt x="248941" y="214"/>
                  </a:lnTo>
                  <a:lnTo>
                    <a:pt x="298729" y="282"/>
                  </a:lnTo>
                  <a:lnTo>
                    <a:pt x="348517" y="362"/>
                  </a:lnTo>
                  <a:lnTo>
                    <a:pt x="398306" y="456"/>
                  </a:lnTo>
                  <a:lnTo>
                    <a:pt x="448094" y="566"/>
                  </a:lnTo>
                  <a:lnTo>
                    <a:pt x="497882" y="696"/>
                  </a:lnTo>
                  <a:lnTo>
                    <a:pt x="547670" y="848"/>
                  </a:lnTo>
                  <a:lnTo>
                    <a:pt x="597459" y="1026"/>
                  </a:lnTo>
                  <a:lnTo>
                    <a:pt x="647247" y="1236"/>
                  </a:lnTo>
                  <a:lnTo>
                    <a:pt x="697035" y="1483"/>
                  </a:lnTo>
                  <a:lnTo>
                    <a:pt x="746824" y="1772"/>
                  </a:lnTo>
                  <a:lnTo>
                    <a:pt x="796612" y="2112"/>
                  </a:lnTo>
                  <a:lnTo>
                    <a:pt x="846400" y="2511"/>
                  </a:lnTo>
                  <a:lnTo>
                    <a:pt x="896188" y="2979"/>
                  </a:lnTo>
                  <a:lnTo>
                    <a:pt x="945977" y="3528"/>
                  </a:lnTo>
                  <a:lnTo>
                    <a:pt x="995765" y="4171"/>
                  </a:lnTo>
                  <a:lnTo>
                    <a:pt x="1045553" y="4926"/>
                  </a:lnTo>
                  <a:lnTo>
                    <a:pt x="1095341" y="5810"/>
                  </a:lnTo>
                  <a:lnTo>
                    <a:pt x="1145130" y="6845"/>
                  </a:lnTo>
                  <a:lnTo>
                    <a:pt x="1194918" y="8057"/>
                  </a:lnTo>
                  <a:lnTo>
                    <a:pt x="1244706" y="9473"/>
                  </a:lnTo>
                  <a:lnTo>
                    <a:pt x="1294495" y="11128"/>
                  </a:lnTo>
                  <a:lnTo>
                    <a:pt x="1344283" y="13060"/>
                  </a:lnTo>
                  <a:lnTo>
                    <a:pt x="1394071" y="15311"/>
                  </a:lnTo>
                  <a:lnTo>
                    <a:pt x="1443859" y="17932"/>
                  </a:lnTo>
                  <a:lnTo>
                    <a:pt x="1493648" y="20977"/>
                  </a:lnTo>
                  <a:lnTo>
                    <a:pt x="1543436" y="24510"/>
                  </a:lnTo>
                  <a:lnTo>
                    <a:pt x="1593224" y="28598"/>
                  </a:lnTo>
                  <a:lnTo>
                    <a:pt x="1643012" y="33317"/>
                  </a:lnTo>
                  <a:lnTo>
                    <a:pt x="1692801" y="38748"/>
                  </a:lnTo>
                  <a:lnTo>
                    <a:pt x="1742589" y="44977"/>
                  </a:lnTo>
                  <a:lnTo>
                    <a:pt x="1792377" y="52093"/>
                  </a:lnTo>
                  <a:lnTo>
                    <a:pt x="1842166" y="60188"/>
                  </a:lnTo>
                  <a:lnTo>
                    <a:pt x="1891954" y="69348"/>
                  </a:lnTo>
                  <a:lnTo>
                    <a:pt x="1941742" y="79654"/>
                  </a:lnTo>
                  <a:lnTo>
                    <a:pt x="1991530" y="91175"/>
                  </a:lnTo>
                  <a:lnTo>
                    <a:pt x="2041319" y="103961"/>
                  </a:lnTo>
                  <a:lnTo>
                    <a:pt x="2091107" y="118039"/>
                  </a:lnTo>
                  <a:lnTo>
                    <a:pt x="2140895" y="133401"/>
                  </a:lnTo>
                  <a:lnTo>
                    <a:pt x="2190683" y="150005"/>
                  </a:lnTo>
                  <a:lnTo>
                    <a:pt x="2240472" y="167765"/>
                  </a:lnTo>
                  <a:lnTo>
                    <a:pt x="2290260" y="186552"/>
                  </a:lnTo>
                  <a:lnTo>
                    <a:pt x="2340048" y="206193"/>
                  </a:lnTo>
                  <a:lnTo>
                    <a:pt x="2389837" y="226476"/>
                  </a:lnTo>
                  <a:lnTo>
                    <a:pt x="2439625" y="247156"/>
                  </a:lnTo>
                  <a:lnTo>
                    <a:pt x="2489413" y="267972"/>
                  </a:lnTo>
                  <a:lnTo>
                    <a:pt x="2539201" y="288653"/>
                  </a:lnTo>
                  <a:lnTo>
                    <a:pt x="2588990" y="308936"/>
                  </a:lnTo>
                  <a:lnTo>
                    <a:pt x="2638778" y="328576"/>
                  </a:lnTo>
                  <a:lnTo>
                    <a:pt x="2688566" y="347364"/>
                  </a:lnTo>
                  <a:lnTo>
                    <a:pt x="2738354" y="365124"/>
                  </a:lnTo>
                  <a:lnTo>
                    <a:pt x="2788143" y="381728"/>
                  </a:lnTo>
                  <a:lnTo>
                    <a:pt x="2837931" y="397090"/>
                  </a:lnTo>
                  <a:lnTo>
                    <a:pt x="2887719" y="411167"/>
                  </a:lnTo>
                  <a:lnTo>
                    <a:pt x="2937508" y="423954"/>
                  </a:lnTo>
                  <a:lnTo>
                    <a:pt x="2987296" y="435475"/>
                  </a:lnTo>
                  <a:lnTo>
                    <a:pt x="3037084" y="445781"/>
                  </a:lnTo>
                  <a:lnTo>
                    <a:pt x="3086872" y="454941"/>
                  </a:lnTo>
                  <a:lnTo>
                    <a:pt x="3136661" y="463035"/>
                  </a:lnTo>
                  <a:lnTo>
                    <a:pt x="3186449" y="470152"/>
                  </a:lnTo>
                  <a:lnTo>
                    <a:pt x="3236237" y="476381"/>
                  </a:lnTo>
                  <a:lnTo>
                    <a:pt x="3286025" y="481812"/>
                  </a:lnTo>
                  <a:lnTo>
                    <a:pt x="3335814" y="486531"/>
                  </a:lnTo>
                  <a:lnTo>
                    <a:pt x="3385602" y="490619"/>
                  </a:lnTo>
                  <a:lnTo>
                    <a:pt x="3435390" y="494151"/>
                  </a:lnTo>
                  <a:lnTo>
                    <a:pt x="3485179" y="497197"/>
                  </a:lnTo>
                  <a:lnTo>
                    <a:pt x="3534967" y="499818"/>
                  </a:lnTo>
                  <a:lnTo>
                    <a:pt x="3584755" y="502069"/>
                  </a:lnTo>
                  <a:lnTo>
                    <a:pt x="3634543" y="504001"/>
                  </a:lnTo>
                  <a:lnTo>
                    <a:pt x="3684332" y="505656"/>
                  </a:lnTo>
                  <a:lnTo>
                    <a:pt x="3734120" y="507072"/>
                  </a:lnTo>
                  <a:lnTo>
                    <a:pt x="3783908" y="508284"/>
                  </a:lnTo>
                  <a:lnTo>
                    <a:pt x="3833696" y="509319"/>
                  </a:lnTo>
                  <a:lnTo>
                    <a:pt x="3883485" y="510203"/>
                  </a:lnTo>
                  <a:lnTo>
                    <a:pt x="3933273" y="510957"/>
                  </a:lnTo>
                  <a:lnTo>
                    <a:pt x="3983061" y="511601"/>
                  </a:lnTo>
                  <a:lnTo>
                    <a:pt x="4032850" y="512150"/>
                  </a:lnTo>
                  <a:lnTo>
                    <a:pt x="4082638" y="512618"/>
                  </a:lnTo>
                  <a:lnTo>
                    <a:pt x="4132426" y="513017"/>
                  </a:lnTo>
                  <a:lnTo>
                    <a:pt x="4182214" y="513357"/>
                  </a:lnTo>
                  <a:lnTo>
                    <a:pt x="4232003" y="513646"/>
                  </a:lnTo>
                  <a:lnTo>
                    <a:pt x="4281791" y="513892"/>
                  </a:lnTo>
                  <a:lnTo>
                    <a:pt x="4331579" y="514102"/>
                  </a:lnTo>
                  <a:lnTo>
                    <a:pt x="4381367" y="514281"/>
                  </a:lnTo>
                  <a:lnTo>
                    <a:pt x="4431156" y="514433"/>
                  </a:lnTo>
                  <a:lnTo>
                    <a:pt x="4480944" y="514563"/>
                  </a:lnTo>
                  <a:lnTo>
                    <a:pt x="4530732" y="514673"/>
                  </a:lnTo>
                  <a:lnTo>
                    <a:pt x="4580521" y="514767"/>
                  </a:lnTo>
                  <a:lnTo>
                    <a:pt x="4630309" y="514847"/>
                  </a:lnTo>
                  <a:lnTo>
                    <a:pt x="4680097" y="514914"/>
                  </a:lnTo>
                  <a:lnTo>
                    <a:pt x="4729885" y="514972"/>
                  </a:lnTo>
                  <a:lnTo>
                    <a:pt x="4779674" y="515021"/>
                  </a:lnTo>
                  <a:lnTo>
                    <a:pt x="4829462" y="515063"/>
                  </a:lnTo>
                  <a:lnTo>
                    <a:pt x="4879250" y="515099"/>
                  </a:lnTo>
                  <a:lnTo>
                    <a:pt x="4929038" y="515129"/>
                  </a:lnTo>
                </a:path>
              </a:pathLst>
            </a:custGeom>
            <a:ln w="40651" cap="flat">
              <a:solidFill>
                <a:srgbClr val="B10DA1">
                  <a:alpha val="100000"/>
                </a:srgbClr>
              </a:solidFill>
              <a:prstDash val="solid"/>
              <a:round/>
            </a:ln>
          </p:spPr>
          <p:txBody>
            <a:bodyPr/>
            <a:lstStyle/>
            <a:p/>
          </p:txBody>
        </p:sp>
        <p:sp>
          <p:nvSpPr>
            <p:cNvPr id="36" name="pl36"/>
            <p:cNvSpPr/>
            <p:nvPr/>
          </p:nvSpPr>
          <p:spPr>
            <a:xfrm>
              <a:off x="2420208" y="3482705"/>
              <a:ext cx="4929038" cy="772694"/>
            </a:xfrm>
            <a:custGeom>
              <a:avLst/>
              <a:pathLst>
                <a:path w="4929038" h="772694">
                  <a:moveTo>
                    <a:pt x="0" y="772694"/>
                  </a:moveTo>
                  <a:lnTo>
                    <a:pt x="49788" y="772649"/>
                  </a:lnTo>
                  <a:lnTo>
                    <a:pt x="99576" y="772595"/>
                  </a:lnTo>
                  <a:lnTo>
                    <a:pt x="149364" y="772532"/>
                  </a:lnTo>
                  <a:lnTo>
                    <a:pt x="199153" y="772459"/>
                  </a:lnTo>
                  <a:lnTo>
                    <a:pt x="248941" y="772372"/>
                  </a:lnTo>
                  <a:lnTo>
                    <a:pt x="298729" y="772270"/>
                  </a:lnTo>
                  <a:lnTo>
                    <a:pt x="348517" y="772150"/>
                  </a:lnTo>
                  <a:lnTo>
                    <a:pt x="398306" y="772010"/>
                  </a:lnTo>
                  <a:lnTo>
                    <a:pt x="448094" y="771844"/>
                  </a:lnTo>
                  <a:lnTo>
                    <a:pt x="497882" y="771650"/>
                  </a:lnTo>
                  <a:lnTo>
                    <a:pt x="547670" y="771422"/>
                  </a:lnTo>
                  <a:lnTo>
                    <a:pt x="597459" y="771154"/>
                  </a:lnTo>
                  <a:lnTo>
                    <a:pt x="647247" y="770839"/>
                  </a:lnTo>
                  <a:lnTo>
                    <a:pt x="697035" y="770469"/>
                  </a:lnTo>
                  <a:lnTo>
                    <a:pt x="746824" y="770035"/>
                  </a:lnTo>
                  <a:lnTo>
                    <a:pt x="796612" y="769525"/>
                  </a:lnTo>
                  <a:lnTo>
                    <a:pt x="846400" y="768927"/>
                  </a:lnTo>
                  <a:lnTo>
                    <a:pt x="896188" y="768225"/>
                  </a:lnTo>
                  <a:lnTo>
                    <a:pt x="945977" y="767402"/>
                  </a:lnTo>
                  <a:lnTo>
                    <a:pt x="995765" y="766436"/>
                  </a:lnTo>
                  <a:lnTo>
                    <a:pt x="1045553" y="765305"/>
                  </a:lnTo>
                  <a:lnTo>
                    <a:pt x="1095341" y="763979"/>
                  </a:lnTo>
                  <a:lnTo>
                    <a:pt x="1145130" y="762426"/>
                  </a:lnTo>
                  <a:lnTo>
                    <a:pt x="1194918" y="760608"/>
                  </a:lnTo>
                  <a:lnTo>
                    <a:pt x="1244706" y="758484"/>
                  </a:lnTo>
                  <a:lnTo>
                    <a:pt x="1294495" y="756001"/>
                  </a:lnTo>
                  <a:lnTo>
                    <a:pt x="1344283" y="753104"/>
                  </a:lnTo>
                  <a:lnTo>
                    <a:pt x="1394071" y="749727"/>
                  </a:lnTo>
                  <a:lnTo>
                    <a:pt x="1443859" y="745796"/>
                  </a:lnTo>
                  <a:lnTo>
                    <a:pt x="1493648" y="741227"/>
                  </a:lnTo>
                  <a:lnTo>
                    <a:pt x="1543436" y="735929"/>
                  </a:lnTo>
                  <a:lnTo>
                    <a:pt x="1593224" y="729797"/>
                  </a:lnTo>
                  <a:lnTo>
                    <a:pt x="1643012" y="722718"/>
                  </a:lnTo>
                  <a:lnTo>
                    <a:pt x="1692801" y="714572"/>
                  </a:lnTo>
                  <a:lnTo>
                    <a:pt x="1742589" y="705228"/>
                  </a:lnTo>
                  <a:lnTo>
                    <a:pt x="1792377" y="694553"/>
                  </a:lnTo>
                  <a:lnTo>
                    <a:pt x="1842166" y="682412"/>
                  </a:lnTo>
                  <a:lnTo>
                    <a:pt x="1891954" y="668672"/>
                  </a:lnTo>
                  <a:lnTo>
                    <a:pt x="1941742" y="653213"/>
                  </a:lnTo>
                  <a:lnTo>
                    <a:pt x="1991530" y="635931"/>
                  </a:lnTo>
                  <a:lnTo>
                    <a:pt x="2041319" y="616751"/>
                  </a:lnTo>
                  <a:lnTo>
                    <a:pt x="2091107" y="595636"/>
                  </a:lnTo>
                  <a:lnTo>
                    <a:pt x="2140895" y="572592"/>
                  </a:lnTo>
                  <a:lnTo>
                    <a:pt x="2190683" y="547686"/>
                  </a:lnTo>
                  <a:lnTo>
                    <a:pt x="2240472" y="521046"/>
                  </a:lnTo>
                  <a:lnTo>
                    <a:pt x="2290260" y="492865"/>
                  </a:lnTo>
                  <a:lnTo>
                    <a:pt x="2340048" y="463404"/>
                  </a:lnTo>
                  <a:lnTo>
                    <a:pt x="2389837" y="432980"/>
                  </a:lnTo>
                  <a:lnTo>
                    <a:pt x="2439625" y="401959"/>
                  </a:lnTo>
                  <a:lnTo>
                    <a:pt x="2489413" y="370735"/>
                  </a:lnTo>
                  <a:lnTo>
                    <a:pt x="2539201" y="339714"/>
                  </a:lnTo>
                  <a:lnTo>
                    <a:pt x="2588990" y="309290"/>
                  </a:lnTo>
                  <a:lnTo>
                    <a:pt x="2638778" y="279829"/>
                  </a:lnTo>
                  <a:lnTo>
                    <a:pt x="2688566" y="251648"/>
                  </a:lnTo>
                  <a:lnTo>
                    <a:pt x="2738354" y="225008"/>
                  </a:lnTo>
                  <a:lnTo>
                    <a:pt x="2788143" y="200102"/>
                  </a:lnTo>
                  <a:lnTo>
                    <a:pt x="2837931" y="177058"/>
                  </a:lnTo>
                  <a:lnTo>
                    <a:pt x="2887719" y="155942"/>
                  </a:lnTo>
                  <a:lnTo>
                    <a:pt x="2937508" y="136763"/>
                  </a:lnTo>
                  <a:lnTo>
                    <a:pt x="2987296" y="119481"/>
                  </a:lnTo>
                  <a:lnTo>
                    <a:pt x="3037084" y="104022"/>
                  </a:lnTo>
                  <a:lnTo>
                    <a:pt x="3086872" y="90282"/>
                  </a:lnTo>
                  <a:lnTo>
                    <a:pt x="3136661" y="78140"/>
                  </a:lnTo>
                  <a:lnTo>
                    <a:pt x="3186449" y="67465"/>
                  </a:lnTo>
                  <a:lnTo>
                    <a:pt x="3236237" y="58122"/>
                  </a:lnTo>
                  <a:lnTo>
                    <a:pt x="3286025" y="49975"/>
                  </a:lnTo>
                  <a:lnTo>
                    <a:pt x="3335814" y="42897"/>
                  </a:lnTo>
                  <a:lnTo>
                    <a:pt x="3385602" y="36765"/>
                  </a:lnTo>
                  <a:lnTo>
                    <a:pt x="3435390" y="31466"/>
                  </a:lnTo>
                  <a:lnTo>
                    <a:pt x="3485179" y="26898"/>
                  </a:lnTo>
                  <a:lnTo>
                    <a:pt x="3534967" y="22967"/>
                  </a:lnTo>
                  <a:lnTo>
                    <a:pt x="3584755" y="19590"/>
                  </a:lnTo>
                  <a:lnTo>
                    <a:pt x="3634543" y="16693"/>
                  </a:lnTo>
                  <a:lnTo>
                    <a:pt x="3684332" y="14210"/>
                  </a:lnTo>
                  <a:lnTo>
                    <a:pt x="3734120" y="12085"/>
                  </a:lnTo>
                  <a:lnTo>
                    <a:pt x="3783908" y="10268"/>
                  </a:lnTo>
                  <a:lnTo>
                    <a:pt x="3833696" y="8715"/>
                  </a:lnTo>
                  <a:lnTo>
                    <a:pt x="3883485" y="7389"/>
                  </a:lnTo>
                  <a:lnTo>
                    <a:pt x="3933273" y="6257"/>
                  </a:lnTo>
                  <a:lnTo>
                    <a:pt x="3983061" y="5292"/>
                  </a:lnTo>
                  <a:lnTo>
                    <a:pt x="4032850" y="4468"/>
                  </a:lnTo>
                  <a:lnTo>
                    <a:pt x="4082638" y="3766"/>
                  </a:lnTo>
                  <a:lnTo>
                    <a:pt x="4132426" y="3168"/>
                  </a:lnTo>
                  <a:lnTo>
                    <a:pt x="4182214" y="2659"/>
                  </a:lnTo>
                  <a:lnTo>
                    <a:pt x="4232003" y="2224"/>
                  </a:lnTo>
                  <a:lnTo>
                    <a:pt x="4281791" y="1855"/>
                  </a:lnTo>
                  <a:lnTo>
                    <a:pt x="4331579" y="1540"/>
                  </a:lnTo>
                  <a:lnTo>
                    <a:pt x="4381367" y="1272"/>
                  </a:lnTo>
                  <a:lnTo>
                    <a:pt x="4431156" y="1044"/>
                  </a:lnTo>
                  <a:lnTo>
                    <a:pt x="4480944" y="849"/>
                  </a:lnTo>
                  <a:lnTo>
                    <a:pt x="4530732" y="684"/>
                  </a:lnTo>
                  <a:lnTo>
                    <a:pt x="4580521" y="543"/>
                  </a:lnTo>
                  <a:lnTo>
                    <a:pt x="4630309" y="424"/>
                  </a:lnTo>
                  <a:lnTo>
                    <a:pt x="4680097" y="322"/>
                  </a:lnTo>
                  <a:lnTo>
                    <a:pt x="4729885" y="235"/>
                  </a:lnTo>
                  <a:lnTo>
                    <a:pt x="4779674" y="161"/>
                  </a:lnTo>
                  <a:lnTo>
                    <a:pt x="4829462" y="98"/>
                  </a:lnTo>
                  <a:lnTo>
                    <a:pt x="4879250" y="45"/>
                  </a:lnTo>
                  <a:lnTo>
                    <a:pt x="4929038" y="0"/>
                  </a:lnTo>
                </a:path>
              </a:pathLst>
            </a:custGeom>
            <a:ln w="40651" cap="flat">
              <a:solidFill>
                <a:srgbClr val="1CBE4F">
                  <a:alpha val="100000"/>
                </a:srgbClr>
              </a:solidFill>
              <a:prstDash val="solid"/>
              <a:round/>
            </a:ln>
          </p:spPr>
          <p:txBody>
            <a:bodyPr/>
            <a:lstStyle/>
            <a:p/>
          </p:txBody>
        </p:sp>
        <p:sp>
          <p:nvSpPr>
            <p:cNvPr id="37" name="pl37"/>
            <p:cNvSpPr/>
            <p:nvPr/>
          </p:nvSpPr>
          <p:spPr>
            <a:xfrm>
              <a:off x="2420208" y="3740875"/>
              <a:ext cx="4929038" cy="2060519"/>
            </a:xfrm>
            <a:custGeom>
              <a:avLst/>
              <a:pathLst>
                <a:path w="4929038" h="2060519">
                  <a:moveTo>
                    <a:pt x="0" y="2060519"/>
                  </a:moveTo>
                  <a:lnTo>
                    <a:pt x="49788" y="2060397"/>
                  </a:lnTo>
                  <a:lnTo>
                    <a:pt x="99576" y="2060255"/>
                  </a:lnTo>
                  <a:lnTo>
                    <a:pt x="149364" y="2060087"/>
                  </a:lnTo>
                  <a:lnTo>
                    <a:pt x="199153" y="2059891"/>
                  </a:lnTo>
                  <a:lnTo>
                    <a:pt x="248941" y="2059659"/>
                  </a:lnTo>
                  <a:lnTo>
                    <a:pt x="298729" y="2059388"/>
                  </a:lnTo>
                  <a:lnTo>
                    <a:pt x="348517" y="2059068"/>
                  </a:lnTo>
                  <a:lnTo>
                    <a:pt x="398306" y="2058693"/>
                  </a:lnTo>
                  <a:lnTo>
                    <a:pt x="448094" y="2058252"/>
                  </a:lnTo>
                  <a:lnTo>
                    <a:pt x="497882" y="2057734"/>
                  </a:lnTo>
                  <a:lnTo>
                    <a:pt x="547670" y="2057126"/>
                  </a:lnTo>
                  <a:lnTo>
                    <a:pt x="597459" y="2056411"/>
                  </a:lnTo>
                  <a:lnTo>
                    <a:pt x="647247" y="2055571"/>
                  </a:lnTo>
                  <a:lnTo>
                    <a:pt x="697035" y="2054585"/>
                  </a:lnTo>
                  <a:lnTo>
                    <a:pt x="746824" y="2053428"/>
                  </a:lnTo>
                  <a:lnTo>
                    <a:pt x="796612" y="2052069"/>
                  </a:lnTo>
                  <a:lnTo>
                    <a:pt x="846400" y="2050474"/>
                  </a:lnTo>
                  <a:lnTo>
                    <a:pt x="896188" y="2048602"/>
                  </a:lnTo>
                  <a:lnTo>
                    <a:pt x="945977" y="2046406"/>
                  </a:lnTo>
                  <a:lnTo>
                    <a:pt x="995765" y="2043831"/>
                  </a:lnTo>
                  <a:lnTo>
                    <a:pt x="1045553" y="2040813"/>
                  </a:lnTo>
                  <a:lnTo>
                    <a:pt x="1095341" y="2037277"/>
                  </a:lnTo>
                  <a:lnTo>
                    <a:pt x="1145130" y="2033136"/>
                  </a:lnTo>
                  <a:lnTo>
                    <a:pt x="1194918" y="2028290"/>
                  </a:lnTo>
                  <a:lnTo>
                    <a:pt x="1244706" y="2022624"/>
                  </a:lnTo>
                  <a:lnTo>
                    <a:pt x="1294495" y="2016004"/>
                  </a:lnTo>
                  <a:lnTo>
                    <a:pt x="1344283" y="2008278"/>
                  </a:lnTo>
                  <a:lnTo>
                    <a:pt x="1394071" y="1999272"/>
                  </a:lnTo>
                  <a:lnTo>
                    <a:pt x="1443859" y="1988789"/>
                  </a:lnTo>
                  <a:lnTo>
                    <a:pt x="1493648" y="1976607"/>
                  </a:lnTo>
                  <a:lnTo>
                    <a:pt x="1543436" y="1962477"/>
                  </a:lnTo>
                  <a:lnTo>
                    <a:pt x="1593224" y="1946125"/>
                  </a:lnTo>
                  <a:lnTo>
                    <a:pt x="1643012" y="1927250"/>
                  </a:lnTo>
                  <a:lnTo>
                    <a:pt x="1692801" y="1905526"/>
                  </a:lnTo>
                  <a:lnTo>
                    <a:pt x="1742589" y="1880610"/>
                  </a:lnTo>
                  <a:lnTo>
                    <a:pt x="1792377" y="1852143"/>
                  </a:lnTo>
                  <a:lnTo>
                    <a:pt x="1842166" y="1819765"/>
                  </a:lnTo>
                  <a:lnTo>
                    <a:pt x="1891954" y="1783126"/>
                  </a:lnTo>
                  <a:lnTo>
                    <a:pt x="1941742" y="1741901"/>
                  </a:lnTo>
                  <a:lnTo>
                    <a:pt x="1991530" y="1695817"/>
                  </a:lnTo>
                  <a:lnTo>
                    <a:pt x="2041319" y="1644671"/>
                  </a:lnTo>
                  <a:lnTo>
                    <a:pt x="2091107" y="1588362"/>
                  </a:lnTo>
                  <a:lnTo>
                    <a:pt x="2140895" y="1526913"/>
                  </a:lnTo>
                  <a:lnTo>
                    <a:pt x="2190683" y="1460497"/>
                  </a:lnTo>
                  <a:lnTo>
                    <a:pt x="2240472" y="1389456"/>
                  </a:lnTo>
                  <a:lnTo>
                    <a:pt x="2290260" y="1314307"/>
                  </a:lnTo>
                  <a:lnTo>
                    <a:pt x="2340048" y="1235744"/>
                  </a:lnTo>
                  <a:lnTo>
                    <a:pt x="2389837" y="1154614"/>
                  </a:lnTo>
                  <a:lnTo>
                    <a:pt x="2439625" y="1071891"/>
                  </a:lnTo>
                  <a:lnTo>
                    <a:pt x="2489413" y="988627"/>
                  </a:lnTo>
                  <a:lnTo>
                    <a:pt x="2539201" y="905904"/>
                  </a:lnTo>
                  <a:lnTo>
                    <a:pt x="2588990" y="824774"/>
                  </a:lnTo>
                  <a:lnTo>
                    <a:pt x="2638778" y="746211"/>
                  </a:lnTo>
                  <a:lnTo>
                    <a:pt x="2688566" y="671062"/>
                  </a:lnTo>
                  <a:lnTo>
                    <a:pt x="2738354" y="600021"/>
                  </a:lnTo>
                  <a:lnTo>
                    <a:pt x="2788143" y="533605"/>
                  </a:lnTo>
                  <a:lnTo>
                    <a:pt x="2837931" y="472156"/>
                  </a:lnTo>
                  <a:lnTo>
                    <a:pt x="2887719" y="415847"/>
                  </a:lnTo>
                  <a:lnTo>
                    <a:pt x="2937508" y="364701"/>
                  </a:lnTo>
                  <a:lnTo>
                    <a:pt x="2987296" y="318617"/>
                  </a:lnTo>
                  <a:lnTo>
                    <a:pt x="3037084" y="277393"/>
                  </a:lnTo>
                  <a:lnTo>
                    <a:pt x="3086872" y="240753"/>
                  </a:lnTo>
                  <a:lnTo>
                    <a:pt x="3136661" y="208375"/>
                  </a:lnTo>
                  <a:lnTo>
                    <a:pt x="3186449" y="179908"/>
                  </a:lnTo>
                  <a:lnTo>
                    <a:pt x="3236237" y="154992"/>
                  </a:lnTo>
                  <a:lnTo>
                    <a:pt x="3286025" y="133268"/>
                  </a:lnTo>
                  <a:lnTo>
                    <a:pt x="3335814" y="114393"/>
                  </a:lnTo>
                  <a:lnTo>
                    <a:pt x="3385602" y="98041"/>
                  </a:lnTo>
                  <a:lnTo>
                    <a:pt x="3435390" y="83911"/>
                  </a:lnTo>
                  <a:lnTo>
                    <a:pt x="3485179" y="71729"/>
                  </a:lnTo>
                  <a:lnTo>
                    <a:pt x="3534967" y="61246"/>
                  </a:lnTo>
                  <a:lnTo>
                    <a:pt x="3584755" y="52240"/>
                  </a:lnTo>
                  <a:lnTo>
                    <a:pt x="3634543" y="44514"/>
                  </a:lnTo>
                  <a:lnTo>
                    <a:pt x="3684332" y="37894"/>
                  </a:lnTo>
                  <a:lnTo>
                    <a:pt x="3734120" y="32228"/>
                  </a:lnTo>
                  <a:lnTo>
                    <a:pt x="3783908" y="27382"/>
                  </a:lnTo>
                  <a:lnTo>
                    <a:pt x="3833696" y="23241"/>
                  </a:lnTo>
                  <a:lnTo>
                    <a:pt x="3883485" y="19705"/>
                  </a:lnTo>
                  <a:lnTo>
                    <a:pt x="3933273" y="16687"/>
                  </a:lnTo>
                  <a:lnTo>
                    <a:pt x="3983061" y="14112"/>
                  </a:lnTo>
                  <a:lnTo>
                    <a:pt x="4032850" y="11916"/>
                  </a:lnTo>
                  <a:lnTo>
                    <a:pt x="4082638" y="10044"/>
                  </a:lnTo>
                  <a:lnTo>
                    <a:pt x="4132426" y="8449"/>
                  </a:lnTo>
                  <a:lnTo>
                    <a:pt x="4182214" y="7090"/>
                  </a:lnTo>
                  <a:lnTo>
                    <a:pt x="4232003" y="5933"/>
                  </a:lnTo>
                  <a:lnTo>
                    <a:pt x="4281791" y="4947"/>
                  </a:lnTo>
                  <a:lnTo>
                    <a:pt x="4331579" y="4107"/>
                  </a:lnTo>
                  <a:lnTo>
                    <a:pt x="4381367" y="3392"/>
                  </a:lnTo>
                  <a:lnTo>
                    <a:pt x="4431156" y="2784"/>
                  </a:lnTo>
                  <a:lnTo>
                    <a:pt x="4480944" y="2266"/>
                  </a:lnTo>
                  <a:lnTo>
                    <a:pt x="4530732" y="1825"/>
                  </a:lnTo>
                  <a:lnTo>
                    <a:pt x="4580521" y="1450"/>
                  </a:lnTo>
                  <a:lnTo>
                    <a:pt x="4630309" y="1131"/>
                  </a:lnTo>
                  <a:lnTo>
                    <a:pt x="4680097" y="859"/>
                  </a:lnTo>
                  <a:lnTo>
                    <a:pt x="4729885" y="627"/>
                  </a:lnTo>
                  <a:lnTo>
                    <a:pt x="4779674" y="431"/>
                  </a:lnTo>
                  <a:lnTo>
                    <a:pt x="4829462" y="263"/>
                  </a:lnTo>
                  <a:lnTo>
                    <a:pt x="4879250" y="121"/>
                  </a:lnTo>
                  <a:lnTo>
                    <a:pt x="4929038" y="0"/>
                  </a:lnTo>
                </a:path>
              </a:pathLst>
            </a:custGeom>
            <a:ln w="40651" cap="flat">
              <a:solidFill>
                <a:srgbClr val="C075A6">
                  <a:alpha val="100000"/>
                </a:srgbClr>
              </a:solidFill>
              <a:prstDash val="solid"/>
              <a:round/>
            </a:ln>
          </p:spPr>
          <p:txBody>
            <a:bodyPr/>
            <a:lstStyle/>
            <a:p/>
          </p:txBody>
        </p:sp>
        <p:sp>
          <p:nvSpPr>
            <p:cNvPr id="38" name="pt38"/>
            <p:cNvSpPr/>
            <p:nvPr/>
          </p:nvSpPr>
          <p:spPr>
            <a:xfrm>
              <a:off x="2334404" y="819265"/>
              <a:ext cx="171607" cy="171607"/>
            </a:xfrm>
            <a:prstGeom prst="ellipse">
              <a:avLst/>
            </a:prstGeom>
            <a:solidFill>
              <a:srgbClr val="2ED9FF">
                <a:alpha val="100000"/>
              </a:srgbClr>
            </a:solidFill>
            <a:ln w="9000" cap="rnd">
              <a:solidFill>
                <a:srgbClr val="2ED9FF">
                  <a:alpha val="100000"/>
                </a:srgbClr>
              </a:solidFill>
              <a:prstDash val="solid"/>
              <a:round/>
            </a:ln>
          </p:spPr>
          <p:txBody>
            <a:bodyPr/>
            <a:lstStyle/>
            <a:p/>
          </p:txBody>
        </p:sp>
        <p:sp>
          <p:nvSpPr>
            <p:cNvPr id="39" name="pt39"/>
            <p:cNvSpPr/>
            <p:nvPr/>
          </p:nvSpPr>
          <p:spPr>
            <a:xfrm>
              <a:off x="2334404" y="1077002"/>
              <a:ext cx="171607" cy="171607"/>
            </a:xfrm>
            <a:prstGeom prst="ellipse">
              <a:avLst/>
            </a:prstGeom>
            <a:solidFill>
              <a:srgbClr val="85660D">
                <a:alpha val="100000"/>
              </a:srgbClr>
            </a:solidFill>
            <a:ln w="9000" cap="rnd">
              <a:solidFill>
                <a:srgbClr val="85660D">
                  <a:alpha val="100000"/>
                </a:srgbClr>
              </a:solidFill>
              <a:prstDash val="solid"/>
              <a:round/>
            </a:ln>
          </p:spPr>
          <p:txBody>
            <a:bodyPr/>
            <a:lstStyle/>
            <a:p/>
          </p:txBody>
        </p:sp>
        <p:sp>
          <p:nvSpPr>
            <p:cNvPr id="40" name="pt40"/>
            <p:cNvSpPr/>
            <p:nvPr/>
          </p:nvSpPr>
          <p:spPr>
            <a:xfrm>
              <a:off x="2334404" y="1334740"/>
              <a:ext cx="171607" cy="171607"/>
            </a:xfrm>
            <a:prstGeom prst="ellipse">
              <a:avLst/>
            </a:prstGeom>
            <a:solidFill>
              <a:srgbClr val="F6222E">
                <a:alpha val="100000"/>
              </a:srgbClr>
            </a:solidFill>
            <a:ln w="9000" cap="rnd">
              <a:solidFill>
                <a:srgbClr val="F6222E">
                  <a:alpha val="100000"/>
                </a:srgbClr>
              </a:solidFill>
              <a:prstDash val="solid"/>
              <a:round/>
            </a:ln>
          </p:spPr>
          <p:txBody>
            <a:bodyPr/>
            <a:lstStyle/>
            <a:p/>
          </p:txBody>
        </p:sp>
        <p:sp>
          <p:nvSpPr>
            <p:cNvPr id="41" name="pt41"/>
            <p:cNvSpPr/>
            <p:nvPr/>
          </p:nvSpPr>
          <p:spPr>
            <a:xfrm>
              <a:off x="2334404" y="1592478"/>
              <a:ext cx="171607" cy="171607"/>
            </a:xfrm>
            <a:prstGeom prst="ellipse">
              <a:avLst/>
            </a:prstGeom>
            <a:solidFill>
              <a:srgbClr val="90AD1C">
                <a:alpha val="100000"/>
              </a:srgbClr>
            </a:solidFill>
            <a:ln w="9000" cap="rnd">
              <a:solidFill>
                <a:srgbClr val="90AD1C">
                  <a:alpha val="100000"/>
                </a:srgbClr>
              </a:solidFill>
              <a:prstDash val="solid"/>
              <a:round/>
            </a:ln>
          </p:spPr>
          <p:txBody>
            <a:bodyPr/>
            <a:lstStyle/>
            <a:p/>
          </p:txBody>
        </p:sp>
        <p:sp>
          <p:nvSpPr>
            <p:cNvPr id="42" name="pt42"/>
            <p:cNvSpPr/>
            <p:nvPr/>
          </p:nvSpPr>
          <p:spPr>
            <a:xfrm>
              <a:off x="2334404" y="1850216"/>
              <a:ext cx="171607" cy="171607"/>
            </a:xfrm>
            <a:prstGeom prst="ellipse">
              <a:avLst/>
            </a:prstGeom>
            <a:solidFill>
              <a:srgbClr val="FBE426">
                <a:alpha val="100000"/>
              </a:srgbClr>
            </a:solidFill>
            <a:ln w="9000" cap="rnd">
              <a:solidFill>
                <a:srgbClr val="FBE426">
                  <a:alpha val="100000"/>
                </a:srgbClr>
              </a:solidFill>
              <a:prstDash val="solid"/>
              <a:round/>
            </a:ln>
          </p:spPr>
          <p:txBody>
            <a:bodyPr/>
            <a:lstStyle/>
            <a:p/>
          </p:txBody>
        </p:sp>
        <p:sp>
          <p:nvSpPr>
            <p:cNvPr id="43" name="pt43"/>
            <p:cNvSpPr/>
            <p:nvPr/>
          </p:nvSpPr>
          <p:spPr>
            <a:xfrm>
              <a:off x="2334404" y="2107953"/>
              <a:ext cx="171607" cy="171607"/>
            </a:xfrm>
            <a:prstGeom prst="ellipse">
              <a:avLst/>
            </a:prstGeom>
            <a:solidFill>
              <a:srgbClr val="B00068">
                <a:alpha val="100000"/>
              </a:srgbClr>
            </a:solidFill>
            <a:ln w="9000" cap="rnd">
              <a:solidFill>
                <a:srgbClr val="B00068">
                  <a:alpha val="100000"/>
                </a:srgbClr>
              </a:solidFill>
              <a:prstDash val="solid"/>
              <a:round/>
            </a:ln>
          </p:spPr>
          <p:txBody>
            <a:bodyPr/>
            <a:lstStyle/>
            <a:p/>
          </p:txBody>
        </p:sp>
        <p:sp>
          <p:nvSpPr>
            <p:cNvPr id="44" name="pt44"/>
            <p:cNvSpPr/>
            <p:nvPr/>
          </p:nvSpPr>
          <p:spPr>
            <a:xfrm>
              <a:off x="2334404" y="2365691"/>
              <a:ext cx="171607" cy="171607"/>
            </a:xfrm>
            <a:prstGeom prst="ellipse">
              <a:avLst/>
            </a:prstGeom>
            <a:solidFill>
              <a:srgbClr val="3B00FB">
                <a:alpha val="100000"/>
              </a:srgbClr>
            </a:solidFill>
            <a:ln w="9000" cap="rnd">
              <a:solidFill>
                <a:srgbClr val="3B00FB">
                  <a:alpha val="100000"/>
                </a:srgbClr>
              </a:solidFill>
              <a:prstDash val="solid"/>
              <a:round/>
            </a:ln>
          </p:spPr>
          <p:txBody>
            <a:bodyPr/>
            <a:lstStyle/>
            <a:p/>
          </p:txBody>
        </p:sp>
        <p:sp>
          <p:nvSpPr>
            <p:cNvPr id="45" name="pt45"/>
            <p:cNvSpPr/>
            <p:nvPr/>
          </p:nvSpPr>
          <p:spPr>
            <a:xfrm>
              <a:off x="2334404" y="2623429"/>
              <a:ext cx="171607" cy="171607"/>
            </a:xfrm>
            <a:prstGeom prst="ellipse">
              <a:avLst/>
            </a:prstGeom>
            <a:solidFill>
              <a:srgbClr val="B10DA1">
                <a:alpha val="100000"/>
              </a:srgbClr>
            </a:solidFill>
            <a:ln w="9000" cap="rnd">
              <a:solidFill>
                <a:srgbClr val="B10DA1">
                  <a:alpha val="100000"/>
                </a:srgbClr>
              </a:solidFill>
              <a:prstDash val="solid"/>
              <a:round/>
            </a:ln>
          </p:spPr>
          <p:txBody>
            <a:bodyPr/>
            <a:lstStyle/>
            <a:p/>
          </p:txBody>
        </p:sp>
        <p:sp>
          <p:nvSpPr>
            <p:cNvPr id="46" name="pt46"/>
            <p:cNvSpPr/>
            <p:nvPr/>
          </p:nvSpPr>
          <p:spPr>
            <a:xfrm>
              <a:off x="2334404" y="2881167"/>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7" name="pt47"/>
            <p:cNvSpPr/>
            <p:nvPr/>
          </p:nvSpPr>
          <p:spPr>
            <a:xfrm>
              <a:off x="2334404" y="3138904"/>
              <a:ext cx="171607" cy="171607"/>
            </a:xfrm>
            <a:prstGeom prst="ellipse">
              <a:avLst/>
            </a:prstGeom>
            <a:solidFill>
              <a:srgbClr val="1C8356">
                <a:alpha val="100000"/>
              </a:srgbClr>
            </a:solidFill>
            <a:ln w="9000" cap="rnd">
              <a:solidFill>
                <a:srgbClr val="1C8356">
                  <a:alpha val="100000"/>
                </a:srgbClr>
              </a:solidFill>
              <a:prstDash val="solid"/>
              <a:round/>
            </a:ln>
          </p:spPr>
          <p:txBody>
            <a:bodyPr/>
            <a:lstStyle/>
            <a:p/>
          </p:txBody>
        </p:sp>
        <p:sp>
          <p:nvSpPr>
            <p:cNvPr id="48" name="pt48"/>
            <p:cNvSpPr/>
            <p:nvPr/>
          </p:nvSpPr>
          <p:spPr>
            <a:xfrm>
              <a:off x="2334404" y="3396642"/>
              <a:ext cx="171607" cy="171607"/>
            </a:xfrm>
            <a:prstGeom prst="ellipse">
              <a:avLst/>
            </a:prstGeom>
            <a:solidFill>
              <a:srgbClr val="F7E1A0">
                <a:alpha val="100000"/>
              </a:srgbClr>
            </a:solidFill>
            <a:ln w="9000" cap="rnd">
              <a:solidFill>
                <a:srgbClr val="F7E1A0">
                  <a:alpha val="100000"/>
                </a:srgbClr>
              </a:solidFill>
              <a:prstDash val="solid"/>
              <a:round/>
            </a:ln>
          </p:spPr>
          <p:txBody>
            <a:bodyPr/>
            <a:lstStyle/>
            <a:p/>
          </p:txBody>
        </p:sp>
        <p:sp>
          <p:nvSpPr>
            <p:cNvPr id="49" name="pt49"/>
            <p:cNvSpPr/>
            <p:nvPr/>
          </p:nvSpPr>
          <p:spPr>
            <a:xfrm>
              <a:off x="2334404" y="3654380"/>
              <a:ext cx="171607" cy="171607"/>
            </a:xfrm>
            <a:prstGeom prst="ellipse">
              <a:avLst/>
            </a:prstGeom>
            <a:solidFill>
              <a:srgbClr val="C4451C">
                <a:alpha val="100000"/>
              </a:srgbClr>
            </a:solidFill>
            <a:ln w="9000" cap="rnd">
              <a:solidFill>
                <a:srgbClr val="C4451C">
                  <a:alpha val="100000"/>
                </a:srgbClr>
              </a:solidFill>
              <a:prstDash val="solid"/>
              <a:round/>
            </a:ln>
          </p:spPr>
          <p:txBody>
            <a:bodyPr/>
            <a:lstStyle/>
            <a:p/>
          </p:txBody>
        </p:sp>
        <p:sp>
          <p:nvSpPr>
            <p:cNvPr id="50" name="pt50"/>
            <p:cNvSpPr/>
            <p:nvPr/>
          </p:nvSpPr>
          <p:spPr>
            <a:xfrm>
              <a:off x="2334404" y="391211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2334404" y="4169855"/>
              <a:ext cx="171607" cy="171607"/>
            </a:xfrm>
            <a:prstGeom prst="ellipse">
              <a:avLst/>
            </a:prstGeom>
            <a:solidFill>
              <a:srgbClr val="1CBE4F">
                <a:alpha val="100000"/>
              </a:srgbClr>
            </a:solidFill>
            <a:ln w="9000" cap="rnd">
              <a:solidFill>
                <a:srgbClr val="1CBE4F">
                  <a:alpha val="100000"/>
                </a:srgbClr>
              </a:solidFill>
              <a:prstDash val="solid"/>
              <a:round/>
            </a:ln>
          </p:spPr>
          <p:txBody>
            <a:bodyPr/>
            <a:lstStyle/>
            <a:p/>
          </p:txBody>
        </p:sp>
        <p:sp>
          <p:nvSpPr>
            <p:cNvPr id="52" name="pt52"/>
            <p:cNvSpPr/>
            <p:nvPr/>
          </p:nvSpPr>
          <p:spPr>
            <a:xfrm>
              <a:off x="2334404" y="4427593"/>
              <a:ext cx="171607" cy="171607"/>
            </a:xfrm>
            <a:prstGeom prst="ellipse">
              <a:avLst/>
            </a:prstGeom>
            <a:solidFill>
              <a:srgbClr val="325A9B">
                <a:alpha val="100000"/>
              </a:srgbClr>
            </a:solidFill>
            <a:ln w="9000" cap="rnd">
              <a:solidFill>
                <a:srgbClr val="325A9B">
                  <a:alpha val="100000"/>
                </a:srgbClr>
              </a:solidFill>
              <a:prstDash val="solid"/>
              <a:round/>
            </a:ln>
          </p:spPr>
          <p:txBody>
            <a:bodyPr/>
            <a:lstStyle/>
            <a:p/>
          </p:txBody>
        </p:sp>
        <p:sp>
          <p:nvSpPr>
            <p:cNvPr id="53" name="pt53"/>
            <p:cNvSpPr/>
            <p:nvPr/>
          </p:nvSpPr>
          <p:spPr>
            <a:xfrm>
              <a:off x="2334404" y="4685331"/>
              <a:ext cx="171607" cy="171607"/>
            </a:xfrm>
            <a:prstGeom prst="ellipse">
              <a:avLst/>
            </a:prstGeom>
            <a:solidFill>
              <a:srgbClr val="AA0DFE">
                <a:alpha val="100000"/>
              </a:srgbClr>
            </a:solidFill>
            <a:ln w="9000" cap="rnd">
              <a:solidFill>
                <a:srgbClr val="AA0DFE">
                  <a:alpha val="100000"/>
                </a:srgbClr>
              </a:solidFill>
              <a:prstDash val="solid"/>
              <a:round/>
            </a:ln>
          </p:spPr>
          <p:txBody>
            <a:bodyPr/>
            <a:lstStyle/>
            <a:p/>
          </p:txBody>
        </p:sp>
        <p:sp>
          <p:nvSpPr>
            <p:cNvPr id="54" name="pt54"/>
            <p:cNvSpPr/>
            <p:nvPr/>
          </p:nvSpPr>
          <p:spPr>
            <a:xfrm>
              <a:off x="2334404" y="4943069"/>
              <a:ext cx="171607" cy="171607"/>
            </a:xfrm>
            <a:prstGeom prst="ellipse">
              <a:avLst/>
            </a:prstGeom>
            <a:solidFill>
              <a:srgbClr val="FE00FA">
                <a:alpha val="100000"/>
              </a:srgbClr>
            </a:solidFill>
            <a:ln w="9000" cap="rnd">
              <a:solidFill>
                <a:srgbClr val="FE00FA">
                  <a:alpha val="100000"/>
                </a:srgbClr>
              </a:solidFill>
              <a:prstDash val="solid"/>
              <a:round/>
            </a:ln>
          </p:spPr>
          <p:txBody>
            <a:bodyPr/>
            <a:lstStyle/>
            <a:p/>
          </p:txBody>
        </p:sp>
        <p:sp>
          <p:nvSpPr>
            <p:cNvPr id="55" name="pt55"/>
            <p:cNvSpPr/>
            <p:nvPr/>
          </p:nvSpPr>
          <p:spPr>
            <a:xfrm>
              <a:off x="2334404" y="5200806"/>
              <a:ext cx="171607" cy="171607"/>
            </a:xfrm>
            <a:prstGeom prst="ellipse">
              <a:avLst/>
            </a:prstGeom>
            <a:solidFill>
              <a:srgbClr val="FEAF16">
                <a:alpha val="100000"/>
              </a:srgbClr>
            </a:solidFill>
            <a:ln w="9000" cap="rnd">
              <a:solidFill>
                <a:srgbClr val="FEAF16">
                  <a:alpha val="100000"/>
                </a:srgbClr>
              </a:solidFill>
              <a:prstDash val="solid"/>
              <a:round/>
            </a:ln>
          </p:spPr>
          <p:txBody>
            <a:bodyPr/>
            <a:lstStyle/>
            <a:p/>
          </p:txBody>
        </p:sp>
        <p:sp>
          <p:nvSpPr>
            <p:cNvPr id="56" name="pt56"/>
            <p:cNvSpPr/>
            <p:nvPr/>
          </p:nvSpPr>
          <p:spPr>
            <a:xfrm>
              <a:off x="2334404" y="5458544"/>
              <a:ext cx="171607" cy="171607"/>
            </a:xfrm>
            <a:prstGeom prst="ellipse">
              <a:avLst/>
            </a:prstGeom>
            <a:solidFill>
              <a:srgbClr val="00CC99">
                <a:alpha val="100000"/>
              </a:srgbClr>
            </a:solidFill>
            <a:ln w="9000" cap="rnd">
              <a:solidFill>
                <a:srgbClr val="00CC99">
                  <a:alpha val="100000"/>
                </a:srgbClr>
              </a:solidFill>
              <a:prstDash val="solid"/>
              <a:round/>
            </a:ln>
          </p:spPr>
          <p:txBody>
            <a:bodyPr/>
            <a:lstStyle/>
            <a:p/>
          </p:txBody>
        </p:sp>
        <p:sp>
          <p:nvSpPr>
            <p:cNvPr id="57" name="pt57"/>
            <p:cNvSpPr/>
            <p:nvPr/>
          </p:nvSpPr>
          <p:spPr>
            <a:xfrm>
              <a:off x="2334404" y="5716282"/>
              <a:ext cx="171607" cy="171607"/>
            </a:xfrm>
            <a:prstGeom prst="ellipse">
              <a:avLst/>
            </a:prstGeom>
            <a:solidFill>
              <a:srgbClr val="C075A6">
                <a:alpha val="100000"/>
              </a:srgbClr>
            </a:solidFill>
            <a:ln w="9000" cap="rnd">
              <a:solidFill>
                <a:srgbClr val="C075A6">
                  <a:alpha val="100000"/>
                </a:srgbClr>
              </a:solidFill>
              <a:prstDash val="solid"/>
              <a:round/>
            </a:ln>
          </p:spPr>
          <p:txBody>
            <a:bodyPr/>
            <a:lstStyle/>
            <a:p/>
          </p:txBody>
        </p:sp>
        <p:sp>
          <p:nvSpPr>
            <p:cNvPr id="58" name="pt58"/>
            <p:cNvSpPr/>
            <p:nvPr/>
          </p:nvSpPr>
          <p:spPr>
            <a:xfrm>
              <a:off x="7263443" y="819265"/>
              <a:ext cx="171607" cy="171607"/>
            </a:xfrm>
            <a:prstGeom prst="ellipse">
              <a:avLst/>
            </a:prstGeom>
            <a:solidFill>
              <a:srgbClr val="85660D">
                <a:alpha val="100000"/>
              </a:srgbClr>
            </a:solidFill>
            <a:ln w="9000" cap="rnd">
              <a:solidFill>
                <a:srgbClr val="85660D">
                  <a:alpha val="100000"/>
                </a:srgbClr>
              </a:solidFill>
              <a:prstDash val="solid"/>
              <a:round/>
            </a:ln>
          </p:spPr>
          <p:txBody>
            <a:bodyPr/>
            <a:lstStyle/>
            <a:p/>
          </p:txBody>
        </p:sp>
        <p:sp>
          <p:nvSpPr>
            <p:cNvPr id="59" name="pt59"/>
            <p:cNvSpPr/>
            <p:nvPr/>
          </p:nvSpPr>
          <p:spPr>
            <a:xfrm>
              <a:off x="7263443" y="1077002"/>
              <a:ext cx="171607" cy="171607"/>
            </a:xfrm>
            <a:prstGeom prst="ellipse">
              <a:avLst/>
            </a:prstGeom>
            <a:solidFill>
              <a:srgbClr val="2ED9FF">
                <a:alpha val="100000"/>
              </a:srgbClr>
            </a:solidFill>
            <a:ln w="9000" cap="rnd">
              <a:solidFill>
                <a:srgbClr val="2ED9FF">
                  <a:alpha val="100000"/>
                </a:srgbClr>
              </a:solidFill>
              <a:prstDash val="solid"/>
              <a:round/>
            </a:ln>
          </p:spPr>
          <p:txBody>
            <a:bodyPr/>
            <a:lstStyle/>
            <a:p/>
          </p:txBody>
        </p:sp>
        <p:sp>
          <p:nvSpPr>
            <p:cNvPr id="60" name="pt60"/>
            <p:cNvSpPr/>
            <p:nvPr/>
          </p:nvSpPr>
          <p:spPr>
            <a:xfrm>
              <a:off x="7263443" y="1334740"/>
              <a:ext cx="171607" cy="171607"/>
            </a:xfrm>
            <a:prstGeom prst="ellipse">
              <a:avLst/>
            </a:prstGeom>
            <a:solidFill>
              <a:srgbClr val="90AD1C">
                <a:alpha val="100000"/>
              </a:srgbClr>
            </a:solidFill>
            <a:ln w="9000" cap="rnd">
              <a:solidFill>
                <a:srgbClr val="90AD1C">
                  <a:alpha val="100000"/>
                </a:srgbClr>
              </a:solidFill>
              <a:prstDash val="solid"/>
              <a:round/>
            </a:ln>
          </p:spPr>
          <p:txBody>
            <a:bodyPr/>
            <a:lstStyle/>
            <a:p/>
          </p:txBody>
        </p:sp>
        <p:sp>
          <p:nvSpPr>
            <p:cNvPr id="61" name="pt61"/>
            <p:cNvSpPr/>
            <p:nvPr/>
          </p:nvSpPr>
          <p:spPr>
            <a:xfrm>
              <a:off x="7263443" y="1592478"/>
              <a:ext cx="171607" cy="171607"/>
            </a:xfrm>
            <a:prstGeom prst="ellipse">
              <a:avLst/>
            </a:prstGeom>
            <a:solidFill>
              <a:srgbClr val="B00068">
                <a:alpha val="100000"/>
              </a:srgbClr>
            </a:solidFill>
            <a:ln w="9000" cap="rnd">
              <a:solidFill>
                <a:srgbClr val="B00068">
                  <a:alpha val="100000"/>
                </a:srgbClr>
              </a:solidFill>
              <a:prstDash val="solid"/>
              <a:round/>
            </a:ln>
          </p:spPr>
          <p:txBody>
            <a:bodyPr/>
            <a:lstStyle/>
            <a:p/>
          </p:txBody>
        </p:sp>
        <p:sp>
          <p:nvSpPr>
            <p:cNvPr id="62" name="pt62"/>
            <p:cNvSpPr/>
            <p:nvPr/>
          </p:nvSpPr>
          <p:spPr>
            <a:xfrm>
              <a:off x="7263443" y="1850216"/>
              <a:ext cx="171607" cy="171607"/>
            </a:xfrm>
            <a:prstGeom prst="ellipse">
              <a:avLst/>
            </a:prstGeom>
            <a:solidFill>
              <a:srgbClr val="FC1CBF">
                <a:alpha val="100000"/>
              </a:srgbClr>
            </a:solidFill>
            <a:ln w="9000" cap="rnd">
              <a:solidFill>
                <a:srgbClr val="FC1CBF">
                  <a:alpha val="100000"/>
                </a:srgbClr>
              </a:solidFill>
              <a:prstDash val="solid"/>
              <a:round/>
            </a:ln>
          </p:spPr>
          <p:txBody>
            <a:bodyPr/>
            <a:lstStyle/>
            <a:p/>
          </p:txBody>
        </p:sp>
        <p:sp>
          <p:nvSpPr>
            <p:cNvPr id="63" name="pt63"/>
            <p:cNvSpPr/>
            <p:nvPr/>
          </p:nvSpPr>
          <p:spPr>
            <a:xfrm>
              <a:off x="7263443" y="2107953"/>
              <a:ext cx="171607" cy="171607"/>
            </a:xfrm>
            <a:prstGeom prst="ellipse">
              <a:avLst/>
            </a:prstGeom>
            <a:solidFill>
              <a:srgbClr val="F6222E">
                <a:alpha val="100000"/>
              </a:srgbClr>
            </a:solidFill>
            <a:ln w="9000" cap="rnd">
              <a:solidFill>
                <a:srgbClr val="F6222E">
                  <a:alpha val="100000"/>
                </a:srgbClr>
              </a:solidFill>
              <a:prstDash val="solid"/>
              <a:round/>
            </a:ln>
          </p:spPr>
          <p:txBody>
            <a:bodyPr/>
            <a:lstStyle/>
            <a:p/>
          </p:txBody>
        </p:sp>
        <p:sp>
          <p:nvSpPr>
            <p:cNvPr id="64" name="pt64"/>
            <p:cNvSpPr/>
            <p:nvPr/>
          </p:nvSpPr>
          <p:spPr>
            <a:xfrm>
              <a:off x="7263443" y="2365691"/>
              <a:ext cx="171607" cy="171607"/>
            </a:xfrm>
            <a:prstGeom prst="ellipse">
              <a:avLst/>
            </a:prstGeom>
            <a:solidFill>
              <a:srgbClr val="DEA0FD">
                <a:alpha val="100000"/>
              </a:srgbClr>
            </a:solidFill>
            <a:ln w="9000" cap="rnd">
              <a:solidFill>
                <a:srgbClr val="DEA0FD">
                  <a:alpha val="100000"/>
                </a:srgbClr>
              </a:solidFill>
              <a:prstDash val="solid"/>
              <a:round/>
            </a:ln>
          </p:spPr>
          <p:txBody>
            <a:bodyPr/>
            <a:lstStyle/>
            <a:p/>
          </p:txBody>
        </p:sp>
        <p:sp>
          <p:nvSpPr>
            <p:cNvPr id="65" name="pt65"/>
            <p:cNvSpPr/>
            <p:nvPr/>
          </p:nvSpPr>
          <p:spPr>
            <a:xfrm>
              <a:off x="7263443" y="262342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7263443" y="2881167"/>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7" name="pt67"/>
            <p:cNvSpPr/>
            <p:nvPr/>
          </p:nvSpPr>
          <p:spPr>
            <a:xfrm>
              <a:off x="7263443" y="3138904"/>
              <a:ext cx="171607" cy="171607"/>
            </a:xfrm>
            <a:prstGeom prst="ellipse">
              <a:avLst/>
            </a:prstGeom>
            <a:solidFill>
              <a:srgbClr val="B10DA1">
                <a:alpha val="100000"/>
              </a:srgbClr>
            </a:solidFill>
            <a:ln w="9000" cap="rnd">
              <a:solidFill>
                <a:srgbClr val="B10DA1">
                  <a:alpha val="100000"/>
                </a:srgbClr>
              </a:solidFill>
              <a:prstDash val="solid"/>
              <a:round/>
            </a:ln>
          </p:spPr>
          <p:txBody>
            <a:bodyPr/>
            <a:lstStyle/>
            <a:p/>
          </p:txBody>
        </p:sp>
        <p:sp>
          <p:nvSpPr>
            <p:cNvPr id="68" name="pt68"/>
            <p:cNvSpPr/>
            <p:nvPr/>
          </p:nvSpPr>
          <p:spPr>
            <a:xfrm>
              <a:off x="7263443" y="3396642"/>
              <a:ext cx="171607" cy="171607"/>
            </a:xfrm>
            <a:prstGeom prst="ellipse">
              <a:avLst/>
            </a:prstGeom>
            <a:solidFill>
              <a:srgbClr val="1CBE4F">
                <a:alpha val="100000"/>
              </a:srgbClr>
            </a:solidFill>
            <a:ln w="9000" cap="rnd">
              <a:solidFill>
                <a:srgbClr val="1CBE4F">
                  <a:alpha val="100000"/>
                </a:srgbClr>
              </a:solidFill>
              <a:prstDash val="solid"/>
              <a:round/>
            </a:ln>
          </p:spPr>
          <p:txBody>
            <a:bodyPr/>
            <a:lstStyle/>
            <a:p/>
          </p:txBody>
        </p:sp>
        <p:sp>
          <p:nvSpPr>
            <p:cNvPr id="69" name="pt69"/>
            <p:cNvSpPr/>
            <p:nvPr/>
          </p:nvSpPr>
          <p:spPr>
            <a:xfrm>
              <a:off x="7263443" y="3654380"/>
              <a:ext cx="171607" cy="171607"/>
            </a:xfrm>
            <a:prstGeom prst="ellipse">
              <a:avLst/>
            </a:prstGeom>
            <a:solidFill>
              <a:srgbClr val="C075A6">
                <a:alpha val="100000"/>
              </a:srgbClr>
            </a:solidFill>
            <a:ln w="9000" cap="rnd">
              <a:solidFill>
                <a:srgbClr val="C075A6">
                  <a:alpha val="100000"/>
                </a:srgbClr>
              </a:solidFill>
              <a:prstDash val="solid"/>
              <a:round/>
            </a:ln>
          </p:spPr>
          <p:txBody>
            <a:bodyPr/>
            <a:lstStyle/>
            <a:p/>
          </p:txBody>
        </p:sp>
        <p:sp>
          <p:nvSpPr>
            <p:cNvPr id="70" name="pt70"/>
            <p:cNvSpPr/>
            <p:nvPr/>
          </p:nvSpPr>
          <p:spPr>
            <a:xfrm>
              <a:off x="7263443" y="3912118"/>
              <a:ext cx="171607" cy="171607"/>
            </a:xfrm>
            <a:prstGeom prst="ellipse">
              <a:avLst/>
            </a:prstGeom>
            <a:solidFill>
              <a:srgbClr val="AA0DFE">
                <a:alpha val="100000"/>
              </a:srgbClr>
            </a:solidFill>
            <a:ln w="9000" cap="rnd">
              <a:solidFill>
                <a:srgbClr val="AA0DFE">
                  <a:alpha val="100000"/>
                </a:srgbClr>
              </a:solidFill>
              <a:prstDash val="solid"/>
              <a:round/>
            </a:ln>
          </p:spPr>
          <p:txBody>
            <a:bodyPr/>
            <a:lstStyle/>
            <a:p/>
          </p:txBody>
        </p:sp>
        <p:sp>
          <p:nvSpPr>
            <p:cNvPr id="71" name="pt71"/>
            <p:cNvSpPr/>
            <p:nvPr/>
          </p:nvSpPr>
          <p:spPr>
            <a:xfrm>
              <a:off x="7263443" y="4169855"/>
              <a:ext cx="171607" cy="171607"/>
            </a:xfrm>
            <a:prstGeom prst="ellipse">
              <a:avLst/>
            </a:prstGeom>
            <a:solidFill>
              <a:srgbClr val="325A9B">
                <a:alpha val="100000"/>
              </a:srgbClr>
            </a:solidFill>
            <a:ln w="9000" cap="rnd">
              <a:solidFill>
                <a:srgbClr val="325A9B">
                  <a:alpha val="100000"/>
                </a:srgbClr>
              </a:solidFill>
              <a:prstDash val="solid"/>
              <a:round/>
            </a:ln>
          </p:spPr>
          <p:txBody>
            <a:bodyPr/>
            <a:lstStyle/>
            <a:p/>
          </p:txBody>
        </p:sp>
        <p:sp>
          <p:nvSpPr>
            <p:cNvPr id="72" name="pt72"/>
            <p:cNvSpPr/>
            <p:nvPr/>
          </p:nvSpPr>
          <p:spPr>
            <a:xfrm>
              <a:off x="7263443" y="4427593"/>
              <a:ext cx="171607" cy="171607"/>
            </a:xfrm>
            <a:prstGeom prst="ellipse">
              <a:avLst/>
            </a:prstGeom>
            <a:solidFill>
              <a:srgbClr val="FA0087">
                <a:alpha val="100000"/>
              </a:srgbClr>
            </a:solidFill>
            <a:ln w="9000" cap="rnd">
              <a:solidFill>
                <a:srgbClr val="FA0087">
                  <a:alpha val="100000"/>
                </a:srgbClr>
              </a:solidFill>
              <a:prstDash val="solid"/>
              <a:round/>
            </a:ln>
          </p:spPr>
          <p:txBody>
            <a:bodyPr/>
            <a:lstStyle/>
            <a:p/>
          </p:txBody>
        </p:sp>
        <p:sp>
          <p:nvSpPr>
            <p:cNvPr id="73" name="pt73"/>
            <p:cNvSpPr/>
            <p:nvPr/>
          </p:nvSpPr>
          <p:spPr>
            <a:xfrm>
              <a:off x="7263443" y="4685331"/>
              <a:ext cx="171607" cy="171607"/>
            </a:xfrm>
            <a:prstGeom prst="ellipse">
              <a:avLst/>
            </a:prstGeom>
            <a:solidFill>
              <a:srgbClr val="F8A19F">
                <a:alpha val="100000"/>
              </a:srgbClr>
            </a:solidFill>
            <a:ln w="9000" cap="rnd">
              <a:solidFill>
                <a:srgbClr val="F8A19F">
                  <a:alpha val="100000"/>
                </a:srgbClr>
              </a:solidFill>
              <a:prstDash val="solid"/>
              <a:round/>
            </a:ln>
          </p:spPr>
          <p:txBody>
            <a:bodyPr/>
            <a:lstStyle/>
            <a:p/>
          </p:txBody>
        </p:sp>
        <p:sp>
          <p:nvSpPr>
            <p:cNvPr id="74" name="pt74"/>
            <p:cNvSpPr/>
            <p:nvPr/>
          </p:nvSpPr>
          <p:spPr>
            <a:xfrm>
              <a:off x="7263443" y="4943069"/>
              <a:ext cx="171607" cy="171607"/>
            </a:xfrm>
            <a:prstGeom prst="ellipse">
              <a:avLst/>
            </a:prstGeom>
            <a:solidFill>
              <a:srgbClr val="FEAF16">
                <a:alpha val="100000"/>
              </a:srgbClr>
            </a:solidFill>
            <a:ln w="9000" cap="rnd">
              <a:solidFill>
                <a:srgbClr val="FEAF16">
                  <a:alpha val="100000"/>
                </a:srgbClr>
              </a:solidFill>
              <a:prstDash val="solid"/>
              <a:round/>
            </a:ln>
          </p:spPr>
          <p:txBody>
            <a:bodyPr/>
            <a:lstStyle/>
            <a:p/>
          </p:txBody>
        </p:sp>
        <p:sp>
          <p:nvSpPr>
            <p:cNvPr id="75" name="pt75"/>
            <p:cNvSpPr/>
            <p:nvPr/>
          </p:nvSpPr>
          <p:spPr>
            <a:xfrm>
              <a:off x="7263443" y="5200806"/>
              <a:ext cx="171607" cy="171607"/>
            </a:xfrm>
            <a:prstGeom prst="ellipse">
              <a:avLst/>
            </a:prstGeom>
            <a:solidFill>
              <a:srgbClr val="3283FE">
                <a:alpha val="100000"/>
              </a:srgbClr>
            </a:solidFill>
            <a:ln w="9000" cap="rnd">
              <a:solidFill>
                <a:srgbClr val="3283FE">
                  <a:alpha val="100000"/>
                </a:srgbClr>
              </a:solidFill>
              <a:prstDash val="solid"/>
              <a:round/>
            </a:ln>
          </p:spPr>
          <p:txBody>
            <a:bodyPr/>
            <a:lstStyle/>
            <a:p/>
          </p:txBody>
        </p:sp>
        <p:sp>
          <p:nvSpPr>
            <p:cNvPr id="76" name="pt76"/>
            <p:cNvSpPr/>
            <p:nvPr/>
          </p:nvSpPr>
          <p:spPr>
            <a:xfrm>
              <a:off x="7263443" y="5458544"/>
              <a:ext cx="171607" cy="171607"/>
            </a:xfrm>
            <a:prstGeom prst="ellipse">
              <a:avLst/>
            </a:prstGeom>
            <a:solidFill>
              <a:srgbClr val="782AB6">
                <a:alpha val="100000"/>
              </a:srgbClr>
            </a:solidFill>
            <a:ln w="9000" cap="rnd">
              <a:solidFill>
                <a:srgbClr val="782AB6">
                  <a:alpha val="100000"/>
                </a:srgbClr>
              </a:solidFill>
              <a:prstDash val="solid"/>
              <a:round/>
            </a:ln>
          </p:spPr>
          <p:txBody>
            <a:bodyPr/>
            <a:lstStyle/>
            <a:p/>
          </p:txBody>
        </p:sp>
        <p:sp>
          <p:nvSpPr>
            <p:cNvPr id="77" name="pt77"/>
            <p:cNvSpPr/>
            <p:nvPr/>
          </p:nvSpPr>
          <p:spPr>
            <a:xfrm>
              <a:off x="7263443" y="5716282"/>
              <a:ext cx="171607" cy="171607"/>
            </a:xfrm>
            <a:prstGeom prst="ellipse">
              <a:avLst/>
            </a:prstGeom>
            <a:solidFill>
              <a:srgbClr val="1C8356">
                <a:alpha val="100000"/>
              </a:srgbClr>
            </a:solidFill>
            <a:ln w="9000" cap="rnd">
              <a:solidFill>
                <a:srgbClr val="1C8356">
                  <a:alpha val="100000"/>
                </a:srgbClr>
              </a:solidFill>
              <a:prstDash val="solid"/>
              <a:round/>
            </a:ln>
          </p:spPr>
          <p:txBody>
            <a:bodyPr/>
            <a:lstStyle/>
            <a:p/>
          </p:txBody>
        </p:sp>
        <p:sp>
          <p:nvSpPr>
            <p:cNvPr id="78" name="tx78"/>
            <p:cNvSpPr/>
            <p:nvPr/>
          </p:nvSpPr>
          <p:spPr>
            <a:xfrm>
              <a:off x="1080884" y="821153"/>
              <a:ext cx="109287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 (2,711,000)</a:t>
              </a:r>
            </a:p>
          </p:txBody>
        </p:sp>
        <p:sp>
          <p:nvSpPr>
            <p:cNvPr id="79" name="tx79"/>
            <p:cNvSpPr/>
            <p:nvPr/>
          </p:nvSpPr>
          <p:spPr>
            <a:xfrm>
              <a:off x="936414" y="1078891"/>
              <a:ext cx="123734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 (2,247,000)</a:t>
              </a:r>
            </a:p>
          </p:txBody>
        </p:sp>
        <p:sp>
          <p:nvSpPr>
            <p:cNvPr id="80" name="tx80"/>
            <p:cNvSpPr/>
            <p:nvPr/>
          </p:nvSpPr>
          <p:spPr>
            <a:xfrm>
              <a:off x="767455" y="1336629"/>
              <a:ext cx="1406300"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 (1,150,000)</a:t>
              </a:r>
            </a:p>
          </p:txBody>
        </p:sp>
        <p:sp>
          <p:nvSpPr>
            <p:cNvPr id="81" name="tx81"/>
            <p:cNvSpPr/>
            <p:nvPr/>
          </p:nvSpPr>
          <p:spPr>
            <a:xfrm>
              <a:off x="871978" y="1594366"/>
              <a:ext cx="130177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 (1,134,000)</a:t>
              </a:r>
            </a:p>
          </p:txBody>
        </p:sp>
        <p:sp>
          <p:nvSpPr>
            <p:cNvPr id="82" name="tx82"/>
            <p:cNvSpPr/>
            <p:nvPr/>
          </p:nvSpPr>
          <p:spPr>
            <a:xfrm>
              <a:off x="695256" y="1852104"/>
              <a:ext cx="1478500"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 (1,048,000)</a:t>
              </a:r>
            </a:p>
          </p:txBody>
        </p:sp>
        <p:sp>
          <p:nvSpPr>
            <p:cNvPr id="83" name="tx83"/>
            <p:cNvSpPr/>
            <p:nvPr/>
          </p:nvSpPr>
          <p:spPr>
            <a:xfrm>
              <a:off x="1201710" y="2109842"/>
              <a:ext cx="97204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 (734,000)</a:t>
              </a:r>
            </a:p>
          </p:txBody>
        </p:sp>
        <p:sp>
          <p:nvSpPr>
            <p:cNvPr id="84" name="tx84"/>
            <p:cNvSpPr/>
            <p:nvPr/>
          </p:nvSpPr>
          <p:spPr>
            <a:xfrm>
              <a:off x="1153436" y="2367580"/>
              <a:ext cx="1020319"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 (710,000)</a:t>
              </a:r>
            </a:p>
          </p:txBody>
        </p:sp>
        <p:sp>
          <p:nvSpPr>
            <p:cNvPr id="85" name="tx85"/>
            <p:cNvSpPr/>
            <p:nvPr/>
          </p:nvSpPr>
          <p:spPr>
            <a:xfrm>
              <a:off x="960481" y="2625317"/>
              <a:ext cx="121327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 (611,000)</a:t>
              </a:r>
            </a:p>
          </p:txBody>
        </p:sp>
        <p:sp>
          <p:nvSpPr>
            <p:cNvPr id="86" name="tx86"/>
            <p:cNvSpPr/>
            <p:nvPr/>
          </p:nvSpPr>
          <p:spPr>
            <a:xfrm>
              <a:off x="1064793" y="2883055"/>
              <a:ext cx="1108963"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 (553,000)</a:t>
              </a:r>
            </a:p>
          </p:txBody>
        </p:sp>
        <p:sp>
          <p:nvSpPr>
            <p:cNvPr id="87" name="tx87"/>
            <p:cNvSpPr/>
            <p:nvPr/>
          </p:nvSpPr>
          <p:spPr>
            <a:xfrm>
              <a:off x="912489" y="3140793"/>
              <a:ext cx="126126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 (492,000)</a:t>
              </a:r>
            </a:p>
          </p:txBody>
        </p:sp>
        <p:sp>
          <p:nvSpPr>
            <p:cNvPr id="88" name="tx88"/>
            <p:cNvSpPr/>
            <p:nvPr/>
          </p:nvSpPr>
          <p:spPr>
            <a:xfrm>
              <a:off x="920253" y="3398531"/>
              <a:ext cx="1253503"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 (402,000)</a:t>
              </a:r>
            </a:p>
          </p:txBody>
        </p:sp>
        <p:sp>
          <p:nvSpPr>
            <p:cNvPr id="89" name="tx89"/>
            <p:cNvSpPr/>
            <p:nvPr/>
          </p:nvSpPr>
          <p:spPr>
            <a:xfrm>
              <a:off x="687351" y="3656268"/>
              <a:ext cx="148640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 (372,000)</a:t>
              </a:r>
            </a:p>
          </p:txBody>
        </p:sp>
        <p:sp>
          <p:nvSpPr>
            <p:cNvPr id="90" name="tx90"/>
            <p:cNvSpPr/>
            <p:nvPr/>
          </p:nvSpPr>
          <p:spPr>
            <a:xfrm>
              <a:off x="751434" y="3914006"/>
              <a:ext cx="142232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 (361,000)</a:t>
              </a:r>
            </a:p>
          </p:txBody>
        </p:sp>
        <p:sp>
          <p:nvSpPr>
            <p:cNvPr id="91" name="tx91"/>
            <p:cNvSpPr/>
            <p:nvPr/>
          </p:nvSpPr>
          <p:spPr>
            <a:xfrm>
              <a:off x="992664" y="4171744"/>
              <a:ext cx="118109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 (338,000)</a:t>
              </a:r>
            </a:p>
          </p:txBody>
        </p:sp>
        <p:sp>
          <p:nvSpPr>
            <p:cNvPr id="92" name="tx92"/>
            <p:cNvSpPr/>
            <p:nvPr/>
          </p:nvSpPr>
          <p:spPr>
            <a:xfrm>
              <a:off x="1057029" y="4429482"/>
              <a:ext cx="111672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 (317,000)</a:t>
              </a:r>
            </a:p>
          </p:txBody>
        </p:sp>
        <p:sp>
          <p:nvSpPr>
            <p:cNvPr id="93" name="tx93"/>
            <p:cNvSpPr/>
            <p:nvPr/>
          </p:nvSpPr>
          <p:spPr>
            <a:xfrm>
              <a:off x="719463" y="4687219"/>
              <a:ext cx="145429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 (304,000)</a:t>
              </a:r>
            </a:p>
          </p:txBody>
        </p:sp>
        <p:sp>
          <p:nvSpPr>
            <p:cNvPr id="94" name="tx94"/>
            <p:cNvSpPr/>
            <p:nvPr/>
          </p:nvSpPr>
          <p:spPr>
            <a:xfrm>
              <a:off x="840007" y="4944957"/>
              <a:ext cx="1333748"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 (219,000)</a:t>
              </a:r>
            </a:p>
          </p:txBody>
        </p:sp>
        <p:sp>
          <p:nvSpPr>
            <p:cNvPr id="95" name="tx95"/>
            <p:cNvSpPr/>
            <p:nvPr/>
          </p:nvSpPr>
          <p:spPr>
            <a:xfrm>
              <a:off x="1113278" y="5202695"/>
              <a:ext cx="106047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 (197,000)</a:t>
              </a:r>
            </a:p>
          </p:txBody>
        </p:sp>
        <p:sp>
          <p:nvSpPr>
            <p:cNvPr id="96" name="tx96"/>
            <p:cNvSpPr/>
            <p:nvPr/>
          </p:nvSpPr>
          <p:spPr>
            <a:xfrm>
              <a:off x="1169316" y="5460433"/>
              <a:ext cx="1004440"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 (191,000)</a:t>
              </a:r>
            </a:p>
          </p:txBody>
        </p:sp>
        <p:sp>
          <p:nvSpPr>
            <p:cNvPr id="97" name="tx97"/>
            <p:cNvSpPr/>
            <p:nvPr/>
          </p:nvSpPr>
          <p:spPr>
            <a:xfrm>
              <a:off x="920464" y="5718170"/>
              <a:ext cx="125329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 (187,000)</a:t>
              </a:r>
            </a:p>
          </p:txBody>
        </p:sp>
        <p:sp>
          <p:nvSpPr>
            <p:cNvPr id="98" name="tx98"/>
            <p:cNvSpPr/>
            <p:nvPr/>
          </p:nvSpPr>
          <p:spPr>
            <a:xfrm>
              <a:off x="7595699" y="821153"/>
              <a:ext cx="123734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 (2,134,000)</a:t>
              </a:r>
            </a:p>
          </p:txBody>
        </p:sp>
        <p:sp>
          <p:nvSpPr>
            <p:cNvPr id="99" name="tx99"/>
            <p:cNvSpPr/>
            <p:nvPr/>
          </p:nvSpPr>
          <p:spPr>
            <a:xfrm>
              <a:off x="7595699" y="1078891"/>
              <a:ext cx="109287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 (1,592,000)</a:t>
              </a:r>
            </a:p>
          </p:txBody>
        </p:sp>
        <p:sp>
          <p:nvSpPr>
            <p:cNvPr id="100" name="tx100"/>
            <p:cNvSpPr/>
            <p:nvPr/>
          </p:nvSpPr>
          <p:spPr>
            <a:xfrm>
              <a:off x="7595699" y="1336629"/>
              <a:ext cx="1181233"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 (917,000)</a:t>
              </a:r>
            </a:p>
          </p:txBody>
        </p:sp>
        <p:sp>
          <p:nvSpPr>
            <p:cNvPr id="101" name="tx101"/>
            <p:cNvSpPr/>
            <p:nvPr/>
          </p:nvSpPr>
          <p:spPr>
            <a:xfrm>
              <a:off x="7595699" y="1594366"/>
              <a:ext cx="97204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 (839,000)</a:t>
              </a:r>
            </a:p>
          </p:txBody>
        </p:sp>
        <p:sp>
          <p:nvSpPr>
            <p:cNvPr id="102" name="tx102"/>
            <p:cNvSpPr/>
            <p:nvPr/>
          </p:nvSpPr>
          <p:spPr>
            <a:xfrm>
              <a:off x="7595699" y="1852104"/>
              <a:ext cx="107685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 (701,000)</a:t>
              </a:r>
            </a:p>
          </p:txBody>
        </p:sp>
        <p:sp>
          <p:nvSpPr>
            <p:cNvPr id="103" name="tx103"/>
            <p:cNvSpPr/>
            <p:nvPr/>
          </p:nvSpPr>
          <p:spPr>
            <a:xfrm>
              <a:off x="7595699" y="2109842"/>
              <a:ext cx="128575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 (662,000)</a:t>
              </a:r>
            </a:p>
          </p:txBody>
        </p:sp>
        <p:sp>
          <p:nvSpPr>
            <p:cNvPr id="104" name="tx104"/>
            <p:cNvSpPr/>
            <p:nvPr/>
          </p:nvSpPr>
          <p:spPr>
            <a:xfrm>
              <a:off x="7595699" y="2367580"/>
              <a:ext cx="111686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 (580,000)</a:t>
              </a:r>
            </a:p>
          </p:txBody>
        </p:sp>
        <p:sp>
          <p:nvSpPr>
            <p:cNvPr id="105" name="tx105"/>
            <p:cNvSpPr/>
            <p:nvPr/>
          </p:nvSpPr>
          <p:spPr>
            <a:xfrm>
              <a:off x="7595699" y="2625317"/>
              <a:ext cx="142232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 (467,000)</a:t>
              </a:r>
            </a:p>
          </p:txBody>
        </p:sp>
        <p:sp>
          <p:nvSpPr>
            <p:cNvPr id="106" name="tx106"/>
            <p:cNvSpPr/>
            <p:nvPr/>
          </p:nvSpPr>
          <p:spPr>
            <a:xfrm>
              <a:off x="7595699" y="2883055"/>
              <a:ext cx="1108963"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 (411,000)</a:t>
              </a:r>
            </a:p>
          </p:txBody>
        </p:sp>
        <p:sp>
          <p:nvSpPr>
            <p:cNvPr id="107" name="tx107"/>
            <p:cNvSpPr/>
            <p:nvPr/>
          </p:nvSpPr>
          <p:spPr>
            <a:xfrm>
              <a:off x="7595699" y="3140793"/>
              <a:ext cx="121327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 (396,000)</a:t>
              </a:r>
            </a:p>
          </p:txBody>
        </p:sp>
        <p:sp>
          <p:nvSpPr>
            <p:cNvPr id="108" name="tx108"/>
            <p:cNvSpPr/>
            <p:nvPr/>
          </p:nvSpPr>
          <p:spPr>
            <a:xfrm>
              <a:off x="7595699" y="3398531"/>
              <a:ext cx="118109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 (359,000)</a:t>
              </a:r>
            </a:p>
          </p:txBody>
        </p:sp>
        <p:sp>
          <p:nvSpPr>
            <p:cNvPr id="109" name="tx109"/>
            <p:cNvSpPr/>
            <p:nvPr/>
          </p:nvSpPr>
          <p:spPr>
            <a:xfrm>
              <a:off x="7595699" y="3656268"/>
              <a:ext cx="125329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 (274,000)</a:t>
              </a:r>
            </a:p>
          </p:txBody>
        </p:sp>
        <p:sp>
          <p:nvSpPr>
            <p:cNvPr id="110" name="tx110"/>
            <p:cNvSpPr/>
            <p:nvPr/>
          </p:nvSpPr>
          <p:spPr>
            <a:xfrm>
              <a:off x="7595699" y="3914006"/>
              <a:ext cx="145429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 (251,000)</a:t>
              </a:r>
            </a:p>
          </p:txBody>
        </p:sp>
        <p:sp>
          <p:nvSpPr>
            <p:cNvPr id="111" name="tx111"/>
            <p:cNvSpPr/>
            <p:nvPr/>
          </p:nvSpPr>
          <p:spPr>
            <a:xfrm>
              <a:off x="7595699" y="4171744"/>
              <a:ext cx="111672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 (222,000)</a:t>
              </a:r>
            </a:p>
          </p:txBody>
        </p:sp>
        <p:sp>
          <p:nvSpPr>
            <p:cNvPr id="112" name="tx112"/>
            <p:cNvSpPr/>
            <p:nvPr/>
          </p:nvSpPr>
          <p:spPr>
            <a:xfrm>
              <a:off x="7595699" y="4429482"/>
              <a:ext cx="144624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South Africa (220,000)</a:t>
              </a:r>
            </a:p>
          </p:txBody>
        </p:sp>
        <p:sp>
          <p:nvSpPr>
            <p:cNvPr id="113" name="tx113"/>
            <p:cNvSpPr/>
            <p:nvPr/>
          </p:nvSpPr>
          <p:spPr>
            <a:xfrm>
              <a:off x="7595699" y="4687219"/>
              <a:ext cx="92391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Mali (199,000)</a:t>
              </a:r>
            </a:p>
          </p:txBody>
        </p:sp>
        <p:sp>
          <p:nvSpPr>
            <p:cNvPr id="114" name="tx114"/>
            <p:cNvSpPr/>
            <p:nvPr/>
          </p:nvSpPr>
          <p:spPr>
            <a:xfrm>
              <a:off x="7595699" y="4944957"/>
              <a:ext cx="106047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 (199,000)</a:t>
              </a:r>
            </a:p>
          </p:txBody>
        </p:sp>
        <p:sp>
          <p:nvSpPr>
            <p:cNvPr id="115" name="tx115"/>
            <p:cNvSpPr/>
            <p:nvPr/>
          </p:nvSpPr>
          <p:spPr>
            <a:xfrm>
              <a:off x="7595699" y="5202695"/>
              <a:ext cx="103655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 (177,000)</a:t>
              </a:r>
            </a:p>
          </p:txBody>
        </p:sp>
        <p:sp>
          <p:nvSpPr>
            <p:cNvPr id="116" name="tx116"/>
            <p:cNvSpPr/>
            <p:nvPr/>
          </p:nvSpPr>
          <p:spPr>
            <a:xfrm>
              <a:off x="7595699" y="5460433"/>
              <a:ext cx="112498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Guinea (176,000)</a:t>
              </a:r>
            </a:p>
          </p:txBody>
        </p:sp>
        <p:sp>
          <p:nvSpPr>
            <p:cNvPr id="117" name="tx117"/>
            <p:cNvSpPr/>
            <p:nvPr/>
          </p:nvSpPr>
          <p:spPr>
            <a:xfrm>
              <a:off x="7595699" y="5718170"/>
              <a:ext cx="126126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 (176,000)</a:t>
              </a:r>
            </a:p>
          </p:txBody>
        </p:sp>
        <p:sp>
          <p:nvSpPr>
            <p:cNvPr id="118" name="tx118"/>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19" name="tx119"/>
            <p:cNvSpPr/>
            <p:nvPr/>
          </p:nvSpPr>
          <p:spPr>
            <a:xfrm>
              <a:off x="570259" y="112247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0" name="tx120"/>
            <p:cNvSpPr/>
            <p:nvPr/>
          </p:nvSpPr>
          <p:spPr>
            <a:xfrm>
              <a:off x="570259" y="1378797"/>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1" name="tx121"/>
            <p:cNvSpPr/>
            <p:nvPr/>
          </p:nvSpPr>
          <p:spPr>
            <a:xfrm>
              <a:off x="570259" y="163828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2" name="tx122"/>
            <p:cNvSpPr/>
            <p:nvPr/>
          </p:nvSpPr>
          <p:spPr>
            <a:xfrm>
              <a:off x="570259" y="1895746"/>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3" name="tx123"/>
            <p:cNvSpPr/>
            <p:nvPr/>
          </p:nvSpPr>
          <p:spPr>
            <a:xfrm>
              <a:off x="570259" y="215206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4" name="tx124"/>
            <p:cNvSpPr/>
            <p:nvPr/>
          </p:nvSpPr>
          <p:spPr>
            <a:xfrm>
              <a:off x="570259" y="2412532"/>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5" name="tx125"/>
            <p:cNvSpPr/>
            <p:nvPr/>
          </p:nvSpPr>
          <p:spPr>
            <a:xfrm>
              <a:off x="570259" y="266754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6" name="tx126"/>
            <p:cNvSpPr/>
            <p:nvPr/>
          </p:nvSpPr>
          <p:spPr>
            <a:xfrm>
              <a:off x="570259" y="292527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7" name="tx127"/>
            <p:cNvSpPr/>
            <p:nvPr/>
          </p:nvSpPr>
          <p:spPr>
            <a:xfrm>
              <a:off x="508103" y="31830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28" name="tx128"/>
            <p:cNvSpPr/>
            <p:nvPr/>
          </p:nvSpPr>
          <p:spPr>
            <a:xfrm>
              <a:off x="508103" y="34421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29" name="tx129"/>
            <p:cNvSpPr/>
            <p:nvPr/>
          </p:nvSpPr>
          <p:spPr>
            <a:xfrm>
              <a:off x="508103" y="36998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0" name="tx130"/>
            <p:cNvSpPr/>
            <p:nvPr/>
          </p:nvSpPr>
          <p:spPr>
            <a:xfrm>
              <a:off x="508103" y="395617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1" name="tx131"/>
            <p:cNvSpPr/>
            <p:nvPr/>
          </p:nvSpPr>
          <p:spPr>
            <a:xfrm>
              <a:off x="508103" y="421533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2" name="tx132"/>
            <p:cNvSpPr/>
            <p:nvPr/>
          </p:nvSpPr>
          <p:spPr>
            <a:xfrm>
              <a:off x="508103" y="44717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3" name="tx133"/>
            <p:cNvSpPr/>
            <p:nvPr/>
          </p:nvSpPr>
          <p:spPr>
            <a:xfrm>
              <a:off x="508103" y="47294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4" name="tx134"/>
            <p:cNvSpPr/>
            <p:nvPr/>
          </p:nvSpPr>
          <p:spPr>
            <a:xfrm>
              <a:off x="508103" y="498854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5" name="tx135"/>
            <p:cNvSpPr/>
            <p:nvPr/>
          </p:nvSpPr>
          <p:spPr>
            <a:xfrm>
              <a:off x="508103" y="524491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6" name="tx136"/>
            <p:cNvSpPr/>
            <p:nvPr/>
          </p:nvSpPr>
          <p:spPr>
            <a:xfrm>
              <a:off x="508103" y="55026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7" name="tx137"/>
            <p:cNvSpPr/>
            <p:nvPr/>
          </p:nvSpPr>
          <p:spPr>
            <a:xfrm>
              <a:off x="508103" y="576039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38" name="tx138"/>
            <p:cNvSpPr/>
            <p:nvPr/>
          </p:nvSpPr>
          <p:spPr>
            <a:xfrm>
              <a:off x="226481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a:off x="7193858"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695044" y="401542"/>
              <a:ext cx="3830344"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IA2030 top 20 zero-dose countries rank, 2021-2023</a:t>
              </a:r>
            </a:p>
          </p:txBody>
        </p:sp>
        <p:sp>
          <p:nvSpPr>
            <p:cNvPr id="141" name="tx14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42" name="tx142"/>
            <p:cNvSpPr/>
            <p:nvPr/>
          </p:nvSpPr>
          <p:spPr>
            <a:xfrm>
              <a:off x="3601390" y="6568567"/>
              <a:ext cx="547302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Countries in Global are highlighted in colour. Number in parentheses is the number of zero-dose children</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20 countries were prioritised in the context of the Immunization Agenda 2030, based on their number of zero-dose children in 2021. This chart compares the ranking of the top 20 countries in 2021 and 2023. Rank 1 indicates the country with the highest absolute number of zero-dose children.
In 2021, India, ranked number 1 for the most zero-dose children, followed by Nigeria and Indonesia.
In 2023, Nigeria, ranked number 1, followed by India and Ethiopia.
Since 2021, Philippines, Brazil, Tanzania, Mozambique, Cameroon, Chad, and South Africa dropped out of the list, and Sudan, Yemen, South Africa, Mali, China, and Guinea moved into the list of top 20 countries with the most zero-dose children.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42791" y="2732296"/>
              <a:ext cx="2597480" cy="0"/>
            </a:xfrm>
            <a:custGeom>
              <a:avLst/>
              <a:pathLst>
                <a:path w="2597480" h="0">
                  <a:moveTo>
                    <a:pt x="0" y="0"/>
                  </a:moveTo>
                  <a:lnTo>
                    <a:pt x="2597480" y="0"/>
                  </a:lnTo>
                  <a:lnTo>
                    <a:pt x="2597480" y="0"/>
                  </a:lnTo>
                </a:path>
              </a:pathLst>
            </a:custGeom>
            <a:ln w="6775" cap="flat">
              <a:solidFill>
                <a:srgbClr val="EBEBEB">
                  <a:alpha val="100000"/>
                </a:srgbClr>
              </a:solidFill>
              <a:prstDash val="solid"/>
              <a:round/>
            </a:ln>
          </p:spPr>
          <p:txBody>
            <a:bodyPr/>
            <a:lstStyle/>
            <a:p/>
          </p:txBody>
        </p:sp>
        <p:sp>
          <p:nvSpPr>
            <p:cNvPr id="5" name="pl5"/>
            <p:cNvSpPr/>
            <p:nvPr/>
          </p:nvSpPr>
          <p:spPr>
            <a:xfrm>
              <a:off x="1142791" y="2301793"/>
              <a:ext cx="2597480" cy="0"/>
            </a:xfrm>
            <a:custGeom>
              <a:avLst/>
              <a:pathLst>
                <a:path w="2597480" h="0">
                  <a:moveTo>
                    <a:pt x="0" y="0"/>
                  </a:moveTo>
                  <a:lnTo>
                    <a:pt x="2597480" y="0"/>
                  </a:lnTo>
                  <a:lnTo>
                    <a:pt x="2597480" y="0"/>
                  </a:lnTo>
                </a:path>
              </a:pathLst>
            </a:custGeom>
            <a:ln w="6775" cap="flat">
              <a:solidFill>
                <a:srgbClr val="EBEBEB">
                  <a:alpha val="100000"/>
                </a:srgbClr>
              </a:solidFill>
              <a:prstDash val="solid"/>
              <a:round/>
            </a:ln>
          </p:spPr>
          <p:txBody>
            <a:bodyPr/>
            <a:lstStyle/>
            <a:p/>
          </p:txBody>
        </p:sp>
        <p:sp>
          <p:nvSpPr>
            <p:cNvPr id="6" name="pl6"/>
            <p:cNvSpPr/>
            <p:nvPr/>
          </p:nvSpPr>
          <p:spPr>
            <a:xfrm>
              <a:off x="1142791" y="1871289"/>
              <a:ext cx="2597480" cy="0"/>
            </a:xfrm>
            <a:custGeom>
              <a:avLst/>
              <a:pathLst>
                <a:path w="2597480" h="0">
                  <a:moveTo>
                    <a:pt x="0" y="0"/>
                  </a:moveTo>
                  <a:lnTo>
                    <a:pt x="2597480" y="0"/>
                  </a:lnTo>
                  <a:lnTo>
                    <a:pt x="2597480" y="0"/>
                  </a:lnTo>
                </a:path>
              </a:pathLst>
            </a:custGeom>
            <a:ln w="6775" cap="flat">
              <a:solidFill>
                <a:srgbClr val="EBEBEB">
                  <a:alpha val="100000"/>
                </a:srgbClr>
              </a:solidFill>
              <a:prstDash val="solid"/>
              <a:round/>
            </a:ln>
          </p:spPr>
          <p:txBody>
            <a:bodyPr/>
            <a:lstStyle/>
            <a:p/>
          </p:txBody>
        </p:sp>
        <p:sp>
          <p:nvSpPr>
            <p:cNvPr id="7" name="pl7"/>
            <p:cNvSpPr/>
            <p:nvPr/>
          </p:nvSpPr>
          <p:spPr>
            <a:xfrm>
              <a:off x="1142791" y="1440786"/>
              <a:ext cx="2597480" cy="0"/>
            </a:xfrm>
            <a:custGeom>
              <a:avLst/>
              <a:pathLst>
                <a:path w="2597480" h="0">
                  <a:moveTo>
                    <a:pt x="0" y="0"/>
                  </a:moveTo>
                  <a:lnTo>
                    <a:pt x="2597480" y="0"/>
                  </a:lnTo>
                  <a:lnTo>
                    <a:pt x="2597480" y="0"/>
                  </a:lnTo>
                </a:path>
              </a:pathLst>
            </a:custGeom>
            <a:ln w="6775" cap="flat">
              <a:solidFill>
                <a:srgbClr val="EBEBEB">
                  <a:alpha val="100000"/>
                </a:srgbClr>
              </a:solidFill>
              <a:prstDash val="solid"/>
              <a:round/>
            </a:ln>
          </p:spPr>
          <p:txBody>
            <a:bodyPr/>
            <a:lstStyle/>
            <a:p/>
          </p:txBody>
        </p:sp>
        <p:sp>
          <p:nvSpPr>
            <p:cNvPr id="8" name="pl8"/>
            <p:cNvSpPr/>
            <p:nvPr/>
          </p:nvSpPr>
          <p:spPr>
            <a:xfrm>
              <a:off x="1486294" y="1056131"/>
              <a:ext cx="0" cy="1981484"/>
            </a:xfrm>
            <a:custGeom>
              <a:avLst/>
              <a:pathLst>
                <a:path w="0" h="1981484">
                  <a:moveTo>
                    <a:pt x="0" y="1981484"/>
                  </a:moveTo>
                  <a:lnTo>
                    <a:pt x="0" y="0"/>
                  </a:lnTo>
                  <a:lnTo>
                    <a:pt x="0" y="0"/>
                  </a:lnTo>
                </a:path>
              </a:pathLst>
            </a:custGeom>
            <a:ln w="6775" cap="flat">
              <a:solidFill>
                <a:srgbClr val="EBEBEB">
                  <a:alpha val="100000"/>
                </a:srgbClr>
              </a:solidFill>
              <a:prstDash val="solid"/>
              <a:round/>
            </a:ln>
          </p:spPr>
          <p:txBody>
            <a:bodyPr/>
            <a:lstStyle/>
            <a:p/>
          </p:txBody>
        </p:sp>
        <p:sp>
          <p:nvSpPr>
            <p:cNvPr id="9" name="pl9"/>
            <p:cNvSpPr/>
            <p:nvPr/>
          </p:nvSpPr>
          <p:spPr>
            <a:xfrm>
              <a:off x="1868389" y="1056131"/>
              <a:ext cx="0" cy="1981484"/>
            </a:xfrm>
            <a:custGeom>
              <a:avLst/>
              <a:pathLst>
                <a:path w="0" h="1981484">
                  <a:moveTo>
                    <a:pt x="0" y="1981484"/>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250484" y="1056131"/>
              <a:ext cx="0" cy="1981484"/>
            </a:xfrm>
            <a:custGeom>
              <a:avLst/>
              <a:pathLst>
                <a:path w="0" h="1981484">
                  <a:moveTo>
                    <a:pt x="0" y="1981484"/>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632579" y="1056131"/>
              <a:ext cx="0" cy="1981484"/>
            </a:xfrm>
            <a:custGeom>
              <a:avLst/>
              <a:pathLst>
                <a:path w="0" h="1981484">
                  <a:moveTo>
                    <a:pt x="0" y="1981484"/>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014674" y="1056131"/>
              <a:ext cx="0" cy="1981484"/>
            </a:xfrm>
            <a:custGeom>
              <a:avLst/>
              <a:pathLst>
                <a:path w="0" h="1981484">
                  <a:moveTo>
                    <a:pt x="0" y="1981484"/>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3396768" y="1056131"/>
              <a:ext cx="0" cy="1981484"/>
            </a:xfrm>
            <a:custGeom>
              <a:avLst/>
              <a:pathLst>
                <a:path w="0" h="1981484">
                  <a:moveTo>
                    <a:pt x="0" y="1981484"/>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1142791" y="2947548"/>
              <a:ext cx="2597480" cy="0"/>
            </a:xfrm>
            <a:custGeom>
              <a:avLst/>
              <a:pathLst>
                <a:path w="2597480" h="0">
                  <a:moveTo>
                    <a:pt x="0" y="0"/>
                  </a:moveTo>
                  <a:lnTo>
                    <a:pt x="2597480" y="0"/>
                  </a:lnTo>
                  <a:lnTo>
                    <a:pt x="2597480" y="0"/>
                  </a:lnTo>
                </a:path>
              </a:pathLst>
            </a:custGeom>
            <a:ln w="13550" cap="flat">
              <a:solidFill>
                <a:srgbClr val="EBEBEB">
                  <a:alpha val="100000"/>
                </a:srgbClr>
              </a:solidFill>
              <a:prstDash val="solid"/>
              <a:round/>
            </a:ln>
          </p:spPr>
          <p:txBody>
            <a:bodyPr/>
            <a:lstStyle/>
            <a:p/>
          </p:txBody>
        </p:sp>
        <p:sp>
          <p:nvSpPr>
            <p:cNvPr id="15" name="pl15"/>
            <p:cNvSpPr/>
            <p:nvPr/>
          </p:nvSpPr>
          <p:spPr>
            <a:xfrm>
              <a:off x="1142791" y="2517044"/>
              <a:ext cx="2597480" cy="0"/>
            </a:xfrm>
            <a:custGeom>
              <a:avLst/>
              <a:pathLst>
                <a:path w="2597480" h="0">
                  <a:moveTo>
                    <a:pt x="0" y="0"/>
                  </a:moveTo>
                  <a:lnTo>
                    <a:pt x="2597480" y="0"/>
                  </a:lnTo>
                  <a:lnTo>
                    <a:pt x="2597480" y="0"/>
                  </a:lnTo>
                </a:path>
              </a:pathLst>
            </a:custGeom>
            <a:ln w="13550" cap="flat">
              <a:solidFill>
                <a:srgbClr val="EBEBEB">
                  <a:alpha val="100000"/>
                </a:srgbClr>
              </a:solidFill>
              <a:prstDash val="solid"/>
              <a:round/>
            </a:ln>
          </p:spPr>
          <p:txBody>
            <a:bodyPr/>
            <a:lstStyle/>
            <a:p/>
          </p:txBody>
        </p:sp>
        <p:sp>
          <p:nvSpPr>
            <p:cNvPr id="16" name="pl16"/>
            <p:cNvSpPr/>
            <p:nvPr/>
          </p:nvSpPr>
          <p:spPr>
            <a:xfrm>
              <a:off x="1142791" y="2086541"/>
              <a:ext cx="2597480" cy="0"/>
            </a:xfrm>
            <a:custGeom>
              <a:avLst/>
              <a:pathLst>
                <a:path w="2597480" h="0">
                  <a:moveTo>
                    <a:pt x="0" y="0"/>
                  </a:moveTo>
                  <a:lnTo>
                    <a:pt x="2597480" y="0"/>
                  </a:lnTo>
                  <a:lnTo>
                    <a:pt x="2597480" y="0"/>
                  </a:lnTo>
                </a:path>
              </a:pathLst>
            </a:custGeom>
            <a:ln w="13550" cap="flat">
              <a:solidFill>
                <a:srgbClr val="EBEBEB">
                  <a:alpha val="100000"/>
                </a:srgbClr>
              </a:solidFill>
              <a:prstDash val="solid"/>
              <a:round/>
            </a:ln>
          </p:spPr>
          <p:txBody>
            <a:bodyPr/>
            <a:lstStyle/>
            <a:p/>
          </p:txBody>
        </p:sp>
        <p:sp>
          <p:nvSpPr>
            <p:cNvPr id="17" name="pl17"/>
            <p:cNvSpPr/>
            <p:nvPr/>
          </p:nvSpPr>
          <p:spPr>
            <a:xfrm>
              <a:off x="1142791" y="1656038"/>
              <a:ext cx="2597480" cy="0"/>
            </a:xfrm>
            <a:custGeom>
              <a:avLst/>
              <a:pathLst>
                <a:path w="2597480" h="0">
                  <a:moveTo>
                    <a:pt x="0" y="0"/>
                  </a:moveTo>
                  <a:lnTo>
                    <a:pt x="2597480" y="0"/>
                  </a:lnTo>
                  <a:lnTo>
                    <a:pt x="2597480" y="0"/>
                  </a:lnTo>
                </a:path>
              </a:pathLst>
            </a:custGeom>
            <a:ln w="13550" cap="flat">
              <a:solidFill>
                <a:srgbClr val="EBEBEB">
                  <a:alpha val="100000"/>
                </a:srgbClr>
              </a:solidFill>
              <a:prstDash val="solid"/>
              <a:round/>
            </a:ln>
          </p:spPr>
          <p:txBody>
            <a:bodyPr/>
            <a:lstStyle/>
            <a:p/>
          </p:txBody>
        </p:sp>
        <p:sp>
          <p:nvSpPr>
            <p:cNvPr id="18" name="pl18"/>
            <p:cNvSpPr/>
            <p:nvPr/>
          </p:nvSpPr>
          <p:spPr>
            <a:xfrm>
              <a:off x="1142791" y="1225534"/>
              <a:ext cx="2597480" cy="0"/>
            </a:xfrm>
            <a:custGeom>
              <a:avLst/>
              <a:pathLst>
                <a:path w="2597480" h="0">
                  <a:moveTo>
                    <a:pt x="0" y="0"/>
                  </a:moveTo>
                  <a:lnTo>
                    <a:pt x="2597480" y="0"/>
                  </a:lnTo>
                  <a:lnTo>
                    <a:pt x="2597480" y="0"/>
                  </a:lnTo>
                </a:path>
              </a:pathLst>
            </a:custGeom>
            <a:ln w="13550" cap="flat">
              <a:solidFill>
                <a:srgbClr val="EBEBEB">
                  <a:alpha val="100000"/>
                </a:srgbClr>
              </a:solidFill>
              <a:prstDash val="solid"/>
              <a:round/>
            </a:ln>
          </p:spPr>
          <p:txBody>
            <a:bodyPr/>
            <a:lstStyle/>
            <a:p/>
          </p:txBody>
        </p:sp>
        <p:sp>
          <p:nvSpPr>
            <p:cNvPr id="19" name="pl19"/>
            <p:cNvSpPr/>
            <p:nvPr/>
          </p:nvSpPr>
          <p:spPr>
            <a:xfrm>
              <a:off x="1295247" y="1056131"/>
              <a:ext cx="0" cy="1981484"/>
            </a:xfrm>
            <a:custGeom>
              <a:avLst/>
              <a:pathLst>
                <a:path w="0" h="1981484">
                  <a:moveTo>
                    <a:pt x="0" y="198148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677342" y="1056131"/>
              <a:ext cx="0" cy="1981484"/>
            </a:xfrm>
            <a:custGeom>
              <a:avLst/>
              <a:pathLst>
                <a:path w="0" h="1981484">
                  <a:moveTo>
                    <a:pt x="0" y="198148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059437" y="1056131"/>
              <a:ext cx="0" cy="1981484"/>
            </a:xfrm>
            <a:custGeom>
              <a:avLst/>
              <a:pathLst>
                <a:path w="0" h="1981484">
                  <a:moveTo>
                    <a:pt x="0" y="198148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441531" y="1056131"/>
              <a:ext cx="0" cy="1981484"/>
            </a:xfrm>
            <a:custGeom>
              <a:avLst/>
              <a:pathLst>
                <a:path w="0" h="1981484">
                  <a:moveTo>
                    <a:pt x="0" y="198148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823626" y="1056131"/>
              <a:ext cx="0" cy="1981484"/>
            </a:xfrm>
            <a:custGeom>
              <a:avLst/>
              <a:pathLst>
                <a:path w="0" h="1981484">
                  <a:moveTo>
                    <a:pt x="0" y="198148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205721" y="1056131"/>
              <a:ext cx="0" cy="1981484"/>
            </a:xfrm>
            <a:custGeom>
              <a:avLst/>
              <a:pathLst>
                <a:path w="0" h="1981484">
                  <a:moveTo>
                    <a:pt x="0" y="198148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587816" y="1056131"/>
              <a:ext cx="0" cy="1981484"/>
            </a:xfrm>
            <a:custGeom>
              <a:avLst/>
              <a:pathLst>
                <a:path w="0" h="1981484">
                  <a:moveTo>
                    <a:pt x="0" y="1981484"/>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60858" y="2380505"/>
              <a:ext cx="68777" cy="567042"/>
            </a:xfrm>
            <a:prstGeom prst="rect">
              <a:avLst/>
            </a:prstGeom>
            <a:solidFill>
              <a:srgbClr val="80BD41">
                <a:alpha val="100000"/>
              </a:srgbClr>
            </a:solidFill>
          </p:spPr>
          <p:txBody>
            <a:bodyPr/>
            <a:lstStyle/>
            <a:p/>
          </p:txBody>
        </p:sp>
        <p:sp>
          <p:nvSpPr>
            <p:cNvPr id="27" name="rc27"/>
            <p:cNvSpPr/>
            <p:nvPr/>
          </p:nvSpPr>
          <p:spPr>
            <a:xfrm>
              <a:off x="1260858" y="1847298"/>
              <a:ext cx="68777" cy="378030"/>
            </a:xfrm>
            <a:prstGeom prst="rect">
              <a:avLst/>
            </a:prstGeom>
            <a:solidFill>
              <a:srgbClr val="0058AB">
                <a:alpha val="100000"/>
              </a:srgbClr>
            </a:solidFill>
          </p:spPr>
          <p:txBody>
            <a:bodyPr/>
            <a:lstStyle/>
            <a:p/>
          </p:txBody>
        </p:sp>
        <p:sp>
          <p:nvSpPr>
            <p:cNvPr id="28" name="rc28"/>
            <p:cNvSpPr/>
            <p:nvPr/>
          </p:nvSpPr>
          <p:spPr>
            <a:xfrm>
              <a:off x="1260858" y="2225328"/>
              <a:ext cx="68777" cy="155177"/>
            </a:xfrm>
            <a:prstGeom prst="rect">
              <a:avLst/>
            </a:prstGeom>
            <a:solidFill>
              <a:srgbClr val="1CABE2">
                <a:alpha val="100000"/>
              </a:srgbClr>
            </a:solidFill>
          </p:spPr>
          <p:txBody>
            <a:bodyPr/>
            <a:lstStyle/>
            <a:p/>
          </p:txBody>
        </p:sp>
        <p:sp>
          <p:nvSpPr>
            <p:cNvPr id="29" name="rc29"/>
            <p:cNvSpPr/>
            <p:nvPr/>
          </p:nvSpPr>
          <p:spPr>
            <a:xfrm>
              <a:off x="1337277" y="2367338"/>
              <a:ext cx="68777" cy="580210"/>
            </a:xfrm>
            <a:prstGeom prst="rect">
              <a:avLst/>
            </a:prstGeom>
            <a:solidFill>
              <a:srgbClr val="80BD41">
                <a:alpha val="100000"/>
              </a:srgbClr>
            </a:solidFill>
          </p:spPr>
          <p:txBody>
            <a:bodyPr/>
            <a:lstStyle/>
            <a:p/>
          </p:txBody>
        </p:sp>
        <p:sp>
          <p:nvSpPr>
            <p:cNvPr id="30" name="rc30"/>
            <p:cNvSpPr/>
            <p:nvPr/>
          </p:nvSpPr>
          <p:spPr>
            <a:xfrm>
              <a:off x="1337277" y="1822055"/>
              <a:ext cx="68777" cy="380070"/>
            </a:xfrm>
            <a:prstGeom prst="rect">
              <a:avLst/>
            </a:prstGeom>
            <a:solidFill>
              <a:srgbClr val="0058AB">
                <a:alpha val="100000"/>
              </a:srgbClr>
            </a:solidFill>
          </p:spPr>
          <p:txBody>
            <a:bodyPr/>
            <a:lstStyle/>
            <a:p/>
          </p:txBody>
        </p:sp>
        <p:sp>
          <p:nvSpPr>
            <p:cNvPr id="31" name="rc31"/>
            <p:cNvSpPr/>
            <p:nvPr/>
          </p:nvSpPr>
          <p:spPr>
            <a:xfrm>
              <a:off x="1337277" y="2202125"/>
              <a:ext cx="68777" cy="165212"/>
            </a:xfrm>
            <a:prstGeom prst="rect">
              <a:avLst/>
            </a:prstGeom>
            <a:solidFill>
              <a:srgbClr val="1CABE2">
                <a:alpha val="100000"/>
              </a:srgbClr>
            </a:solidFill>
          </p:spPr>
          <p:txBody>
            <a:bodyPr/>
            <a:lstStyle/>
            <a:p/>
          </p:txBody>
        </p:sp>
        <p:sp>
          <p:nvSpPr>
            <p:cNvPr id="32" name="rc32"/>
            <p:cNvSpPr/>
            <p:nvPr/>
          </p:nvSpPr>
          <p:spPr>
            <a:xfrm>
              <a:off x="1413696" y="2337323"/>
              <a:ext cx="68777" cy="610224"/>
            </a:xfrm>
            <a:prstGeom prst="rect">
              <a:avLst/>
            </a:prstGeom>
            <a:solidFill>
              <a:srgbClr val="80BD41">
                <a:alpha val="100000"/>
              </a:srgbClr>
            </a:solidFill>
          </p:spPr>
          <p:txBody>
            <a:bodyPr/>
            <a:lstStyle/>
            <a:p/>
          </p:txBody>
        </p:sp>
        <p:sp>
          <p:nvSpPr>
            <p:cNvPr id="33" name="rc33"/>
            <p:cNvSpPr/>
            <p:nvPr/>
          </p:nvSpPr>
          <p:spPr>
            <a:xfrm>
              <a:off x="1413696" y="1798057"/>
              <a:ext cx="68777" cy="372573"/>
            </a:xfrm>
            <a:prstGeom prst="rect">
              <a:avLst/>
            </a:prstGeom>
            <a:solidFill>
              <a:srgbClr val="0058AB">
                <a:alpha val="100000"/>
              </a:srgbClr>
            </a:solidFill>
          </p:spPr>
          <p:txBody>
            <a:bodyPr/>
            <a:lstStyle/>
            <a:p/>
          </p:txBody>
        </p:sp>
        <p:sp>
          <p:nvSpPr>
            <p:cNvPr id="34" name="rc34"/>
            <p:cNvSpPr/>
            <p:nvPr/>
          </p:nvSpPr>
          <p:spPr>
            <a:xfrm>
              <a:off x="1413696" y="2170630"/>
              <a:ext cx="68777" cy="166692"/>
            </a:xfrm>
            <a:prstGeom prst="rect">
              <a:avLst/>
            </a:prstGeom>
            <a:solidFill>
              <a:srgbClr val="1CABE2">
                <a:alpha val="100000"/>
              </a:srgbClr>
            </a:solidFill>
          </p:spPr>
          <p:txBody>
            <a:bodyPr/>
            <a:lstStyle/>
            <a:p/>
          </p:txBody>
        </p:sp>
        <p:sp>
          <p:nvSpPr>
            <p:cNvPr id="35" name="rc35"/>
            <p:cNvSpPr/>
            <p:nvPr/>
          </p:nvSpPr>
          <p:spPr>
            <a:xfrm>
              <a:off x="1490115" y="2289803"/>
              <a:ext cx="68777" cy="657744"/>
            </a:xfrm>
            <a:prstGeom prst="rect">
              <a:avLst/>
            </a:prstGeom>
            <a:solidFill>
              <a:srgbClr val="80BD41">
                <a:alpha val="100000"/>
              </a:srgbClr>
            </a:solidFill>
          </p:spPr>
          <p:txBody>
            <a:bodyPr/>
            <a:lstStyle/>
            <a:p/>
          </p:txBody>
        </p:sp>
        <p:sp>
          <p:nvSpPr>
            <p:cNvPr id="36" name="rc36"/>
            <p:cNvSpPr/>
            <p:nvPr/>
          </p:nvSpPr>
          <p:spPr>
            <a:xfrm>
              <a:off x="1490115" y="1770294"/>
              <a:ext cx="68777" cy="356866"/>
            </a:xfrm>
            <a:prstGeom prst="rect">
              <a:avLst/>
            </a:prstGeom>
            <a:solidFill>
              <a:srgbClr val="0058AB">
                <a:alpha val="100000"/>
              </a:srgbClr>
            </a:solidFill>
          </p:spPr>
          <p:txBody>
            <a:bodyPr/>
            <a:lstStyle/>
            <a:p/>
          </p:txBody>
        </p:sp>
        <p:sp>
          <p:nvSpPr>
            <p:cNvPr id="37" name="rc37"/>
            <p:cNvSpPr/>
            <p:nvPr/>
          </p:nvSpPr>
          <p:spPr>
            <a:xfrm>
              <a:off x="1490115" y="2127161"/>
              <a:ext cx="68777" cy="162642"/>
            </a:xfrm>
            <a:prstGeom prst="rect">
              <a:avLst/>
            </a:prstGeom>
            <a:solidFill>
              <a:srgbClr val="1CABE2">
                <a:alpha val="100000"/>
              </a:srgbClr>
            </a:solidFill>
          </p:spPr>
          <p:txBody>
            <a:bodyPr/>
            <a:lstStyle/>
            <a:p/>
          </p:txBody>
        </p:sp>
        <p:sp>
          <p:nvSpPr>
            <p:cNvPr id="38" name="rc38"/>
            <p:cNvSpPr/>
            <p:nvPr/>
          </p:nvSpPr>
          <p:spPr>
            <a:xfrm>
              <a:off x="1566534" y="2231944"/>
              <a:ext cx="68777" cy="715603"/>
            </a:xfrm>
            <a:prstGeom prst="rect">
              <a:avLst/>
            </a:prstGeom>
            <a:solidFill>
              <a:srgbClr val="80BD41">
                <a:alpha val="100000"/>
              </a:srgbClr>
            </a:solidFill>
          </p:spPr>
          <p:txBody>
            <a:bodyPr/>
            <a:lstStyle/>
            <a:p/>
          </p:txBody>
        </p:sp>
        <p:sp>
          <p:nvSpPr>
            <p:cNvPr id="39" name="rc39"/>
            <p:cNvSpPr/>
            <p:nvPr/>
          </p:nvSpPr>
          <p:spPr>
            <a:xfrm>
              <a:off x="1566534" y="1739824"/>
              <a:ext cx="68777" cy="339602"/>
            </a:xfrm>
            <a:prstGeom prst="rect">
              <a:avLst/>
            </a:prstGeom>
            <a:solidFill>
              <a:srgbClr val="0058AB">
                <a:alpha val="100000"/>
              </a:srgbClr>
            </a:solidFill>
          </p:spPr>
          <p:txBody>
            <a:bodyPr/>
            <a:lstStyle/>
            <a:p/>
          </p:txBody>
        </p:sp>
        <p:sp>
          <p:nvSpPr>
            <p:cNvPr id="40" name="rc40"/>
            <p:cNvSpPr/>
            <p:nvPr/>
          </p:nvSpPr>
          <p:spPr>
            <a:xfrm>
              <a:off x="1566534" y="2079427"/>
              <a:ext cx="68777" cy="152516"/>
            </a:xfrm>
            <a:prstGeom prst="rect">
              <a:avLst/>
            </a:prstGeom>
            <a:solidFill>
              <a:srgbClr val="1CABE2">
                <a:alpha val="100000"/>
              </a:srgbClr>
            </a:solidFill>
          </p:spPr>
          <p:txBody>
            <a:bodyPr/>
            <a:lstStyle/>
            <a:p/>
          </p:txBody>
        </p:sp>
        <p:sp>
          <p:nvSpPr>
            <p:cNvPr id="41" name="rc41"/>
            <p:cNvSpPr/>
            <p:nvPr/>
          </p:nvSpPr>
          <p:spPr>
            <a:xfrm>
              <a:off x="1642953" y="2173672"/>
              <a:ext cx="68777" cy="773875"/>
            </a:xfrm>
            <a:prstGeom prst="rect">
              <a:avLst/>
            </a:prstGeom>
            <a:solidFill>
              <a:srgbClr val="80BD41">
                <a:alpha val="100000"/>
              </a:srgbClr>
            </a:solidFill>
          </p:spPr>
          <p:txBody>
            <a:bodyPr/>
            <a:lstStyle/>
            <a:p/>
          </p:txBody>
        </p:sp>
        <p:sp>
          <p:nvSpPr>
            <p:cNvPr id="42" name="rc42"/>
            <p:cNvSpPr/>
            <p:nvPr/>
          </p:nvSpPr>
          <p:spPr>
            <a:xfrm>
              <a:off x="1642953" y="1707159"/>
              <a:ext cx="68777" cy="330785"/>
            </a:xfrm>
            <a:prstGeom prst="rect">
              <a:avLst/>
            </a:prstGeom>
            <a:solidFill>
              <a:srgbClr val="0058AB">
                <a:alpha val="100000"/>
              </a:srgbClr>
            </a:solidFill>
          </p:spPr>
          <p:txBody>
            <a:bodyPr/>
            <a:lstStyle/>
            <a:p/>
          </p:txBody>
        </p:sp>
        <p:sp>
          <p:nvSpPr>
            <p:cNvPr id="43" name="rc43"/>
            <p:cNvSpPr/>
            <p:nvPr/>
          </p:nvSpPr>
          <p:spPr>
            <a:xfrm>
              <a:off x="1642953" y="2037945"/>
              <a:ext cx="68777" cy="135726"/>
            </a:xfrm>
            <a:prstGeom prst="rect">
              <a:avLst/>
            </a:prstGeom>
            <a:solidFill>
              <a:srgbClr val="1CABE2">
                <a:alpha val="100000"/>
              </a:srgbClr>
            </a:solidFill>
          </p:spPr>
          <p:txBody>
            <a:bodyPr/>
            <a:lstStyle/>
            <a:p/>
          </p:txBody>
        </p:sp>
        <p:sp>
          <p:nvSpPr>
            <p:cNvPr id="44" name="rc44"/>
            <p:cNvSpPr/>
            <p:nvPr/>
          </p:nvSpPr>
          <p:spPr>
            <a:xfrm>
              <a:off x="1719372" y="2123722"/>
              <a:ext cx="68777" cy="823825"/>
            </a:xfrm>
            <a:prstGeom prst="rect">
              <a:avLst/>
            </a:prstGeom>
            <a:solidFill>
              <a:srgbClr val="80BD41">
                <a:alpha val="100000"/>
              </a:srgbClr>
            </a:solidFill>
          </p:spPr>
          <p:txBody>
            <a:bodyPr/>
            <a:lstStyle/>
            <a:p/>
          </p:txBody>
        </p:sp>
        <p:sp>
          <p:nvSpPr>
            <p:cNvPr id="45" name="rc45"/>
            <p:cNvSpPr/>
            <p:nvPr/>
          </p:nvSpPr>
          <p:spPr>
            <a:xfrm>
              <a:off x="1719372" y="1677058"/>
              <a:ext cx="68777" cy="309718"/>
            </a:xfrm>
            <a:prstGeom prst="rect">
              <a:avLst/>
            </a:prstGeom>
            <a:solidFill>
              <a:srgbClr val="0058AB">
                <a:alpha val="100000"/>
              </a:srgbClr>
            </a:solidFill>
          </p:spPr>
          <p:txBody>
            <a:bodyPr/>
            <a:lstStyle/>
            <a:p/>
          </p:txBody>
        </p:sp>
        <p:sp>
          <p:nvSpPr>
            <p:cNvPr id="46" name="rc46"/>
            <p:cNvSpPr/>
            <p:nvPr/>
          </p:nvSpPr>
          <p:spPr>
            <a:xfrm>
              <a:off x="1719372" y="1986777"/>
              <a:ext cx="68777" cy="136945"/>
            </a:xfrm>
            <a:prstGeom prst="rect">
              <a:avLst/>
            </a:prstGeom>
            <a:solidFill>
              <a:srgbClr val="1CABE2">
                <a:alpha val="100000"/>
              </a:srgbClr>
            </a:solidFill>
          </p:spPr>
          <p:txBody>
            <a:bodyPr/>
            <a:lstStyle/>
            <a:p/>
          </p:txBody>
        </p:sp>
        <p:sp>
          <p:nvSpPr>
            <p:cNvPr id="47" name="rc47"/>
            <p:cNvSpPr/>
            <p:nvPr/>
          </p:nvSpPr>
          <p:spPr>
            <a:xfrm>
              <a:off x="1795791" y="2085653"/>
              <a:ext cx="68777" cy="861894"/>
            </a:xfrm>
            <a:prstGeom prst="rect">
              <a:avLst/>
            </a:prstGeom>
            <a:solidFill>
              <a:srgbClr val="80BD41">
                <a:alpha val="100000"/>
              </a:srgbClr>
            </a:solidFill>
          </p:spPr>
          <p:txBody>
            <a:bodyPr/>
            <a:lstStyle/>
            <a:p/>
          </p:txBody>
        </p:sp>
        <p:sp>
          <p:nvSpPr>
            <p:cNvPr id="48" name="rc48"/>
            <p:cNvSpPr/>
            <p:nvPr/>
          </p:nvSpPr>
          <p:spPr>
            <a:xfrm>
              <a:off x="1795791" y="1649128"/>
              <a:ext cx="68777" cy="296695"/>
            </a:xfrm>
            <a:prstGeom prst="rect">
              <a:avLst/>
            </a:prstGeom>
            <a:solidFill>
              <a:srgbClr val="0058AB">
                <a:alpha val="100000"/>
              </a:srgbClr>
            </a:solidFill>
          </p:spPr>
          <p:txBody>
            <a:bodyPr/>
            <a:lstStyle/>
            <a:p/>
          </p:txBody>
        </p:sp>
        <p:sp>
          <p:nvSpPr>
            <p:cNvPr id="49" name="rc49"/>
            <p:cNvSpPr/>
            <p:nvPr/>
          </p:nvSpPr>
          <p:spPr>
            <a:xfrm>
              <a:off x="1795791" y="1945823"/>
              <a:ext cx="68777" cy="139830"/>
            </a:xfrm>
            <a:prstGeom prst="rect">
              <a:avLst/>
            </a:prstGeom>
            <a:solidFill>
              <a:srgbClr val="1CABE2">
                <a:alpha val="100000"/>
              </a:srgbClr>
            </a:solidFill>
          </p:spPr>
          <p:txBody>
            <a:bodyPr/>
            <a:lstStyle/>
            <a:p/>
          </p:txBody>
        </p:sp>
        <p:sp>
          <p:nvSpPr>
            <p:cNvPr id="50" name="rc50"/>
            <p:cNvSpPr/>
            <p:nvPr/>
          </p:nvSpPr>
          <p:spPr>
            <a:xfrm>
              <a:off x="1872210" y="2020329"/>
              <a:ext cx="68777" cy="927218"/>
            </a:xfrm>
            <a:prstGeom prst="rect">
              <a:avLst/>
            </a:prstGeom>
            <a:solidFill>
              <a:srgbClr val="80BD41">
                <a:alpha val="100000"/>
              </a:srgbClr>
            </a:solidFill>
          </p:spPr>
          <p:txBody>
            <a:bodyPr/>
            <a:lstStyle/>
            <a:p/>
          </p:txBody>
        </p:sp>
        <p:sp>
          <p:nvSpPr>
            <p:cNvPr id="51" name="rc51"/>
            <p:cNvSpPr/>
            <p:nvPr/>
          </p:nvSpPr>
          <p:spPr>
            <a:xfrm>
              <a:off x="1872210" y="1616454"/>
              <a:ext cx="68777" cy="270747"/>
            </a:xfrm>
            <a:prstGeom prst="rect">
              <a:avLst/>
            </a:prstGeom>
            <a:solidFill>
              <a:srgbClr val="0058AB">
                <a:alpha val="100000"/>
              </a:srgbClr>
            </a:solidFill>
          </p:spPr>
          <p:txBody>
            <a:bodyPr/>
            <a:lstStyle/>
            <a:p/>
          </p:txBody>
        </p:sp>
        <p:sp>
          <p:nvSpPr>
            <p:cNvPr id="52" name="rc52"/>
            <p:cNvSpPr/>
            <p:nvPr/>
          </p:nvSpPr>
          <p:spPr>
            <a:xfrm>
              <a:off x="1872210" y="1887201"/>
              <a:ext cx="68777" cy="133127"/>
            </a:xfrm>
            <a:prstGeom prst="rect">
              <a:avLst/>
            </a:prstGeom>
            <a:solidFill>
              <a:srgbClr val="1CABE2">
                <a:alpha val="100000"/>
              </a:srgbClr>
            </a:solidFill>
          </p:spPr>
          <p:txBody>
            <a:bodyPr/>
            <a:lstStyle/>
            <a:p/>
          </p:txBody>
        </p:sp>
        <p:sp>
          <p:nvSpPr>
            <p:cNvPr id="53" name="rc53"/>
            <p:cNvSpPr/>
            <p:nvPr/>
          </p:nvSpPr>
          <p:spPr>
            <a:xfrm>
              <a:off x="1948629" y="1956413"/>
              <a:ext cx="68777" cy="991134"/>
            </a:xfrm>
            <a:prstGeom prst="rect">
              <a:avLst/>
            </a:prstGeom>
            <a:solidFill>
              <a:srgbClr val="80BD41">
                <a:alpha val="100000"/>
              </a:srgbClr>
            </a:solidFill>
          </p:spPr>
          <p:txBody>
            <a:bodyPr/>
            <a:lstStyle/>
            <a:p/>
          </p:txBody>
        </p:sp>
        <p:sp>
          <p:nvSpPr>
            <p:cNvPr id="54" name="rc54"/>
            <p:cNvSpPr/>
            <p:nvPr/>
          </p:nvSpPr>
          <p:spPr>
            <a:xfrm>
              <a:off x="1948629" y="1591530"/>
              <a:ext cx="68777" cy="237970"/>
            </a:xfrm>
            <a:prstGeom prst="rect">
              <a:avLst/>
            </a:prstGeom>
            <a:solidFill>
              <a:srgbClr val="0058AB">
                <a:alpha val="100000"/>
              </a:srgbClr>
            </a:solidFill>
          </p:spPr>
          <p:txBody>
            <a:bodyPr/>
            <a:lstStyle/>
            <a:p/>
          </p:txBody>
        </p:sp>
        <p:sp>
          <p:nvSpPr>
            <p:cNvPr id="55" name="rc55"/>
            <p:cNvSpPr/>
            <p:nvPr/>
          </p:nvSpPr>
          <p:spPr>
            <a:xfrm>
              <a:off x="1948629" y="1829500"/>
              <a:ext cx="68777" cy="126913"/>
            </a:xfrm>
            <a:prstGeom prst="rect">
              <a:avLst/>
            </a:prstGeom>
            <a:solidFill>
              <a:srgbClr val="1CABE2">
                <a:alpha val="100000"/>
              </a:srgbClr>
            </a:solidFill>
          </p:spPr>
          <p:txBody>
            <a:bodyPr/>
            <a:lstStyle/>
            <a:p/>
          </p:txBody>
        </p:sp>
        <p:sp>
          <p:nvSpPr>
            <p:cNvPr id="56" name="rc56"/>
            <p:cNvSpPr/>
            <p:nvPr/>
          </p:nvSpPr>
          <p:spPr>
            <a:xfrm>
              <a:off x="2025048" y="1964181"/>
              <a:ext cx="68777" cy="983366"/>
            </a:xfrm>
            <a:prstGeom prst="rect">
              <a:avLst/>
            </a:prstGeom>
            <a:solidFill>
              <a:srgbClr val="80BD41">
                <a:alpha val="100000"/>
              </a:srgbClr>
            </a:solidFill>
          </p:spPr>
          <p:txBody>
            <a:bodyPr/>
            <a:lstStyle/>
            <a:p/>
          </p:txBody>
        </p:sp>
        <p:sp>
          <p:nvSpPr>
            <p:cNvPr id="57" name="rc57"/>
            <p:cNvSpPr/>
            <p:nvPr/>
          </p:nvSpPr>
          <p:spPr>
            <a:xfrm>
              <a:off x="2025048" y="1564022"/>
              <a:ext cx="68777" cy="283134"/>
            </a:xfrm>
            <a:prstGeom prst="rect">
              <a:avLst/>
            </a:prstGeom>
            <a:solidFill>
              <a:srgbClr val="0058AB">
                <a:alpha val="100000"/>
              </a:srgbClr>
            </a:solidFill>
          </p:spPr>
          <p:txBody>
            <a:bodyPr/>
            <a:lstStyle/>
            <a:p/>
          </p:txBody>
        </p:sp>
        <p:sp>
          <p:nvSpPr>
            <p:cNvPr id="58" name="rc58"/>
            <p:cNvSpPr/>
            <p:nvPr/>
          </p:nvSpPr>
          <p:spPr>
            <a:xfrm>
              <a:off x="2025048" y="1847156"/>
              <a:ext cx="68777" cy="117025"/>
            </a:xfrm>
            <a:prstGeom prst="rect">
              <a:avLst/>
            </a:prstGeom>
            <a:solidFill>
              <a:srgbClr val="1CABE2">
                <a:alpha val="100000"/>
              </a:srgbClr>
            </a:solidFill>
          </p:spPr>
          <p:txBody>
            <a:bodyPr/>
            <a:lstStyle/>
            <a:p/>
          </p:txBody>
        </p:sp>
        <p:sp>
          <p:nvSpPr>
            <p:cNvPr id="59" name="rc59"/>
            <p:cNvSpPr/>
            <p:nvPr/>
          </p:nvSpPr>
          <p:spPr>
            <a:xfrm>
              <a:off x="2101467" y="1936363"/>
              <a:ext cx="68777" cy="1011184"/>
            </a:xfrm>
            <a:prstGeom prst="rect">
              <a:avLst/>
            </a:prstGeom>
            <a:solidFill>
              <a:srgbClr val="80BD41">
                <a:alpha val="100000"/>
              </a:srgbClr>
            </a:solidFill>
          </p:spPr>
          <p:txBody>
            <a:bodyPr/>
            <a:lstStyle/>
            <a:p/>
          </p:txBody>
        </p:sp>
        <p:sp>
          <p:nvSpPr>
            <p:cNvPr id="60" name="rc60"/>
            <p:cNvSpPr/>
            <p:nvPr/>
          </p:nvSpPr>
          <p:spPr>
            <a:xfrm>
              <a:off x="2101467" y="1522100"/>
              <a:ext cx="68777" cy="289613"/>
            </a:xfrm>
            <a:prstGeom prst="rect">
              <a:avLst/>
            </a:prstGeom>
            <a:solidFill>
              <a:srgbClr val="0058AB">
                <a:alpha val="100000"/>
              </a:srgbClr>
            </a:solidFill>
          </p:spPr>
          <p:txBody>
            <a:bodyPr/>
            <a:lstStyle/>
            <a:p/>
          </p:txBody>
        </p:sp>
        <p:sp>
          <p:nvSpPr>
            <p:cNvPr id="61" name="rc61"/>
            <p:cNvSpPr/>
            <p:nvPr/>
          </p:nvSpPr>
          <p:spPr>
            <a:xfrm>
              <a:off x="2101467" y="1811713"/>
              <a:ext cx="68777" cy="124650"/>
            </a:xfrm>
            <a:prstGeom prst="rect">
              <a:avLst/>
            </a:prstGeom>
            <a:solidFill>
              <a:srgbClr val="1CABE2">
                <a:alpha val="100000"/>
              </a:srgbClr>
            </a:solidFill>
          </p:spPr>
          <p:txBody>
            <a:bodyPr/>
            <a:lstStyle/>
            <a:p/>
          </p:txBody>
        </p:sp>
        <p:sp>
          <p:nvSpPr>
            <p:cNvPr id="62" name="rc62"/>
            <p:cNvSpPr/>
            <p:nvPr/>
          </p:nvSpPr>
          <p:spPr>
            <a:xfrm>
              <a:off x="2177886" y="1932410"/>
              <a:ext cx="68777" cy="1015137"/>
            </a:xfrm>
            <a:prstGeom prst="rect">
              <a:avLst/>
            </a:prstGeom>
            <a:solidFill>
              <a:srgbClr val="80BD41">
                <a:alpha val="100000"/>
              </a:srgbClr>
            </a:solidFill>
          </p:spPr>
          <p:txBody>
            <a:bodyPr/>
            <a:lstStyle/>
            <a:p/>
          </p:txBody>
        </p:sp>
        <p:sp>
          <p:nvSpPr>
            <p:cNvPr id="63" name="rc63"/>
            <p:cNvSpPr/>
            <p:nvPr/>
          </p:nvSpPr>
          <p:spPr>
            <a:xfrm>
              <a:off x="2177886" y="1498219"/>
              <a:ext cx="68777" cy="315096"/>
            </a:xfrm>
            <a:prstGeom prst="rect">
              <a:avLst/>
            </a:prstGeom>
            <a:solidFill>
              <a:srgbClr val="0058AB">
                <a:alpha val="100000"/>
              </a:srgbClr>
            </a:solidFill>
          </p:spPr>
          <p:txBody>
            <a:bodyPr/>
            <a:lstStyle/>
            <a:p/>
          </p:txBody>
        </p:sp>
        <p:sp>
          <p:nvSpPr>
            <p:cNvPr id="64" name="rc64"/>
            <p:cNvSpPr/>
            <p:nvPr/>
          </p:nvSpPr>
          <p:spPr>
            <a:xfrm>
              <a:off x="2177886" y="1813316"/>
              <a:ext cx="68777" cy="119094"/>
            </a:xfrm>
            <a:prstGeom prst="rect">
              <a:avLst/>
            </a:prstGeom>
            <a:solidFill>
              <a:srgbClr val="1CABE2">
                <a:alpha val="100000"/>
              </a:srgbClr>
            </a:solidFill>
          </p:spPr>
          <p:txBody>
            <a:bodyPr/>
            <a:lstStyle/>
            <a:p/>
          </p:txBody>
        </p:sp>
        <p:sp>
          <p:nvSpPr>
            <p:cNvPr id="65" name="rc65"/>
            <p:cNvSpPr/>
            <p:nvPr/>
          </p:nvSpPr>
          <p:spPr>
            <a:xfrm>
              <a:off x="2254305" y="1928452"/>
              <a:ext cx="68777" cy="1019095"/>
            </a:xfrm>
            <a:prstGeom prst="rect">
              <a:avLst/>
            </a:prstGeom>
            <a:solidFill>
              <a:srgbClr val="80BD41">
                <a:alpha val="100000"/>
              </a:srgbClr>
            </a:solidFill>
          </p:spPr>
          <p:txBody>
            <a:bodyPr/>
            <a:lstStyle/>
            <a:p/>
          </p:txBody>
        </p:sp>
        <p:sp>
          <p:nvSpPr>
            <p:cNvPr id="66" name="rc66"/>
            <p:cNvSpPr/>
            <p:nvPr/>
          </p:nvSpPr>
          <p:spPr>
            <a:xfrm>
              <a:off x="2254305" y="1478019"/>
              <a:ext cx="68777" cy="344993"/>
            </a:xfrm>
            <a:prstGeom prst="rect">
              <a:avLst/>
            </a:prstGeom>
            <a:solidFill>
              <a:srgbClr val="0058AB">
                <a:alpha val="100000"/>
              </a:srgbClr>
            </a:solidFill>
          </p:spPr>
          <p:txBody>
            <a:bodyPr/>
            <a:lstStyle/>
            <a:p/>
          </p:txBody>
        </p:sp>
        <p:sp>
          <p:nvSpPr>
            <p:cNvPr id="67" name="rc67"/>
            <p:cNvSpPr/>
            <p:nvPr/>
          </p:nvSpPr>
          <p:spPr>
            <a:xfrm>
              <a:off x="2254305" y="1823012"/>
              <a:ext cx="68777" cy="105439"/>
            </a:xfrm>
            <a:prstGeom prst="rect">
              <a:avLst/>
            </a:prstGeom>
            <a:solidFill>
              <a:srgbClr val="1CABE2">
                <a:alpha val="100000"/>
              </a:srgbClr>
            </a:solidFill>
          </p:spPr>
          <p:txBody>
            <a:bodyPr/>
            <a:lstStyle/>
            <a:p/>
          </p:txBody>
        </p:sp>
        <p:sp>
          <p:nvSpPr>
            <p:cNvPr id="68" name="rc68"/>
            <p:cNvSpPr/>
            <p:nvPr/>
          </p:nvSpPr>
          <p:spPr>
            <a:xfrm>
              <a:off x="2330724" y="1891571"/>
              <a:ext cx="68777" cy="1055976"/>
            </a:xfrm>
            <a:prstGeom prst="rect">
              <a:avLst/>
            </a:prstGeom>
            <a:solidFill>
              <a:srgbClr val="80BD41">
                <a:alpha val="100000"/>
              </a:srgbClr>
            </a:solidFill>
          </p:spPr>
          <p:txBody>
            <a:bodyPr/>
            <a:lstStyle/>
            <a:p/>
          </p:txBody>
        </p:sp>
        <p:sp>
          <p:nvSpPr>
            <p:cNvPr id="69" name="rc69"/>
            <p:cNvSpPr/>
            <p:nvPr/>
          </p:nvSpPr>
          <p:spPr>
            <a:xfrm>
              <a:off x="2330724" y="1455091"/>
              <a:ext cx="68777" cy="323675"/>
            </a:xfrm>
            <a:prstGeom prst="rect">
              <a:avLst/>
            </a:prstGeom>
            <a:solidFill>
              <a:srgbClr val="0058AB">
                <a:alpha val="100000"/>
              </a:srgbClr>
            </a:solidFill>
          </p:spPr>
          <p:txBody>
            <a:bodyPr/>
            <a:lstStyle/>
            <a:p/>
          </p:txBody>
        </p:sp>
        <p:sp>
          <p:nvSpPr>
            <p:cNvPr id="70" name="rc70"/>
            <p:cNvSpPr/>
            <p:nvPr/>
          </p:nvSpPr>
          <p:spPr>
            <a:xfrm>
              <a:off x="2330724" y="1778767"/>
              <a:ext cx="68777" cy="112803"/>
            </a:xfrm>
            <a:prstGeom prst="rect">
              <a:avLst/>
            </a:prstGeom>
            <a:solidFill>
              <a:srgbClr val="1CABE2">
                <a:alpha val="100000"/>
              </a:srgbClr>
            </a:solidFill>
          </p:spPr>
          <p:txBody>
            <a:bodyPr/>
            <a:lstStyle/>
            <a:p/>
          </p:txBody>
        </p:sp>
        <p:sp>
          <p:nvSpPr>
            <p:cNvPr id="71" name="rc71"/>
            <p:cNvSpPr/>
            <p:nvPr/>
          </p:nvSpPr>
          <p:spPr>
            <a:xfrm>
              <a:off x="2407143" y="1883400"/>
              <a:ext cx="68777" cy="1064147"/>
            </a:xfrm>
            <a:prstGeom prst="rect">
              <a:avLst/>
            </a:prstGeom>
            <a:solidFill>
              <a:srgbClr val="80BD41">
                <a:alpha val="100000"/>
              </a:srgbClr>
            </a:solidFill>
          </p:spPr>
          <p:txBody>
            <a:bodyPr/>
            <a:lstStyle/>
            <a:p/>
          </p:txBody>
        </p:sp>
        <p:sp>
          <p:nvSpPr>
            <p:cNvPr id="72" name="rc72"/>
            <p:cNvSpPr/>
            <p:nvPr/>
          </p:nvSpPr>
          <p:spPr>
            <a:xfrm>
              <a:off x="2407143" y="1438877"/>
              <a:ext cx="68777" cy="323523"/>
            </a:xfrm>
            <a:prstGeom prst="rect">
              <a:avLst/>
            </a:prstGeom>
            <a:solidFill>
              <a:srgbClr val="0058AB">
                <a:alpha val="100000"/>
              </a:srgbClr>
            </a:solidFill>
          </p:spPr>
          <p:txBody>
            <a:bodyPr/>
            <a:lstStyle/>
            <a:p/>
          </p:txBody>
        </p:sp>
        <p:sp>
          <p:nvSpPr>
            <p:cNvPr id="73" name="rc73"/>
            <p:cNvSpPr/>
            <p:nvPr/>
          </p:nvSpPr>
          <p:spPr>
            <a:xfrm>
              <a:off x="2407143" y="1762401"/>
              <a:ext cx="68777" cy="120998"/>
            </a:xfrm>
            <a:prstGeom prst="rect">
              <a:avLst/>
            </a:prstGeom>
            <a:solidFill>
              <a:srgbClr val="1CABE2">
                <a:alpha val="100000"/>
              </a:srgbClr>
            </a:solidFill>
          </p:spPr>
          <p:txBody>
            <a:bodyPr/>
            <a:lstStyle/>
            <a:p/>
          </p:txBody>
        </p:sp>
        <p:sp>
          <p:nvSpPr>
            <p:cNvPr id="74" name="rc74"/>
            <p:cNvSpPr/>
            <p:nvPr/>
          </p:nvSpPr>
          <p:spPr>
            <a:xfrm>
              <a:off x="2483562" y="1827823"/>
              <a:ext cx="68777" cy="1119724"/>
            </a:xfrm>
            <a:prstGeom prst="rect">
              <a:avLst/>
            </a:prstGeom>
            <a:solidFill>
              <a:srgbClr val="80BD41">
                <a:alpha val="100000"/>
              </a:srgbClr>
            </a:solidFill>
          </p:spPr>
          <p:txBody>
            <a:bodyPr/>
            <a:lstStyle/>
            <a:p/>
          </p:txBody>
        </p:sp>
        <p:sp>
          <p:nvSpPr>
            <p:cNvPr id="75" name="rc75"/>
            <p:cNvSpPr/>
            <p:nvPr/>
          </p:nvSpPr>
          <p:spPr>
            <a:xfrm>
              <a:off x="2483562" y="1423130"/>
              <a:ext cx="68777" cy="291773"/>
            </a:xfrm>
            <a:prstGeom prst="rect">
              <a:avLst/>
            </a:prstGeom>
            <a:solidFill>
              <a:srgbClr val="0058AB">
                <a:alpha val="100000"/>
              </a:srgbClr>
            </a:solidFill>
          </p:spPr>
          <p:txBody>
            <a:bodyPr/>
            <a:lstStyle/>
            <a:p/>
          </p:txBody>
        </p:sp>
        <p:sp>
          <p:nvSpPr>
            <p:cNvPr id="76" name="rc76"/>
            <p:cNvSpPr/>
            <p:nvPr/>
          </p:nvSpPr>
          <p:spPr>
            <a:xfrm>
              <a:off x="2483562" y="1714904"/>
              <a:ext cx="68777" cy="112918"/>
            </a:xfrm>
            <a:prstGeom prst="rect">
              <a:avLst/>
            </a:prstGeom>
            <a:solidFill>
              <a:srgbClr val="1CABE2">
                <a:alpha val="100000"/>
              </a:srgbClr>
            </a:solidFill>
          </p:spPr>
          <p:txBody>
            <a:bodyPr/>
            <a:lstStyle/>
            <a:p/>
          </p:txBody>
        </p:sp>
        <p:sp>
          <p:nvSpPr>
            <p:cNvPr id="77" name="rc77"/>
            <p:cNvSpPr/>
            <p:nvPr/>
          </p:nvSpPr>
          <p:spPr>
            <a:xfrm>
              <a:off x="2559981" y="1808407"/>
              <a:ext cx="68777" cy="1139140"/>
            </a:xfrm>
            <a:prstGeom prst="rect">
              <a:avLst/>
            </a:prstGeom>
            <a:solidFill>
              <a:srgbClr val="80BD41">
                <a:alpha val="100000"/>
              </a:srgbClr>
            </a:solidFill>
          </p:spPr>
          <p:txBody>
            <a:bodyPr/>
            <a:lstStyle/>
            <a:p/>
          </p:txBody>
        </p:sp>
        <p:sp>
          <p:nvSpPr>
            <p:cNvPr id="78" name="rc78"/>
            <p:cNvSpPr/>
            <p:nvPr/>
          </p:nvSpPr>
          <p:spPr>
            <a:xfrm>
              <a:off x="2559981" y="1404935"/>
              <a:ext cx="68777" cy="293325"/>
            </a:xfrm>
            <a:prstGeom prst="rect">
              <a:avLst/>
            </a:prstGeom>
            <a:solidFill>
              <a:srgbClr val="0058AB">
                <a:alpha val="100000"/>
              </a:srgbClr>
            </a:solidFill>
          </p:spPr>
          <p:txBody>
            <a:bodyPr/>
            <a:lstStyle/>
            <a:p/>
          </p:txBody>
        </p:sp>
        <p:sp>
          <p:nvSpPr>
            <p:cNvPr id="79" name="rc79"/>
            <p:cNvSpPr/>
            <p:nvPr/>
          </p:nvSpPr>
          <p:spPr>
            <a:xfrm>
              <a:off x="2559981" y="1698260"/>
              <a:ext cx="68777" cy="110146"/>
            </a:xfrm>
            <a:prstGeom prst="rect">
              <a:avLst/>
            </a:prstGeom>
            <a:solidFill>
              <a:srgbClr val="1CABE2">
                <a:alpha val="100000"/>
              </a:srgbClr>
            </a:solidFill>
          </p:spPr>
          <p:txBody>
            <a:bodyPr/>
            <a:lstStyle/>
            <a:p/>
          </p:txBody>
        </p:sp>
        <p:sp>
          <p:nvSpPr>
            <p:cNvPr id="80" name="rc80"/>
            <p:cNvSpPr/>
            <p:nvPr/>
          </p:nvSpPr>
          <p:spPr>
            <a:xfrm>
              <a:off x="2636400" y="1771631"/>
              <a:ext cx="68777" cy="1175916"/>
            </a:xfrm>
            <a:prstGeom prst="rect">
              <a:avLst/>
            </a:prstGeom>
            <a:solidFill>
              <a:srgbClr val="80BD41">
                <a:alpha val="100000"/>
              </a:srgbClr>
            </a:solidFill>
          </p:spPr>
          <p:txBody>
            <a:bodyPr/>
            <a:lstStyle/>
            <a:p/>
          </p:txBody>
        </p:sp>
        <p:sp>
          <p:nvSpPr>
            <p:cNvPr id="81" name="rc81"/>
            <p:cNvSpPr/>
            <p:nvPr/>
          </p:nvSpPr>
          <p:spPr>
            <a:xfrm>
              <a:off x="2636400" y="1387210"/>
              <a:ext cx="68777" cy="275023"/>
            </a:xfrm>
            <a:prstGeom prst="rect">
              <a:avLst/>
            </a:prstGeom>
            <a:solidFill>
              <a:srgbClr val="0058AB">
                <a:alpha val="100000"/>
              </a:srgbClr>
            </a:solidFill>
          </p:spPr>
          <p:txBody>
            <a:bodyPr/>
            <a:lstStyle/>
            <a:p/>
          </p:txBody>
        </p:sp>
        <p:sp>
          <p:nvSpPr>
            <p:cNvPr id="82" name="rc82"/>
            <p:cNvSpPr/>
            <p:nvPr/>
          </p:nvSpPr>
          <p:spPr>
            <a:xfrm>
              <a:off x="2636400" y="1662234"/>
              <a:ext cx="68777" cy="109397"/>
            </a:xfrm>
            <a:prstGeom prst="rect">
              <a:avLst/>
            </a:prstGeom>
            <a:solidFill>
              <a:srgbClr val="1CABE2">
                <a:alpha val="100000"/>
              </a:srgbClr>
            </a:solidFill>
          </p:spPr>
          <p:txBody>
            <a:bodyPr/>
            <a:lstStyle/>
            <a:p/>
          </p:txBody>
        </p:sp>
        <p:sp>
          <p:nvSpPr>
            <p:cNvPr id="83" name="rc83"/>
            <p:cNvSpPr/>
            <p:nvPr/>
          </p:nvSpPr>
          <p:spPr>
            <a:xfrm>
              <a:off x="2712819" y="1738492"/>
              <a:ext cx="68777" cy="1209055"/>
            </a:xfrm>
            <a:prstGeom prst="rect">
              <a:avLst/>
            </a:prstGeom>
            <a:solidFill>
              <a:srgbClr val="80BD41">
                <a:alpha val="100000"/>
              </a:srgbClr>
            </a:solidFill>
          </p:spPr>
          <p:txBody>
            <a:bodyPr/>
            <a:lstStyle/>
            <a:p/>
          </p:txBody>
        </p:sp>
        <p:sp>
          <p:nvSpPr>
            <p:cNvPr id="84" name="rc84"/>
            <p:cNvSpPr/>
            <p:nvPr/>
          </p:nvSpPr>
          <p:spPr>
            <a:xfrm>
              <a:off x="2712819" y="1369845"/>
              <a:ext cx="68777" cy="265627"/>
            </a:xfrm>
            <a:prstGeom prst="rect">
              <a:avLst/>
            </a:prstGeom>
            <a:solidFill>
              <a:srgbClr val="0058AB">
                <a:alpha val="100000"/>
              </a:srgbClr>
            </a:solidFill>
          </p:spPr>
          <p:txBody>
            <a:bodyPr/>
            <a:lstStyle/>
            <a:p/>
          </p:txBody>
        </p:sp>
        <p:sp>
          <p:nvSpPr>
            <p:cNvPr id="85" name="rc85"/>
            <p:cNvSpPr/>
            <p:nvPr/>
          </p:nvSpPr>
          <p:spPr>
            <a:xfrm>
              <a:off x="2712819" y="1635473"/>
              <a:ext cx="68777" cy="103019"/>
            </a:xfrm>
            <a:prstGeom prst="rect">
              <a:avLst/>
            </a:prstGeom>
            <a:solidFill>
              <a:srgbClr val="1CABE2">
                <a:alpha val="100000"/>
              </a:srgbClr>
            </a:solidFill>
          </p:spPr>
          <p:txBody>
            <a:bodyPr/>
            <a:lstStyle/>
            <a:p/>
          </p:txBody>
        </p:sp>
        <p:sp>
          <p:nvSpPr>
            <p:cNvPr id="86" name="rc86"/>
            <p:cNvSpPr/>
            <p:nvPr/>
          </p:nvSpPr>
          <p:spPr>
            <a:xfrm>
              <a:off x="2789238" y="1763185"/>
              <a:ext cx="68777" cy="1184362"/>
            </a:xfrm>
            <a:prstGeom prst="rect">
              <a:avLst/>
            </a:prstGeom>
            <a:solidFill>
              <a:srgbClr val="80BD41">
                <a:alpha val="100000"/>
              </a:srgbClr>
            </a:solidFill>
          </p:spPr>
          <p:txBody>
            <a:bodyPr/>
            <a:lstStyle/>
            <a:p/>
          </p:txBody>
        </p:sp>
        <p:sp>
          <p:nvSpPr>
            <p:cNvPr id="87" name="rc87"/>
            <p:cNvSpPr/>
            <p:nvPr/>
          </p:nvSpPr>
          <p:spPr>
            <a:xfrm>
              <a:off x="2789238" y="1352281"/>
              <a:ext cx="68777" cy="291449"/>
            </a:xfrm>
            <a:prstGeom prst="rect">
              <a:avLst/>
            </a:prstGeom>
            <a:solidFill>
              <a:srgbClr val="0058AB">
                <a:alpha val="100000"/>
              </a:srgbClr>
            </a:solidFill>
          </p:spPr>
          <p:txBody>
            <a:bodyPr/>
            <a:lstStyle/>
            <a:p/>
          </p:txBody>
        </p:sp>
        <p:sp>
          <p:nvSpPr>
            <p:cNvPr id="88" name="rc88"/>
            <p:cNvSpPr/>
            <p:nvPr/>
          </p:nvSpPr>
          <p:spPr>
            <a:xfrm>
              <a:off x="2789238" y="1643730"/>
              <a:ext cx="68777" cy="119454"/>
            </a:xfrm>
            <a:prstGeom prst="rect">
              <a:avLst/>
            </a:prstGeom>
            <a:solidFill>
              <a:srgbClr val="1CABE2">
                <a:alpha val="100000"/>
              </a:srgbClr>
            </a:solidFill>
          </p:spPr>
          <p:txBody>
            <a:bodyPr/>
            <a:lstStyle/>
            <a:p/>
          </p:txBody>
        </p:sp>
        <p:sp>
          <p:nvSpPr>
            <p:cNvPr id="89" name="rc89"/>
            <p:cNvSpPr/>
            <p:nvPr/>
          </p:nvSpPr>
          <p:spPr>
            <a:xfrm>
              <a:off x="2865657" y="1772588"/>
              <a:ext cx="68777" cy="1174959"/>
            </a:xfrm>
            <a:prstGeom prst="rect">
              <a:avLst/>
            </a:prstGeom>
            <a:solidFill>
              <a:srgbClr val="80BD41">
                <a:alpha val="100000"/>
              </a:srgbClr>
            </a:solidFill>
          </p:spPr>
          <p:txBody>
            <a:bodyPr/>
            <a:lstStyle/>
            <a:p/>
          </p:txBody>
        </p:sp>
        <p:sp>
          <p:nvSpPr>
            <p:cNvPr id="90" name="rc90"/>
            <p:cNvSpPr/>
            <p:nvPr/>
          </p:nvSpPr>
          <p:spPr>
            <a:xfrm>
              <a:off x="2865657" y="1327832"/>
              <a:ext cx="68777" cy="314415"/>
            </a:xfrm>
            <a:prstGeom prst="rect">
              <a:avLst/>
            </a:prstGeom>
            <a:solidFill>
              <a:srgbClr val="0058AB">
                <a:alpha val="100000"/>
              </a:srgbClr>
            </a:solidFill>
          </p:spPr>
          <p:txBody>
            <a:bodyPr/>
            <a:lstStyle/>
            <a:p/>
          </p:txBody>
        </p:sp>
        <p:sp>
          <p:nvSpPr>
            <p:cNvPr id="91" name="rc91"/>
            <p:cNvSpPr/>
            <p:nvPr/>
          </p:nvSpPr>
          <p:spPr>
            <a:xfrm>
              <a:off x="2865657" y="1642248"/>
              <a:ext cx="68777" cy="130339"/>
            </a:xfrm>
            <a:prstGeom prst="rect">
              <a:avLst/>
            </a:prstGeom>
            <a:solidFill>
              <a:srgbClr val="1CABE2">
                <a:alpha val="100000"/>
              </a:srgbClr>
            </a:solidFill>
          </p:spPr>
          <p:txBody>
            <a:bodyPr/>
            <a:lstStyle/>
            <a:p/>
          </p:txBody>
        </p:sp>
        <p:sp>
          <p:nvSpPr>
            <p:cNvPr id="92" name="rc92"/>
            <p:cNvSpPr/>
            <p:nvPr/>
          </p:nvSpPr>
          <p:spPr>
            <a:xfrm>
              <a:off x="2942076" y="1755312"/>
              <a:ext cx="68777" cy="1192235"/>
            </a:xfrm>
            <a:prstGeom prst="rect">
              <a:avLst/>
            </a:prstGeom>
            <a:solidFill>
              <a:srgbClr val="80BD41">
                <a:alpha val="100000"/>
              </a:srgbClr>
            </a:solidFill>
          </p:spPr>
          <p:txBody>
            <a:bodyPr/>
            <a:lstStyle/>
            <a:p/>
          </p:txBody>
        </p:sp>
        <p:sp>
          <p:nvSpPr>
            <p:cNvPr id="93" name="rc93"/>
            <p:cNvSpPr/>
            <p:nvPr/>
          </p:nvSpPr>
          <p:spPr>
            <a:xfrm>
              <a:off x="2942076" y="1305977"/>
              <a:ext cx="68777" cy="314799"/>
            </a:xfrm>
            <a:prstGeom prst="rect">
              <a:avLst/>
            </a:prstGeom>
            <a:solidFill>
              <a:srgbClr val="0058AB">
                <a:alpha val="100000"/>
              </a:srgbClr>
            </a:solidFill>
          </p:spPr>
          <p:txBody>
            <a:bodyPr/>
            <a:lstStyle/>
            <a:p/>
          </p:txBody>
        </p:sp>
        <p:sp>
          <p:nvSpPr>
            <p:cNvPr id="94" name="rc94"/>
            <p:cNvSpPr/>
            <p:nvPr/>
          </p:nvSpPr>
          <p:spPr>
            <a:xfrm>
              <a:off x="2942076" y="1620776"/>
              <a:ext cx="68777" cy="134535"/>
            </a:xfrm>
            <a:prstGeom prst="rect">
              <a:avLst/>
            </a:prstGeom>
            <a:solidFill>
              <a:srgbClr val="1CABE2">
                <a:alpha val="100000"/>
              </a:srgbClr>
            </a:solidFill>
          </p:spPr>
          <p:txBody>
            <a:bodyPr/>
            <a:lstStyle/>
            <a:p/>
          </p:txBody>
        </p:sp>
        <p:sp>
          <p:nvSpPr>
            <p:cNvPr id="95" name="rc95"/>
            <p:cNvSpPr/>
            <p:nvPr/>
          </p:nvSpPr>
          <p:spPr>
            <a:xfrm>
              <a:off x="3018494" y="1708904"/>
              <a:ext cx="68777" cy="1238643"/>
            </a:xfrm>
            <a:prstGeom prst="rect">
              <a:avLst/>
            </a:prstGeom>
            <a:solidFill>
              <a:srgbClr val="80BD41">
                <a:alpha val="100000"/>
              </a:srgbClr>
            </a:solidFill>
          </p:spPr>
          <p:txBody>
            <a:bodyPr/>
            <a:lstStyle/>
            <a:p/>
          </p:txBody>
        </p:sp>
        <p:sp>
          <p:nvSpPr>
            <p:cNvPr id="96" name="rc96"/>
            <p:cNvSpPr/>
            <p:nvPr/>
          </p:nvSpPr>
          <p:spPr>
            <a:xfrm>
              <a:off x="3018494" y="1281432"/>
              <a:ext cx="68777" cy="289228"/>
            </a:xfrm>
            <a:prstGeom prst="rect">
              <a:avLst/>
            </a:prstGeom>
            <a:solidFill>
              <a:srgbClr val="0058AB">
                <a:alpha val="100000"/>
              </a:srgbClr>
            </a:solidFill>
          </p:spPr>
          <p:txBody>
            <a:bodyPr/>
            <a:lstStyle/>
            <a:p/>
          </p:txBody>
        </p:sp>
        <p:sp>
          <p:nvSpPr>
            <p:cNvPr id="97" name="rc97"/>
            <p:cNvSpPr/>
            <p:nvPr/>
          </p:nvSpPr>
          <p:spPr>
            <a:xfrm>
              <a:off x="3018494" y="1570660"/>
              <a:ext cx="68777" cy="138244"/>
            </a:xfrm>
            <a:prstGeom prst="rect">
              <a:avLst/>
            </a:prstGeom>
            <a:solidFill>
              <a:srgbClr val="1CABE2">
                <a:alpha val="100000"/>
              </a:srgbClr>
            </a:solidFill>
          </p:spPr>
          <p:txBody>
            <a:bodyPr/>
            <a:lstStyle/>
            <a:p/>
          </p:txBody>
        </p:sp>
        <p:sp>
          <p:nvSpPr>
            <p:cNvPr id="98" name="rc98"/>
            <p:cNvSpPr/>
            <p:nvPr/>
          </p:nvSpPr>
          <p:spPr>
            <a:xfrm>
              <a:off x="3094913" y="1258026"/>
              <a:ext cx="68777" cy="258794"/>
            </a:xfrm>
            <a:prstGeom prst="rect">
              <a:avLst/>
            </a:prstGeom>
            <a:solidFill>
              <a:srgbClr val="F26A21">
                <a:alpha val="100000"/>
              </a:srgbClr>
            </a:solidFill>
          </p:spPr>
          <p:txBody>
            <a:bodyPr/>
            <a:lstStyle/>
            <a:p/>
          </p:txBody>
        </p:sp>
        <p:sp>
          <p:nvSpPr>
            <p:cNvPr id="99" name="rc99"/>
            <p:cNvSpPr/>
            <p:nvPr/>
          </p:nvSpPr>
          <p:spPr>
            <a:xfrm>
              <a:off x="3094913" y="1516820"/>
              <a:ext cx="68777" cy="1430727"/>
            </a:xfrm>
            <a:prstGeom prst="rect">
              <a:avLst/>
            </a:prstGeom>
            <a:solidFill>
              <a:srgbClr val="FFC20E">
                <a:alpha val="100000"/>
              </a:srgbClr>
            </a:solidFill>
          </p:spPr>
          <p:txBody>
            <a:bodyPr/>
            <a:lstStyle/>
            <a:p/>
          </p:txBody>
        </p:sp>
        <p:sp>
          <p:nvSpPr>
            <p:cNvPr id="100" name="rc100"/>
            <p:cNvSpPr/>
            <p:nvPr/>
          </p:nvSpPr>
          <p:spPr>
            <a:xfrm>
              <a:off x="3171332" y="1238566"/>
              <a:ext cx="68777" cy="231563"/>
            </a:xfrm>
            <a:prstGeom prst="rect">
              <a:avLst/>
            </a:prstGeom>
            <a:solidFill>
              <a:srgbClr val="F26A21">
                <a:alpha val="100000"/>
              </a:srgbClr>
            </a:solidFill>
          </p:spPr>
          <p:txBody>
            <a:bodyPr/>
            <a:lstStyle/>
            <a:p/>
          </p:txBody>
        </p:sp>
        <p:sp>
          <p:nvSpPr>
            <p:cNvPr id="101" name="rc101"/>
            <p:cNvSpPr/>
            <p:nvPr/>
          </p:nvSpPr>
          <p:spPr>
            <a:xfrm>
              <a:off x="3171332" y="1470129"/>
              <a:ext cx="68777" cy="1477418"/>
            </a:xfrm>
            <a:prstGeom prst="rect">
              <a:avLst/>
            </a:prstGeom>
            <a:solidFill>
              <a:srgbClr val="FFC20E">
                <a:alpha val="100000"/>
              </a:srgbClr>
            </a:solidFill>
          </p:spPr>
          <p:txBody>
            <a:bodyPr/>
            <a:lstStyle/>
            <a:p/>
          </p:txBody>
        </p:sp>
        <p:sp>
          <p:nvSpPr>
            <p:cNvPr id="102" name="rc102"/>
            <p:cNvSpPr/>
            <p:nvPr/>
          </p:nvSpPr>
          <p:spPr>
            <a:xfrm>
              <a:off x="3247751" y="1219789"/>
              <a:ext cx="68777" cy="207197"/>
            </a:xfrm>
            <a:prstGeom prst="rect">
              <a:avLst/>
            </a:prstGeom>
            <a:solidFill>
              <a:srgbClr val="F26A21">
                <a:alpha val="100000"/>
              </a:srgbClr>
            </a:solidFill>
          </p:spPr>
          <p:txBody>
            <a:bodyPr/>
            <a:lstStyle/>
            <a:p/>
          </p:txBody>
        </p:sp>
        <p:sp>
          <p:nvSpPr>
            <p:cNvPr id="103" name="rc103"/>
            <p:cNvSpPr/>
            <p:nvPr/>
          </p:nvSpPr>
          <p:spPr>
            <a:xfrm>
              <a:off x="3247751" y="1426987"/>
              <a:ext cx="68777" cy="1520560"/>
            </a:xfrm>
            <a:prstGeom prst="rect">
              <a:avLst/>
            </a:prstGeom>
            <a:solidFill>
              <a:srgbClr val="FFC20E">
                <a:alpha val="100000"/>
              </a:srgbClr>
            </a:solidFill>
          </p:spPr>
          <p:txBody>
            <a:bodyPr/>
            <a:lstStyle/>
            <a:p/>
          </p:txBody>
        </p:sp>
        <p:sp>
          <p:nvSpPr>
            <p:cNvPr id="104" name="rc104"/>
            <p:cNvSpPr/>
            <p:nvPr/>
          </p:nvSpPr>
          <p:spPr>
            <a:xfrm>
              <a:off x="3324170" y="1201726"/>
              <a:ext cx="68777" cy="185395"/>
            </a:xfrm>
            <a:prstGeom prst="rect">
              <a:avLst/>
            </a:prstGeom>
            <a:solidFill>
              <a:srgbClr val="F26A21">
                <a:alpha val="100000"/>
              </a:srgbClr>
            </a:solidFill>
          </p:spPr>
          <p:txBody>
            <a:bodyPr/>
            <a:lstStyle/>
            <a:p/>
          </p:txBody>
        </p:sp>
        <p:sp>
          <p:nvSpPr>
            <p:cNvPr id="105" name="rc105"/>
            <p:cNvSpPr/>
            <p:nvPr/>
          </p:nvSpPr>
          <p:spPr>
            <a:xfrm>
              <a:off x="3324170" y="1387122"/>
              <a:ext cx="68777" cy="1560426"/>
            </a:xfrm>
            <a:prstGeom prst="rect">
              <a:avLst/>
            </a:prstGeom>
            <a:solidFill>
              <a:srgbClr val="FFC20E">
                <a:alpha val="100000"/>
              </a:srgbClr>
            </a:solidFill>
          </p:spPr>
          <p:txBody>
            <a:bodyPr/>
            <a:lstStyle/>
            <a:p/>
          </p:txBody>
        </p:sp>
        <p:sp>
          <p:nvSpPr>
            <p:cNvPr id="106" name="rc106"/>
            <p:cNvSpPr/>
            <p:nvPr/>
          </p:nvSpPr>
          <p:spPr>
            <a:xfrm>
              <a:off x="3400589" y="1182561"/>
              <a:ext cx="68777" cy="165887"/>
            </a:xfrm>
            <a:prstGeom prst="rect">
              <a:avLst/>
            </a:prstGeom>
            <a:solidFill>
              <a:srgbClr val="F26A21">
                <a:alpha val="100000"/>
              </a:srgbClr>
            </a:solidFill>
          </p:spPr>
          <p:txBody>
            <a:bodyPr/>
            <a:lstStyle/>
            <a:p/>
          </p:txBody>
        </p:sp>
        <p:sp>
          <p:nvSpPr>
            <p:cNvPr id="107" name="rc107"/>
            <p:cNvSpPr/>
            <p:nvPr/>
          </p:nvSpPr>
          <p:spPr>
            <a:xfrm>
              <a:off x="3400589" y="1348449"/>
              <a:ext cx="68777" cy="1599098"/>
            </a:xfrm>
            <a:prstGeom prst="rect">
              <a:avLst/>
            </a:prstGeom>
            <a:solidFill>
              <a:srgbClr val="FFC20E">
                <a:alpha val="100000"/>
              </a:srgbClr>
            </a:solidFill>
          </p:spPr>
          <p:txBody>
            <a:bodyPr/>
            <a:lstStyle/>
            <a:p/>
          </p:txBody>
        </p:sp>
        <p:sp>
          <p:nvSpPr>
            <p:cNvPr id="108" name="rc108"/>
            <p:cNvSpPr/>
            <p:nvPr/>
          </p:nvSpPr>
          <p:spPr>
            <a:xfrm>
              <a:off x="3477008" y="1163426"/>
              <a:ext cx="68777" cy="148432"/>
            </a:xfrm>
            <a:prstGeom prst="rect">
              <a:avLst/>
            </a:prstGeom>
            <a:solidFill>
              <a:srgbClr val="F26A21">
                <a:alpha val="100000"/>
              </a:srgbClr>
            </a:solidFill>
          </p:spPr>
          <p:txBody>
            <a:bodyPr/>
            <a:lstStyle/>
            <a:p/>
          </p:txBody>
        </p:sp>
        <p:sp>
          <p:nvSpPr>
            <p:cNvPr id="109" name="rc109"/>
            <p:cNvSpPr/>
            <p:nvPr/>
          </p:nvSpPr>
          <p:spPr>
            <a:xfrm>
              <a:off x="3477008" y="1311858"/>
              <a:ext cx="68777" cy="1635689"/>
            </a:xfrm>
            <a:prstGeom prst="rect">
              <a:avLst/>
            </a:prstGeom>
            <a:solidFill>
              <a:srgbClr val="FFC20E">
                <a:alpha val="100000"/>
              </a:srgbClr>
            </a:solidFill>
          </p:spPr>
          <p:txBody>
            <a:bodyPr/>
            <a:lstStyle/>
            <a:p/>
          </p:txBody>
        </p:sp>
        <p:sp>
          <p:nvSpPr>
            <p:cNvPr id="110" name="rc110"/>
            <p:cNvSpPr/>
            <p:nvPr/>
          </p:nvSpPr>
          <p:spPr>
            <a:xfrm>
              <a:off x="3553427" y="1146198"/>
              <a:ext cx="68777" cy="132813"/>
            </a:xfrm>
            <a:prstGeom prst="rect">
              <a:avLst/>
            </a:prstGeom>
            <a:solidFill>
              <a:srgbClr val="F26A21">
                <a:alpha val="100000"/>
              </a:srgbClr>
            </a:solidFill>
          </p:spPr>
          <p:txBody>
            <a:bodyPr/>
            <a:lstStyle/>
            <a:p/>
          </p:txBody>
        </p:sp>
        <p:sp>
          <p:nvSpPr>
            <p:cNvPr id="111" name="rc111"/>
            <p:cNvSpPr/>
            <p:nvPr/>
          </p:nvSpPr>
          <p:spPr>
            <a:xfrm>
              <a:off x="3553427" y="1279012"/>
              <a:ext cx="68777" cy="1668535"/>
            </a:xfrm>
            <a:prstGeom prst="rect">
              <a:avLst/>
            </a:prstGeom>
            <a:solidFill>
              <a:srgbClr val="FFC20E">
                <a:alpha val="100000"/>
              </a:srgbClr>
            </a:solidFill>
          </p:spPr>
          <p:txBody>
            <a:bodyPr/>
            <a:lstStyle/>
            <a:p/>
          </p:txBody>
        </p:sp>
        <p:sp>
          <p:nvSpPr>
            <p:cNvPr id="112" name="pl112"/>
            <p:cNvSpPr/>
            <p:nvPr/>
          </p:nvSpPr>
          <p:spPr>
            <a:xfrm>
              <a:off x="1142791" y="4998231"/>
              <a:ext cx="2597480" cy="0"/>
            </a:xfrm>
            <a:custGeom>
              <a:avLst/>
              <a:pathLst>
                <a:path w="2597480" h="0">
                  <a:moveTo>
                    <a:pt x="0" y="0"/>
                  </a:moveTo>
                  <a:lnTo>
                    <a:pt x="2597480" y="0"/>
                  </a:lnTo>
                  <a:lnTo>
                    <a:pt x="2597480" y="0"/>
                  </a:lnTo>
                </a:path>
              </a:pathLst>
            </a:custGeom>
            <a:ln w="6775" cap="flat">
              <a:solidFill>
                <a:srgbClr val="EBEBEB">
                  <a:alpha val="100000"/>
                </a:srgbClr>
              </a:solidFill>
              <a:prstDash val="solid"/>
              <a:round/>
            </a:ln>
          </p:spPr>
          <p:txBody>
            <a:bodyPr/>
            <a:lstStyle/>
            <a:p/>
          </p:txBody>
        </p:sp>
        <p:sp>
          <p:nvSpPr>
            <p:cNvPr id="113" name="pl113"/>
            <p:cNvSpPr/>
            <p:nvPr/>
          </p:nvSpPr>
          <p:spPr>
            <a:xfrm>
              <a:off x="1142791" y="4567728"/>
              <a:ext cx="2597480" cy="0"/>
            </a:xfrm>
            <a:custGeom>
              <a:avLst/>
              <a:pathLst>
                <a:path w="2597480" h="0">
                  <a:moveTo>
                    <a:pt x="0" y="0"/>
                  </a:moveTo>
                  <a:lnTo>
                    <a:pt x="2597480" y="0"/>
                  </a:lnTo>
                  <a:lnTo>
                    <a:pt x="2597480" y="0"/>
                  </a:lnTo>
                </a:path>
              </a:pathLst>
            </a:custGeom>
            <a:ln w="6775" cap="flat">
              <a:solidFill>
                <a:srgbClr val="EBEBEB">
                  <a:alpha val="100000"/>
                </a:srgbClr>
              </a:solidFill>
              <a:prstDash val="solid"/>
              <a:round/>
            </a:ln>
          </p:spPr>
          <p:txBody>
            <a:bodyPr/>
            <a:lstStyle/>
            <a:p/>
          </p:txBody>
        </p:sp>
        <p:sp>
          <p:nvSpPr>
            <p:cNvPr id="114" name="pl114"/>
            <p:cNvSpPr/>
            <p:nvPr/>
          </p:nvSpPr>
          <p:spPr>
            <a:xfrm>
              <a:off x="1142791" y="4137225"/>
              <a:ext cx="2597480" cy="0"/>
            </a:xfrm>
            <a:custGeom>
              <a:avLst/>
              <a:pathLst>
                <a:path w="2597480" h="0">
                  <a:moveTo>
                    <a:pt x="0" y="0"/>
                  </a:moveTo>
                  <a:lnTo>
                    <a:pt x="2597480" y="0"/>
                  </a:lnTo>
                  <a:lnTo>
                    <a:pt x="2597480" y="0"/>
                  </a:lnTo>
                </a:path>
              </a:pathLst>
            </a:custGeom>
            <a:ln w="6775" cap="flat">
              <a:solidFill>
                <a:srgbClr val="EBEBEB">
                  <a:alpha val="100000"/>
                </a:srgbClr>
              </a:solidFill>
              <a:prstDash val="solid"/>
              <a:round/>
            </a:ln>
          </p:spPr>
          <p:txBody>
            <a:bodyPr/>
            <a:lstStyle/>
            <a:p/>
          </p:txBody>
        </p:sp>
        <p:sp>
          <p:nvSpPr>
            <p:cNvPr id="115" name="pl115"/>
            <p:cNvSpPr/>
            <p:nvPr/>
          </p:nvSpPr>
          <p:spPr>
            <a:xfrm>
              <a:off x="1142791" y="3706721"/>
              <a:ext cx="2597480" cy="0"/>
            </a:xfrm>
            <a:custGeom>
              <a:avLst/>
              <a:pathLst>
                <a:path w="2597480" h="0">
                  <a:moveTo>
                    <a:pt x="0" y="0"/>
                  </a:moveTo>
                  <a:lnTo>
                    <a:pt x="2597480" y="0"/>
                  </a:lnTo>
                  <a:lnTo>
                    <a:pt x="2597480" y="0"/>
                  </a:lnTo>
                </a:path>
              </a:pathLst>
            </a:custGeom>
            <a:ln w="6775" cap="flat">
              <a:solidFill>
                <a:srgbClr val="EBEBEB">
                  <a:alpha val="100000"/>
                </a:srgbClr>
              </a:solidFill>
              <a:prstDash val="solid"/>
              <a:round/>
            </a:ln>
          </p:spPr>
          <p:txBody>
            <a:bodyPr/>
            <a:lstStyle/>
            <a:p/>
          </p:txBody>
        </p:sp>
        <p:sp>
          <p:nvSpPr>
            <p:cNvPr id="116" name="pl116"/>
            <p:cNvSpPr/>
            <p:nvPr/>
          </p:nvSpPr>
          <p:spPr>
            <a:xfrm>
              <a:off x="1486294" y="3322066"/>
              <a:ext cx="0" cy="1981484"/>
            </a:xfrm>
            <a:custGeom>
              <a:avLst/>
              <a:pathLst>
                <a:path w="0" h="1981484">
                  <a:moveTo>
                    <a:pt x="0" y="1981484"/>
                  </a:moveTo>
                  <a:lnTo>
                    <a:pt x="0" y="0"/>
                  </a:lnTo>
                  <a:lnTo>
                    <a:pt x="0" y="0"/>
                  </a:lnTo>
                </a:path>
              </a:pathLst>
            </a:custGeom>
            <a:ln w="6775" cap="flat">
              <a:solidFill>
                <a:srgbClr val="EBEBEB">
                  <a:alpha val="100000"/>
                </a:srgbClr>
              </a:solidFill>
              <a:prstDash val="solid"/>
              <a:round/>
            </a:ln>
          </p:spPr>
          <p:txBody>
            <a:bodyPr/>
            <a:lstStyle/>
            <a:p/>
          </p:txBody>
        </p:sp>
        <p:sp>
          <p:nvSpPr>
            <p:cNvPr id="117" name="pl117"/>
            <p:cNvSpPr/>
            <p:nvPr/>
          </p:nvSpPr>
          <p:spPr>
            <a:xfrm>
              <a:off x="1868389" y="3322066"/>
              <a:ext cx="0" cy="1981484"/>
            </a:xfrm>
            <a:custGeom>
              <a:avLst/>
              <a:pathLst>
                <a:path w="0" h="1981484">
                  <a:moveTo>
                    <a:pt x="0" y="1981484"/>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2250484" y="3322066"/>
              <a:ext cx="0" cy="1981484"/>
            </a:xfrm>
            <a:custGeom>
              <a:avLst/>
              <a:pathLst>
                <a:path w="0" h="1981484">
                  <a:moveTo>
                    <a:pt x="0" y="1981484"/>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2632579" y="3322066"/>
              <a:ext cx="0" cy="1981484"/>
            </a:xfrm>
            <a:custGeom>
              <a:avLst/>
              <a:pathLst>
                <a:path w="0" h="1981484">
                  <a:moveTo>
                    <a:pt x="0" y="1981484"/>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3014674" y="3322066"/>
              <a:ext cx="0" cy="1981484"/>
            </a:xfrm>
            <a:custGeom>
              <a:avLst/>
              <a:pathLst>
                <a:path w="0" h="1981484">
                  <a:moveTo>
                    <a:pt x="0" y="1981484"/>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3396768" y="3322066"/>
              <a:ext cx="0" cy="1981484"/>
            </a:xfrm>
            <a:custGeom>
              <a:avLst/>
              <a:pathLst>
                <a:path w="0" h="1981484">
                  <a:moveTo>
                    <a:pt x="0" y="1981484"/>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1142791" y="5213483"/>
              <a:ext cx="2597480" cy="0"/>
            </a:xfrm>
            <a:custGeom>
              <a:avLst/>
              <a:pathLst>
                <a:path w="2597480" h="0">
                  <a:moveTo>
                    <a:pt x="0" y="0"/>
                  </a:moveTo>
                  <a:lnTo>
                    <a:pt x="2597480" y="0"/>
                  </a:lnTo>
                  <a:lnTo>
                    <a:pt x="2597480" y="0"/>
                  </a:lnTo>
                </a:path>
              </a:pathLst>
            </a:custGeom>
            <a:ln w="13550" cap="flat">
              <a:solidFill>
                <a:srgbClr val="EBEBEB">
                  <a:alpha val="100000"/>
                </a:srgbClr>
              </a:solidFill>
              <a:prstDash val="solid"/>
              <a:round/>
            </a:ln>
          </p:spPr>
          <p:txBody>
            <a:bodyPr/>
            <a:lstStyle/>
            <a:p/>
          </p:txBody>
        </p:sp>
        <p:sp>
          <p:nvSpPr>
            <p:cNvPr id="123" name="pl123"/>
            <p:cNvSpPr/>
            <p:nvPr/>
          </p:nvSpPr>
          <p:spPr>
            <a:xfrm>
              <a:off x="1142791" y="4782980"/>
              <a:ext cx="2597480" cy="0"/>
            </a:xfrm>
            <a:custGeom>
              <a:avLst/>
              <a:pathLst>
                <a:path w="2597480" h="0">
                  <a:moveTo>
                    <a:pt x="0" y="0"/>
                  </a:moveTo>
                  <a:lnTo>
                    <a:pt x="2597480" y="0"/>
                  </a:lnTo>
                  <a:lnTo>
                    <a:pt x="2597480" y="0"/>
                  </a:lnTo>
                </a:path>
              </a:pathLst>
            </a:custGeom>
            <a:ln w="13550" cap="flat">
              <a:solidFill>
                <a:srgbClr val="EBEBEB">
                  <a:alpha val="100000"/>
                </a:srgbClr>
              </a:solidFill>
              <a:prstDash val="solid"/>
              <a:round/>
            </a:ln>
          </p:spPr>
          <p:txBody>
            <a:bodyPr/>
            <a:lstStyle/>
            <a:p/>
          </p:txBody>
        </p:sp>
        <p:sp>
          <p:nvSpPr>
            <p:cNvPr id="124" name="pl124"/>
            <p:cNvSpPr/>
            <p:nvPr/>
          </p:nvSpPr>
          <p:spPr>
            <a:xfrm>
              <a:off x="1142791" y="4352476"/>
              <a:ext cx="2597480" cy="0"/>
            </a:xfrm>
            <a:custGeom>
              <a:avLst/>
              <a:pathLst>
                <a:path w="2597480" h="0">
                  <a:moveTo>
                    <a:pt x="0" y="0"/>
                  </a:moveTo>
                  <a:lnTo>
                    <a:pt x="2597480" y="0"/>
                  </a:lnTo>
                  <a:lnTo>
                    <a:pt x="2597480" y="0"/>
                  </a:lnTo>
                </a:path>
              </a:pathLst>
            </a:custGeom>
            <a:ln w="13550" cap="flat">
              <a:solidFill>
                <a:srgbClr val="EBEBEB">
                  <a:alpha val="100000"/>
                </a:srgbClr>
              </a:solidFill>
              <a:prstDash val="solid"/>
              <a:round/>
            </a:ln>
          </p:spPr>
          <p:txBody>
            <a:bodyPr/>
            <a:lstStyle/>
            <a:p/>
          </p:txBody>
        </p:sp>
        <p:sp>
          <p:nvSpPr>
            <p:cNvPr id="125" name="pl125"/>
            <p:cNvSpPr/>
            <p:nvPr/>
          </p:nvSpPr>
          <p:spPr>
            <a:xfrm>
              <a:off x="1142791" y="3921973"/>
              <a:ext cx="2597480" cy="0"/>
            </a:xfrm>
            <a:custGeom>
              <a:avLst/>
              <a:pathLst>
                <a:path w="2597480" h="0">
                  <a:moveTo>
                    <a:pt x="0" y="0"/>
                  </a:moveTo>
                  <a:lnTo>
                    <a:pt x="2597480" y="0"/>
                  </a:lnTo>
                  <a:lnTo>
                    <a:pt x="2597480" y="0"/>
                  </a:lnTo>
                </a:path>
              </a:pathLst>
            </a:custGeom>
            <a:ln w="13550" cap="flat">
              <a:solidFill>
                <a:srgbClr val="EBEBEB">
                  <a:alpha val="100000"/>
                </a:srgbClr>
              </a:solidFill>
              <a:prstDash val="solid"/>
              <a:round/>
            </a:ln>
          </p:spPr>
          <p:txBody>
            <a:bodyPr/>
            <a:lstStyle/>
            <a:p/>
          </p:txBody>
        </p:sp>
        <p:sp>
          <p:nvSpPr>
            <p:cNvPr id="126" name="pl126"/>
            <p:cNvSpPr/>
            <p:nvPr/>
          </p:nvSpPr>
          <p:spPr>
            <a:xfrm>
              <a:off x="1142791" y="3491470"/>
              <a:ext cx="2597480" cy="0"/>
            </a:xfrm>
            <a:custGeom>
              <a:avLst/>
              <a:pathLst>
                <a:path w="2597480" h="0">
                  <a:moveTo>
                    <a:pt x="0" y="0"/>
                  </a:moveTo>
                  <a:lnTo>
                    <a:pt x="2597480" y="0"/>
                  </a:lnTo>
                  <a:lnTo>
                    <a:pt x="2597480" y="0"/>
                  </a:lnTo>
                </a:path>
              </a:pathLst>
            </a:custGeom>
            <a:ln w="13550" cap="flat">
              <a:solidFill>
                <a:srgbClr val="EBEBEB">
                  <a:alpha val="100000"/>
                </a:srgbClr>
              </a:solidFill>
              <a:prstDash val="solid"/>
              <a:round/>
            </a:ln>
          </p:spPr>
          <p:txBody>
            <a:bodyPr/>
            <a:lstStyle/>
            <a:p/>
          </p:txBody>
        </p:sp>
        <p:sp>
          <p:nvSpPr>
            <p:cNvPr id="127" name="pl127"/>
            <p:cNvSpPr/>
            <p:nvPr/>
          </p:nvSpPr>
          <p:spPr>
            <a:xfrm>
              <a:off x="1295247" y="3322066"/>
              <a:ext cx="0" cy="1981484"/>
            </a:xfrm>
            <a:custGeom>
              <a:avLst/>
              <a:pathLst>
                <a:path w="0" h="1981484">
                  <a:moveTo>
                    <a:pt x="0" y="1981484"/>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1677342" y="3322066"/>
              <a:ext cx="0" cy="1981484"/>
            </a:xfrm>
            <a:custGeom>
              <a:avLst/>
              <a:pathLst>
                <a:path w="0" h="1981484">
                  <a:moveTo>
                    <a:pt x="0" y="1981484"/>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2059437" y="3322066"/>
              <a:ext cx="0" cy="1981484"/>
            </a:xfrm>
            <a:custGeom>
              <a:avLst/>
              <a:pathLst>
                <a:path w="0" h="1981484">
                  <a:moveTo>
                    <a:pt x="0" y="1981484"/>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2441531" y="3322066"/>
              <a:ext cx="0" cy="1981484"/>
            </a:xfrm>
            <a:custGeom>
              <a:avLst/>
              <a:pathLst>
                <a:path w="0" h="1981484">
                  <a:moveTo>
                    <a:pt x="0" y="1981484"/>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2823626" y="3322066"/>
              <a:ext cx="0" cy="1981484"/>
            </a:xfrm>
            <a:custGeom>
              <a:avLst/>
              <a:pathLst>
                <a:path w="0" h="1981484">
                  <a:moveTo>
                    <a:pt x="0" y="1981484"/>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205721" y="3322066"/>
              <a:ext cx="0" cy="1981484"/>
            </a:xfrm>
            <a:custGeom>
              <a:avLst/>
              <a:pathLst>
                <a:path w="0" h="1981484">
                  <a:moveTo>
                    <a:pt x="0" y="1981484"/>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587816" y="3322066"/>
              <a:ext cx="0" cy="1981484"/>
            </a:xfrm>
            <a:custGeom>
              <a:avLst/>
              <a:pathLst>
                <a:path w="0" h="1981484">
                  <a:moveTo>
                    <a:pt x="0" y="1981484"/>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260858" y="4810627"/>
              <a:ext cx="68777" cy="402856"/>
            </a:xfrm>
            <a:prstGeom prst="rect">
              <a:avLst/>
            </a:prstGeom>
            <a:solidFill>
              <a:srgbClr val="80BD41">
                <a:alpha val="100000"/>
              </a:srgbClr>
            </a:solidFill>
          </p:spPr>
          <p:txBody>
            <a:bodyPr/>
            <a:lstStyle/>
            <a:p/>
          </p:txBody>
        </p:sp>
        <p:sp>
          <p:nvSpPr>
            <p:cNvPr id="135" name="rc135"/>
            <p:cNvSpPr/>
            <p:nvPr/>
          </p:nvSpPr>
          <p:spPr>
            <a:xfrm>
              <a:off x="1260858" y="4779834"/>
              <a:ext cx="68777" cy="14835"/>
            </a:xfrm>
            <a:prstGeom prst="rect">
              <a:avLst/>
            </a:prstGeom>
            <a:solidFill>
              <a:srgbClr val="0058AB">
                <a:alpha val="100000"/>
              </a:srgbClr>
            </a:solidFill>
          </p:spPr>
          <p:txBody>
            <a:bodyPr/>
            <a:lstStyle/>
            <a:p/>
          </p:txBody>
        </p:sp>
        <p:sp>
          <p:nvSpPr>
            <p:cNvPr id="136" name="rc136"/>
            <p:cNvSpPr/>
            <p:nvPr/>
          </p:nvSpPr>
          <p:spPr>
            <a:xfrm>
              <a:off x="1260858" y="4794669"/>
              <a:ext cx="68777" cy="15957"/>
            </a:xfrm>
            <a:prstGeom prst="rect">
              <a:avLst/>
            </a:prstGeom>
            <a:solidFill>
              <a:srgbClr val="1CABE2">
                <a:alpha val="100000"/>
              </a:srgbClr>
            </a:solidFill>
          </p:spPr>
          <p:txBody>
            <a:bodyPr/>
            <a:lstStyle/>
            <a:p/>
          </p:txBody>
        </p:sp>
        <p:sp>
          <p:nvSpPr>
            <p:cNvPr id="137" name="rc137"/>
            <p:cNvSpPr/>
            <p:nvPr/>
          </p:nvSpPr>
          <p:spPr>
            <a:xfrm>
              <a:off x="1337277" y="4809931"/>
              <a:ext cx="68777" cy="403552"/>
            </a:xfrm>
            <a:prstGeom prst="rect">
              <a:avLst/>
            </a:prstGeom>
            <a:solidFill>
              <a:srgbClr val="80BD41">
                <a:alpha val="100000"/>
              </a:srgbClr>
            </a:solidFill>
          </p:spPr>
          <p:txBody>
            <a:bodyPr/>
            <a:lstStyle/>
            <a:p/>
          </p:txBody>
        </p:sp>
        <p:sp>
          <p:nvSpPr>
            <p:cNvPr id="138" name="rc138"/>
            <p:cNvSpPr/>
            <p:nvPr/>
          </p:nvSpPr>
          <p:spPr>
            <a:xfrm>
              <a:off x="1337277" y="4784140"/>
              <a:ext cx="68777" cy="12969"/>
            </a:xfrm>
            <a:prstGeom prst="rect">
              <a:avLst/>
            </a:prstGeom>
            <a:solidFill>
              <a:srgbClr val="0058AB">
                <a:alpha val="100000"/>
              </a:srgbClr>
            </a:solidFill>
          </p:spPr>
          <p:txBody>
            <a:bodyPr/>
            <a:lstStyle/>
            <a:p/>
          </p:txBody>
        </p:sp>
        <p:sp>
          <p:nvSpPr>
            <p:cNvPr id="139" name="rc139"/>
            <p:cNvSpPr/>
            <p:nvPr/>
          </p:nvSpPr>
          <p:spPr>
            <a:xfrm>
              <a:off x="1337277" y="4797110"/>
              <a:ext cx="68777" cy="12820"/>
            </a:xfrm>
            <a:prstGeom prst="rect">
              <a:avLst/>
            </a:prstGeom>
            <a:solidFill>
              <a:srgbClr val="1CABE2">
                <a:alpha val="100000"/>
              </a:srgbClr>
            </a:solidFill>
          </p:spPr>
          <p:txBody>
            <a:bodyPr/>
            <a:lstStyle/>
            <a:p/>
          </p:txBody>
        </p:sp>
        <p:sp>
          <p:nvSpPr>
            <p:cNvPr id="140" name="rc140"/>
            <p:cNvSpPr/>
            <p:nvPr/>
          </p:nvSpPr>
          <p:spPr>
            <a:xfrm>
              <a:off x="1413696" y="4812772"/>
              <a:ext cx="68777" cy="400711"/>
            </a:xfrm>
            <a:prstGeom prst="rect">
              <a:avLst/>
            </a:prstGeom>
            <a:solidFill>
              <a:srgbClr val="80BD41">
                <a:alpha val="100000"/>
              </a:srgbClr>
            </a:solidFill>
          </p:spPr>
          <p:txBody>
            <a:bodyPr/>
            <a:lstStyle/>
            <a:p/>
          </p:txBody>
        </p:sp>
        <p:sp>
          <p:nvSpPr>
            <p:cNvPr id="141" name="rc141"/>
            <p:cNvSpPr/>
            <p:nvPr/>
          </p:nvSpPr>
          <p:spPr>
            <a:xfrm>
              <a:off x="1413696" y="4782479"/>
              <a:ext cx="68777" cy="19736"/>
            </a:xfrm>
            <a:prstGeom prst="rect">
              <a:avLst/>
            </a:prstGeom>
            <a:solidFill>
              <a:srgbClr val="0058AB">
                <a:alpha val="100000"/>
              </a:srgbClr>
            </a:solidFill>
          </p:spPr>
          <p:txBody>
            <a:bodyPr/>
            <a:lstStyle/>
            <a:p/>
          </p:txBody>
        </p:sp>
        <p:sp>
          <p:nvSpPr>
            <p:cNvPr id="142" name="rc142"/>
            <p:cNvSpPr/>
            <p:nvPr/>
          </p:nvSpPr>
          <p:spPr>
            <a:xfrm>
              <a:off x="1413696" y="4802216"/>
              <a:ext cx="68777" cy="10556"/>
            </a:xfrm>
            <a:prstGeom prst="rect">
              <a:avLst/>
            </a:prstGeom>
            <a:solidFill>
              <a:srgbClr val="1CABE2">
                <a:alpha val="100000"/>
              </a:srgbClr>
            </a:solidFill>
          </p:spPr>
          <p:txBody>
            <a:bodyPr/>
            <a:lstStyle/>
            <a:p/>
          </p:txBody>
        </p:sp>
        <p:sp>
          <p:nvSpPr>
            <p:cNvPr id="143" name="rc143"/>
            <p:cNvSpPr/>
            <p:nvPr/>
          </p:nvSpPr>
          <p:spPr>
            <a:xfrm>
              <a:off x="1490115" y="4812763"/>
              <a:ext cx="68777" cy="400719"/>
            </a:xfrm>
            <a:prstGeom prst="rect">
              <a:avLst/>
            </a:prstGeom>
            <a:solidFill>
              <a:srgbClr val="80BD41">
                <a:alpha val="100000"/>
              </a:srgbClr>
            </a:solidFill>
          </p:spPr>
          <p:txBody>
            <a:bodyPr/>
            <a:lstStyle/>
            <a:p/>
          </p:txBody>
        </p:sp>
        <p:sp>
          <p:nvSpPr>
            <p:cNvPr id="144" name="rc144"/>
            <p:cNvSpPr/>
            <p:nvPr/>
          </p:nvSpPr>
          <p:spPr>
            <a:xfrm>
              <a:off x="1490115" y="4775801"/>
              <a:ext cx="68777" cy="24176"/>
            </a:xfrm>
            <a:prstGeom prst="rect">
              <a:avLst/>
            </a:prstGeom>
            <a:solidFill>
              <a:srgbClr val="0058AB">
                <a:alpha val="100000"/>
              </a:srgbClr>
            </a:solidFill>
          </p:spPr>
          <p:txBody>
            <a:bodyPr/>
            <a:lstStyle/>
            <a:p/>
          </p:txBody>
        </p:sp>
        <p:sp>
          <p:nvSpPr>
            <p:cNvPr id="145" name="rc145"/>
            <p:cNvSpPr/>
            <p:nvPr/>
          </p:nvSpPr>
          <p:spPr>
            <a:xfrm>
              <a:off x="1490115" y="4799977"/>
              <a:ext cx="68777" cy="12786"/>
            </a:xfrm>
            <a:prstGeom prst="rect">
              <a:avLst/>
            </a:prstGeom>
            <a:solidFill>
              <a:srgbClr val="1CABE2">
                <a:alpha val="100000"/>
              </a:srgbClr>
            </a:solidFill>
          </p:spPr>
          <p:txBody>
            <a:bodyPr/>
            <a:lstStyle/>
            <a:p/>
          </p:txBody>
        </p:sp>
        <p:sp>
          <p:nvSpPr>
            <p:cNvPr id="146" name="rc146"/>
            <p:cNvSpPr/>
            <p:nvPr/>
          </p:nvSpPr>
          <p:spPr>
            <a:xfrm>
              <a:off x="1566534" y="4794009"/>
              <a:ext cx="68777" cy="419473"/>
            </a:xfrm>
            <a:prstGeom prst="rect">
              <a:avLst/>
            </a:prstGeom>
            <a:solidFill>
              <a:srgbClr val="80BD41">
                <a:alpha val="100000"/>
              </a:srgbClr>
            </a:solidFill>
          </p:spPr>
          <p:txBody>
            <a:bodyPr/>
            <a:lstStyle/>
            <a:p/>
          </p:txBody>
        </p:sp>
        <p:sp>
          <p:nvSpPr>
            <p:cNvPr id="147" name="rc147"/>
            <p:cNvSpPr/>
            <p:nvPr/>
          </p:nvSpPr>
          <p:spPr>
            <a:xfrm>
              <a:off x="1566534" y="4766852"/>
              <a:ext cx="68777" cy="19698"/>
            </a:xfrm>
            <a:prstGeom prst="rect">
              <a:avLst/>
            </a:prstGeom>
            <a:solidFill>
              <a:srgbClr val="0058AB">
                <a:alpha val="100000"/>
              </a:srgbClr>
            </a:solidFill>
          </p:spPr>
          <p:txBody>
            <a:bodyPr/>
            <a:lstStyle/>
            <a:p/>
          </p:txBody>
        </p:sp>
        <p:sp>
          <p:nvSpPr>
            <p:cNvPr id="148" name="rc148"/>
            <p:cNvSpPr/>
            <p:nvPr/>
          </p:nvSpPr>
          <p:spPr>
            <a:xfrm>
              <a:off x="1566534" y="4786550"/>
              <a:ext cx="68777" cy="7459"/>
            </a:xfrm>
            <a:prstGeom prst="rect">
              <a:avLst/>
            </a:prstGeom>
            <a:solidFill>
              <a:srgbClr val="1CABE2">
                <a:alpha val="100000"/>
              </a:srgbClr>
            </a:solidFill>
          </p:spPr>
          <p:txBody>
            <a:bodyPr/>
            <a:lstStyle/>
            <a:p/>
          </p:txBody>
        </p:sp>
        <p:sp>
          <p:nvSpPr>
            <p:cNvPr id="149" name="rc149"/>
            <p:cNvSpPr/>
            <p:nvPr/>
          </p:nvSpPr>
          <p:spPr>
            <a:xfrm>
              <a:off x="1642953" y="4788378"/>
              <a:ext cx="68777" cy="425104"/>
            </a:xfrm>
            <a:prstGeom prst="rect">
              <a:avLst/>
            </a:prstGeom>
            <a:solidFill>
              <a:srgbClr val="80BD41">
                <a:alpha val="100000"/>
              </a:srgbClr>
            </a:solidFill>
          </p:spPr>
          <p:txBody>
            <a:bodyPr/>
            <a:lstStyle/>
            <a:p/>
          </p:txBody>
        </p:sp>
        <p:sp>
          <p:nvSpPr>
            <p:cNvPr id="150" name="rc150"/>
            <p:cNvSpPr/>
            <p:nvPr/>
          </p:nvSpPr>
          <p:spPr>
            <a:xfrm>
              <a:off x="1642953" y="4765811"/>
              <a:ext cx="68777" cy="13632"/>
            </a:xfrm>
            <a:prstGeom prst="rect">
              <a:avLst/>
            </a:prstGeom>
            <a:solidFill>
              <a:srgbClr val="0058AB">
                <a:alpha val="100000"/>
              </a:srgbClr>
            </a:solidFill>
          </p:spPr>
          <p:txBody>
            <a:bodyPr/>
            <a:lstStyle/>
            <a:p/>
          </p:txBody>
        </p:sp>
        <p:sp>
          <p:nvSpPr>
            <p:cNvPr id="151" name="rc151"/>
            <p:cNvSpPr/>
            <p:nvPr/>
          </p:nvSpPr>
          <p:spPr>
            <a:xfrm>
              <a:off x="1642953" y="4779443"/>
              <a:ext cx="68777" cy="8934"/>
            </a:xfrm>
            <a:prstGeom prst="rect">
              <a:avLst/>
            </a:prstGeom>
            <a:solidFill>
              <a:srgbClr val="1CABE2">
                <a:alpha val="100000"/>
              </a:srgbClr>
            </a:solidFill>
          </p:spPr>
          <p:txBody>
            <a:bodyPr/>
            <a:lstStyle/>
            <a:p/>
          </p:txBody>
        </p:sp>
        <p:sp>
          <p:nvSpPr>
            <p:cNvPr id="152" name="rc152"/>
            <p:cNvSpPr/>
            <p:nvPr/>
          </p:nvSpPr>
          <p:spPr>
            <a:xfrm>
              <a:off x="1719372" y="4778209"/>
              <a:ext cx="68777" cy="435273"/>
            </a:xfrm>
            <a:prstGeom prst="rect">
              <a:avLst/>
            </a:prstGeom>
            <a:solidFill>
              <a:srgbClr val="80BD41">
                <a:alpha val="100000"/>
              </a:srgbClr>
            </a:solidFill>
          </p:spPr>
          <p:txBody>
            <a:bodyPr/>
            <a:lstStyle/>
            <a:p/>
          </p:txBody>
        </p:sp>
        <p:sp>
          <p:nvSpPr>
            <p:cNvPr id="153" name="rc153"/>
            <p:cNvSpPr/>
            <p:nvPr/>
          </p:nvSpPr>
          <p:spPr>
            <a:xfrm>
              <a:off x="1719372" y="4756231"/>
              <a:ext cx="68777" cy="13927"/>
            </a:xfrm>
            <a:prstGeom prst="rect">
              <a:avLst/>
            </a:prstGeom>
            <a:solidFill>
              <a:srgbClr val="0058AB">
                <a:alpha val="100000"/>
              </a:srgbClr>
            </a:solidFill>
          </p:spPr>
          <p:txBody>
            <a:bodyPr/>
            <a:lstStyle/>
            <a:p/>
          </p:txBody>
        </p:sp>
        <p:sp>
          <p:nvSpPr>
            <p:cNvPr id="154" name="rc154"/>
            <p:cNvSpPr/>
            <p:nvPr/>
          </p:nvSpPr>
          <p:spPr>
            <a:xfrm>
              <a:off x="1719372" y="4770159"/>
              <a:ext cx="68777" cy="8050"/>
            </a:xfrm>
            <a:prstGeom prst="rect">
              <a:avLst/>
            </a:prstGeom>
            <a:solidFill>
              <a:srgbClr val="1CABE2">
                <a:alpha val="100000"/>
              </a:srgbClr>
            </a:solidFill>
          </p:spPr>
          <p:txBody>
            <a:bodyPr/>
            <a:lstStyle/>
            <a:p/>
          </p:txBody>
        </p:sp>
        <p:sp>
          <p:nvSpPr>
            <p:cNvPr id="155" name="rc155"/>
            <p:cNvSpPr/>
            <p:nvPr/>
          </p:nvSpPr>
          <p:spPr>
            <a:xfrm>
              <a:off x="1795791" y="4763434"/>
              <a:ext cx="68777" cy="450049"/>
            </a:xfrm>
            <a:prstGeom prst="rect">
              <a:avLst/>
            </a:prstGeom>
            <a:solidFill>
              <a:srgbClr val="80BD41">
                <a:alpha val="100000"/>
              </a:srgbClr>
            </a:solidFill>
          </p:spPr>
          <p:txBody>
            <a:bodyPr/>
            <a:lstStyle/>
            <a:p/>
          </p:txBody>
        </p:sp>
        <p:sp>
          <p:nvSpPr>
            <p:cNvPr id="156" name="rc156"/>
            <p:cNvSpPr/>
            <p:nvPr/>
          </p:nvSpPr>
          <p:spPr>
            <a:xfrm>
              <a:off x="1795791" y="4743949"/>
              <a:ext cx="68777" cy="10586"/>
            </a:xfrm>
            <a:prstGeom prst="rect">
              <a:avLst/>
            </a:prstGeom>
            <a:solidFill>
              <a:srgbClr val="0058AB">
                <a:alpha val="100000"/>
              </a:srgbClr>
            </a:solidFill>
          </p:spPr>
          <p:txBody>
            <a:bodyPr/>
            <a:lstStyle/>
            <a:p/>
          </p:txBody>
        </p:sp>
        <p:sp>
          <p:nvSpPr>
            <p:cNvPr id="157" name="rc157"/>
            <p:cNvSpPr/>
            <p:nvPr/>
          </p:nvSpPr>
          <p:spPr>
            <a:xfrm>
              <a:off x="1795791" y="4754536"/>
              <a:ext cx="68777" cy="8897"/>
            </a:xfrm>
            <a:prstGeom prst="rect">
              <a:avLst/>
            </a:prstGeom>
            <a:solidFill>
              <a:srgbClr val="1CABE2">
                <a:alpha val="100000"/>
              </a:srgbClr>
            </a:solidFill>
          </p:spPr>
          <p:txBody>
            <a:bodyPr/>
            <a:lstStyle/>
            <a:p/>
          </p:txBody>
        </p:sp>
        <p:sp>
          <p:nvSpPr>
            <p:cNvPr id="158" name="rc158"/>
            <p:cNvSpPr/>
            <p:nvPr/>
          </p:nvSpPr>
          <p:spPr>
            <a:xfrm>
              <a:off x="1872210" y="4748244"/>
              <a:ext cx="68777" cy="465238"/>
            </a:xfrm>
            <a:prstGeom prst="rect">
              <a:avLst/>
            </a:prstGeom>
            <a:solidFill>
              <a:srgbClr val="80BD41">
                <a:alpha val="100000"/>
              </a:srgbClr>
            </a:solidFill>
          </p:spPr>
          <p:txBody>
            <a:bodyPr/>
            <a:lstStyle/>
            <a:p/>
          </p:txBody>
        </p:sp>
        <p:sp>
          <p:nvSpPr>
            <p:cNvPr id="159" name="rc159"/>
            <p:cNvSpPr/>
            <p:nvPr/>
          </p:nvSpPr>
          <p:spPr>
            <a:xfrm>
              <a:off x="1872210" y="4727928"/>
              <a:ext cx="68777" cy="12699"/>
            </a:xfrm>
            <a:prstGeom prst="rect">
              <a:avLst/>
            </a:prstGeom>
            <a:solidFill>
              <a:srgbClr val="0058AB">
                <a:alpha val="100000"/>
              </a:srgbClr>
            </a:solidFill>
          </p:spPr>
          <p:txBody>
            <a:bodyPr/>
            <a:lstStyle/>
            <a:p/>
          </p:txBody>
        </p:sp>
        <p:sp>
          <p:nvSpPr>
            <p:cNvPr id="160" name="rc160"/>
            <p:cNvSpPr/>
            <p:nvPr/>
          </p:nvSpPr>
          <p:spPr>
            <a:xfrm>
              <a:off x="1872210" y="4740627"/>
              <a:ext cx="68777" cy="7617"/>
            </a:xfrm>
            <a:prstGeom prst="rect">
              <a:avLst/>
            </a:prstGeom>
            <a:solidFill>
              <a:srgbClr val="1CABE2">
                <a:alpha val="100000"/>
              </a:srgbClr>
            </a:solidFill>
          </p:spPr>
          <p:txBody>
            <a:bodyPr/>
            <a:lstStyle/>
            <a:p/>
          </p:txBody>
        </p:sp>
        <p:sp>
          <p:nvSpPr>
            <p:cNvPr id="161" name="rc161"/>
            <p:cNvSpPr/>
            <p:nvPr/>
          </p:nvSpPr>
          <p:spPr>
            <a:xfrm>
              <a:off x="1948629" y="4749795"/>
              <a:ext cx="68777" cy="463687"/>
            </a:xfrm>
            <a:prstGeom prst="rect">
              <a:avLst/>
            </a:prstGeom>
            <a:solidFill>
              <a:srgbClr val="80BD41">
                <a:alpha val="100000"/>
              </a:srgbClr>
            </a:solidFill>
          </p:spPr>
          <p:txBody>
            <a:bodyPr/>
            <a:lstStyle/>
            <a:p/>
          </p:txBody>
        </p:sp>
        <p:sp>
          <p:nvSpPr>
            <p:cNvPr id="162" name="rc162"/>
            <p:cNvSpPr/>
            <p:nvPr/>
          </p:nvSpPr>
          <p:spPr>
            <a:xfrm>
              <a:off x="1948629" y="4725211"/>
              <a:ext cx="68777" cy="16859"/>
            </a:xfrm>
            <a:prstGeom prst="rect">
              <a:avLst/>
            </a:prstGeom>
            <a:solidFill>
              <a:srgbClr val="0058AB">
                <a:alpha val="100000"/>
              </a:srgbClr>
            </a:solidFill>
          </p:spPr>
          <p:txBody>
            <a:bodyPr/>
            <a:lstStyle/>
            <a:p/>
          </p:txBody>
        </p:sp>
        <p:sp>
          <p:nvSpPr>
            <p:cNvPr id="163" name="rc163"/>
            <p:cNvSpPr/>
            <p:nvPr/>
          </p:nvSpPr>
          <p:spPr>
            <a:xfrm>
              <a:off x="1948629" y="4742070"/>
              <a:ext cx="68777" cy="7725"/>
            </a:xfrm>
            <a:prstGeom prst="rect">
              <a:avLst/>
            </a:prstGeom>
            <a:solidFill>
              <a:srgbClr val="1CABE2">
                <a:alpha val="100000"/>
              </a:srgbClr>
            </a:solidFill>
          </p:spPr>
          <p:txBody>
            <a:bodyPr/>
            <a:lstStyle/>
            <a:p/>
          </p:txBody>
        </p:sp>
        <p:sp>
          <p:nvSpPr>
            <p:cNvPr id="164" name="rc164"/>
            <p:cNvSpPr/>
            <p:nvPr/>
          </p:nvSpPr>
          <p:spPr>
            <a:xfrm>
              <a:off x="2025048" y="4751484"/>
              <a:ext cx="68777" cy="461999"/>
            </a:xfrm>
            <a:prstGeom prst="rect">
              <a:avLst/>
            </a:prstGeom>
            <a:solidFill>
              <a:srgbClr val="80BD41">
                <a:alpha val="100000"/>
              </a:srgbClr>
            </a:solidFill>
          </p:spPr>
          <p:txBody>
            <a:bodyPr/>
            <a:lstStyle/>
            <a:p/>
          </p:txBody>
        </p:sp>
        <p:sp>
          <p:nvSpPr>
            <p:cNvPr id="165" name="rc165"/>
            <p:cNvSpPr/>
            <p:nvPr/>
          </p:nvSpPr>
          <p:spPr>
            <a:xfrm>
              <a:off x="2025048" y="4724182"/>
              <a:ext cx="68777" cy="20718"/>
            </a:xfrm>
            <a:prstGeom prst="rect">
              <a:avLst/>
            </a:prstGeom>
            <a:solidFill>
              <a:srgbClr val="0058AB">
                <a:alpha val="100000"/>
              </a:srgbClr>
            </a:solidFill>
          </p:spPr>
          <p:txBody>
            <a:bodyPr/>
            <a:lstStyle/>
            <a:p/>
          </p:txBody>
        </p:sp>
        <p:sp>
          <p:nvSpPr>
            <p:cNvPr id="166" name="rc166"/>
            <p:cNvSpPr/>
            <p:nvPr/>
          </p:nvSpPr>
          <p:spPr>
            <a:xfrm>
              <a:off x="2025048" y="4744901"/>
              <a:ext cx="68777" cy="6583"/>
            </a:xfrm>
            <a:prstGeom prst="rect">
              <a:avLst/>
            </a:prstGeom>
            <a:solidFill>
              <a:srgbClr val="1CABE2">
                <a:alpha val="100000"/>
              </a:srgbClr>
            </a:solidFill>
          </p:spPr>
          <p:txBody>
            <a:bodyPr/>
            <a:lstStyle/>
            <a:p/>
          </p:txBody>
        </p:sp>
        <p:sp>
          <p:nvSpPr>
            <p:cNvPr id="167" name="rc167"/>
            <p:cNvSpPr/>
            <p:nvPr/>
          </p:nvSpPr>
          <p:spPr>
            <a:xfrm>
              <a:off x="2101467" y="4756160"/>
              <a:ext cx="68777" cy="457322"/>
            </a:xfrm>
            <a:prstGeom prst="rect">
              <a:avLst/>
            </a:prstGeom>
            <a:solidFill>
              <a:srgbClr val="80BD41">
                <a:alpha val="100000"/>
              </a:srgbClr>
            </a:solidFill>
          </p:spPr>
          <p:txBody>
            <a:bodyPr/>
            <a:lstStyle/>
            <a:p/>
          </p:txBody>
        </p:sp>
        <p:sp>
          <p:nvSpPr>
            <p:cNvPr id="168" name="rc168"/>
            <p:cNvSpPr/>
            <p:nvPr/>
          </p:nvSpPr>
          <p:spPr>
            <a:xfrm>
              <a:off x="2101467" y="4729220"/>
              <a:ext cx="68777" cy="21032"/>
            </a:xfrm>
            <a:prstGeom prst="rect">
              <a:avLst/>
            </a:prstGeom>
            <a:solidFill>
              <a:srgbClr val="0058AB">
                <a:alpha val="100000"/>
              </a:srgbClr>
            </a:solidFill>
          </p:spPr>
          <p:txBody>
            <a:bodyPr/>
            <a:lstStyle/>
            <a:p/>
          </p:txBody>
        </p:sp>
        <p:sp>
          <p:nvSpPr>
            <p:cNvPr id="169" name="rc169"/>
            <p:cNvSpPr/>
            <p:nvPr/>
          </p:nvSpPr>
          <p:spPr>
            <a:xfrm>
              <a:off x="2101467" y="4750253"/>
              <a:ext cx="68777" cy="5906"/>
            </a:xfrm>
            <a:prstGeom prst="rect">
              <a:avLst/>
            </a:prstGeom>
            <a:solidFill>
              <a:srgbClr val="1CABE2">
                <a:alpha val="100000"/>
              </a:srgbClr>
            </a:solidFill>
          </p:spPr>
          <p:txBody>
            <a:bodyPr/>
            <a:lstStyle/>
            <a:p/>
          </p:txBody>
        </p:sp>
        <p:sp>
          <p:nvSpPr>
            <p:cNvPr id="170" name="rc170"/>
            <p:cNvSpPr/>
            <p:nvPr/>
          </p:nvSpPr>
          <p:spPr>
            <a:xfrm>
              <a:off x="2177886" y="4743095"/>
              <a:ext cx="68777" cy="470387"/>
            </a:xfrm>
            <a:prstGeom prst="rect">
              <a:avLst/>
            </a:prstGeom>
            <a:solidFill>
              <a:srgbClr val="80BD41">
                <a:alpha val="100000"/>
              </a:srgbClr>
            </a:solidFill>
          </p:spPr>
          <p:txBody>
            <a:bodyPr/>
            <a:lstStyle/>
            <a:p/>
          </p:txBody>
        </p:sp>
        <p:sp>
          <p:nvSpPr>
            <p:cNvPr id="171" name="rc171"/>
            <p:cNvSpPr/>
            <p:nvPr/>
          </p:nvSpPr>
          <p:spPr>
            <a:xfrm>
              <a:off x="2177886" y="4721741"/>
              <a:ext cx="68777" cy="15927"/>
            </a:xfrm>
            <a:prstGeom prst="rect">
              <a:avLst/>
            </a:prstGeom>
            <a:solidFill>
              <a:srgbClr val="0058AB">
                <a:alpha val="100000"/>
              </a:srgbClr>
            </a:solidFill>
          </p:spPr>
          <p:txBody>
            <a:bodyPr/>
            <a:lstStyle/>
            <a:p/>
          </p:txBody>
        </p:sp>
        <p:sp>
          <p:nvSpPr>
            <p:cNvPr id="172" name="rc172"/>
            <p:cNvSpPr/>
            <p:nvPr/>
          </p:nvSpPr>
          <p:spPr>
            <a:xfrm>
              <a:off x="2177886" y="4737669"/>
              <a:ext cx="68777" cy="5426"/>
            </a:xfrm>
            <a:prstGeom prst="rect">
              <a:avLst/>
            </a:prstGeom>
            <a:solidFill>
              <a:srgbClr val="1CABE2">
                <a:alpha val="100000"/>
              </a:srgbClr>
            </a:solidFill>
          </p:spPr>
          <p:txBody>
            <a:bodyPr/>
            <a:lstStyle/>
            <a:p/>
          </p:txBody>
        </p:sp>
        <p:sp>
          <p:nvSpPr>
            <p:cNvPr id="173" name="rc173"/>
            <p:cNvSpPr/>
            <p:nvPr/>
          </p:nvSpPr>
          <p:spPr>
            <a:xfrm>
              <a:off x="2254305" y="4746257"/>
              <a:ext cx="68777" cy="467225"/>
            </a:xfrm>
            <a:prstGeom prst="rect">
              <a:avLst/>
            </a:prstGeom>
            <a:solidFill>
              <a:srgbClr val="80BD41">
                <a:alpha val="100000"/>
              </a:srgbClr>
            </a:solidFill>
          </p:spPr>
          <p:txBody>
            <a:bodyPr/>
            <a:lstStyle/>
            <a:p/>
          </p:txBody>
        </p:sp>
        <p:sp>
          <p:nvSpPr>
            <p:cNvPr id="174" name="rc174"/>
            <p:cNvSpPr/>
            <p:nvPr/>
          </p:nvSpPr>
          <p:spPr>
            <a:xfrm>
              <a:off x="2254305" y="4725824"/>
              <a:ext cx="68777" cy="14706"/>
            </a:xfrm>
            <a:prstGeom prst="rect">
              <a:avLst/>
            </a:prstGeom>
            <a:solidFill>
              <a:srgbClr val="0058AB">
                <a:alpha val="100000"/>
              </a:srgbClr>
            </a:solidFill>
          </p:spPr>
          <p:txBody>
            <a:bodyPr/>
            <a:lstStyle/>
            <a:p/>
          </p:txBody>
        </p:sp>
        <p:sp>
          <p:nvSpPr>
            <p:cNvPr id="175" name="rc175"/>
            <p:cNvSpPr/>
            <p:nvPr/>
          </p:nvSpPr>
          <p:spPr>
            <a:xfrm>
              <a:off x="2254305" y="4740531"/>
              <a:ext cx="68777" cy="5726"/>
            </a:xfrm>
            <a:prstGeom prst="rect">
              <a:avLst/>
            </a:prstGeom>
            <a:solidFill>
              <a:srgbClr val="1CABE2">
                <a:alpha val="100000"/>
              </a:srgbClr>
            </a:solidFill>
          </p:spPr>
          <p:txBody>
            <a:bodyPr/>
            <a:lstStyle/>
            <a:p/>
          </p:txBody>
        </p:sp>
        <p:sp>
          <p:nvSpPr>
            <p:cNvPr id="176" name="rc176"/>
            <p:cNvSpPr/>
            <p:nvPr/>
          </p:nvSpPr>
          <p:spPr>
            <a:xfrm>
              <a:off x="2330724" y="4752975"/>
              <a:ext cx="68777" cy="460507"/>
            </a:xfrm>
            <a:prstGeom prst="rect">
              <a:avLst/>
            </a:prstGeom>
            <a:solidFill>
              <a:srgbClr val="80BD41">
                <a:alpha val="100000"/>
              </a:srgbClr>
            </a:solidFill>
          </p:spPr>
          <p:txBody>
            <a:bodyPr/>
            <a:lstStyle/>
            <a:p/>
          </p:txBody>
        </p:sp>
        <p:sp>
          <p:nvSpPr>
            <p:cNvPr id="177" name="rc177"/>
            <p:cNvSpPr/>
            <p:nvPr/>
          </p:nvSpPr>
          <p:spPr>
            <a:xfrm>
              <a:off x="2330724" y="4718834"/>
              <a:ext cx="68777" cy="20370"/>
            </a:xfrm>
            <a:prstGeom prst="rect">
              <a:avLst/>
            </a:prstGeom>
            <a:solidFill>
              <a:srgbClr val="0058AB">
                <a:alpha val="100000"/>
              </a:srgbClr>
            </a:solidFill>
          </p:spPr>
          <p:txBody>
            <a:bodyPr/>
            <a:lstStyle/>
            <a:p/>
          </p:txBody>
        </p:sp>
        <p:sp>
          <p:nvSpPr>
            <p:cNvPr id="178" name="rc178"/>
            <p:cNvSpPr/>
            <p:nvPr/>
          </p:nvSpPr>
          <p:spPr>
            <a:xfrm>
              <a:off x="2330724" y="4739205"/>
              <a:ext cx="68777" cy="13770"/>
            </a:xfrm>
            <a:prstGeom prst="rect">
              <a:avLst/>
            </a:prstGeom>
            <a:solidFill>
              <a:srgbClr val="1CABE2">
                <a:alpha val="100000"/>
              </a:srgbClr>
            </a:solidFill>
          </p:spPr>
          <p:txBody>
            <a:bodyPr/>
            <a:lstStyle/>
            <a:p/>
          </p:txBody>
        </p:sp>
        <p:sp>
          <p:nvSpPr>
            <p:cNvPr id="179" name="rc179"/>
            <p:cNvSpPr/>
            <p:nvPr/>
          </p:nvSpPr>
          <p:spPr>
            <a:xfrm>
              <a:off x="2407143" y="4753241"/>
              <a:ext cx="68777" cy="460241"/>
            </a:xfrm>
            <a:prstGeom prst="rect">
              <a:avLst/>
            </a:prstGeom>
            <a:solidFill>
              <a:srgbClr val="80BD41">
                <a:alpha val="100000"/>
              </a:srgbClr>
            </a:solidFill>
          </p:spPr>
          <p:txBody>
            <a:bodyPr/>
            <a:lstStyle/>
            <a:p/>
          </p:txBody>
        </p:sp>
        <p:sp>
          <p:nvSpPr>
            <p:cNvPr id="180" name="rc180"/>
            <p:cNvSpPr/>
            <p:nvPr/>
          </p:nvSpPr>
          <p:spPr>
            <a:xfrm>
              <a:off x="2407143" y="4720446"/>
              <a:ext cx="68777" cy="18644"/>
            </a:xfrm>
            <a:prstGeom prst="rect">
              <a:avLst/>
            </a:prstGeom>
            <a:solidFill>
              <a:srgbClr val="0058AB">
                <a:alpha val="100000"/>
              </a:srgbClr>
            </a:solidFill>
          </p:spPr>
          <p:txBody>
            <a:bodyPr/>
            <a:lstStyle/>
            <a:p/>
          </p:txBody>
        </p:sp>
        <p:sp>
          <p:nvSpPr>
            <p:cNvPr id="181" name="rc181"/>
            <p:cNvSpPr/>
            <p:nvPr/>
          </p:nvSpPr>
          <p:spPr>
            <a:xfrm>
              <a:off x="2407143" y="4739091"/>
              <a:ext cx="68777" cy="14150"/>
            </a:xfrm>
            <a:prstGeom prst="rect">
              <a:avLst/>
            </a:prstGeom>
            <a:solidFill>
              <a:srgbClr val="1CABE2">
                <a:alpha val="100000"/>
              </a:srgbClr>
            </a:solidFill>
          </p:spPr>
          <p:txBody>
            <a:bodyPr/>
            <a:lstStyle/>
            <a:p/>
          </p:txBody>
        </p:sp>
        <p:sp>
          <p:nvSpPr>
            <p:cNvPr id="182" name="rc182"/>
            <p:cNvSpPr/>
            <p:nvPr/>
          </p:nvSpPr>
          <p:spPr>
            <a:xfrm>
              <a:off x="2483562" y="4758450"/>
              <a:ext cx="68777" cy="455033"/>
            </a:xfrm>
            <a:prstGeom prst="rect">
              <a:avLst/>
            </a:prstGeom>
            <a:solidFill>
              <a:srgbClr val="80BD41">
                <a:alpha val="100000"/>
              </a:srgbClr>
            </a:solidFill>
          </p:spPr>
          <p:txBody>
            <a:bodyPr/>
            <a:lstStyle/>
            <a:p/>
          </p:txBody>
        </p:sp>
        <p:sp>
          <p:nvSpPr>
            <p:cNvPr id="183" name="rc183"/>
            <p:cNvSpPr/>
            <p:nvPr/>
          </p:nvSpPr>
          <p:spPr>
            <a:xfrm>
              <a:off x="2483562" y="4721207"/>
              <a:ext cx="68777" cy="22031"/>
            </a:xfrm>
            <a:prstGeom prst="rect">
              <a:avLst/>
            </a:prstGeom>
            <a:solidFill>
              <a:srgbClr val="0058AB">
                <a:alpha val="100000"/>
              </a:srgbClr>
            </a:solidFill>
          </p:spPr>
          <p:txBody>
            <a:bodyPr/>
            <a:lstStyle/>
            <a:p/>
          </p:txBody>
        </p:sp>
        <p:sp>
          <p:nvSpPr>
            <p:cNvPr id="184" name="rc184"/>
            <p:cNvSpPr/>
            <p:nvPr/>
          </p:nvSpPr>
          <p:spPr>
            <a:xfrm>
              <a:off x="2483562" y="4743238"/>
              <a:ext cx="68777" cy="15211"/>
            </a:xfrm>
            <a:prstGeom prst="rect">
              <a:avLst/>
            </a:prstGeom>
            <a:solidFill>
              <a:srgbClr val="1CABE2">
                <a:alpha val="100000"/>
              </a:srgbClr>
            </a:solidFill>
          </p:spPr>
          <p:txBody>
            <a:bodyPr/>
            <a:lstStyle/>
            <a:p/>
          </p:txBody>
        </p:sp>
        <p:sp>
          <p:nvSpPr>
            <p:cNvPr id="185" name="rc185"/>
            <p:cNvSpPr/>
            <p:nvPr/>
          </p:nvSpPr>
          <p:spPr>
            <a:xfrm>
              <a:off x="2559981" y="4766038"/>
              <a:ext cx="68777" cy="447445"/>
            </a:xfrm>
            <a:prstGeom prst="rect">
              <a:avLst/>
            </a:prstGeom>
            <a:solidFill>
              <a:srgbClr val="80BD41">
                <a:alpha val="100000"/>
              </a:srgbClr>
            </a:solidFill>
          </p:spPr>
          <p:txBody>
            <a:bodyPr/>
            <a:lstStyle/>
            <a:p/>
          </p:txBody>
        </p:sp>
        <p:sp>
          <p:nvSpPr>
            <p:cNvPr id="186" name="rc186"/>
            <p:cNvSpPr/>
            <p:nvPr/>
          </p:nvSpPr>
          <p:spPr>
            <a:xfrm>
              <a:off x="2559981" y="4736523"/>
              <a:ext cx="68777" cy="16226"/>
            </a:xfrm>
            <a:prstGeom prst="rect">
              <a:avLst/>
            </a:prstGeom>
            <a:solidFill>
              <a:srgbClr val="0058AB">
                <a:alpha val="100000"/>
              </a:srgbClr>
            </a:solidFill>
          </p:spPr>
          <p:txBody>
            <a:bodyPr/>
            <a:lstStyle/>
            <a:p/>
          </p:txBody>
        </p:sp>
        <p:sp>
          <p:nvSpPr>
            <p:cNvPr id="187" name="rc187"/>
            <p:cNvSpPr/>
            <p:nvPr/>
          </p:nvSpPr>
          <p:spPr>
            <a:xfrm>
              <a:off x="2559981" y="4752749"/>
              <a:ext cx="68777" cy="13288"/>
            </a:xfrm>
            <a:prstGeom prst="rect">
              <a:avLst/>
            </a:prstGeom>
            <a:solidFill>
              <a:srgbClr val="1CABE2">
                <a:alpha val="100000"/>
              </a:srgbClr>
            </a:solidFill>
          </p:spPr>
          <p:txBody>
            <a:bodyPr/>
            <a:lstStyle/>
            <a:p/>
          </p:txBody>
        </p:sp>
        <p:sp>
          <p:nvSpPr>
            <p:cNvPr id="188" name="rc188"/>
            <p:cNvSpPr/>
            <p:nvPr/>
          </p:nvSpPr>
          <p:spPr>
            <a:xfrm>
              <a:off x="2636400" y="4769518"/>
              <a:ext cx="68777" cy="443964"/>
            </a:xfrm>
            <a:prstGeom prst="rect">
              <a:avLst/>
            </a:prstGeom>
            <a:solidFill>
              <a:srgbClr val="80BD41">
                <a:alpha val="100000"/>
              </a:srgbClr>
            </a:solidFill>
          </p:spPr>
          <p:txBody>
            <a:bodyPr/>
            <a:lstStyle/>
            <a:p/>
          </p:txBody>
        </p:sp>
        <p:sp>
          <p:nvSpPr>
            <p:cNvPr id="189" name="rc189"/>
            <p:cNvSpPr/>
            <p:nvPr/>
          </p:nvSpPr>
          <p:spPr>
            <a:xfrm>
              <a:off x="2636400" y="4745087"/>
              <a:ext cx="68777" cy="11843"/>
            </a:xfrm>
            <a:prstGeom prst="rect">
              <a:avLst/>
            </a:prstGeom>
            <a:solidFill>
              <a:srgbClr val="0058AB">
                <a:alpha val="100000"/>
              </a:srgbClr>
            </a:solidFill>
          </p:spPr>
          <p:txBody>
            <a:bodyPr/>
            <a:lstStyle/>
            <a:p/>
          </p:txBody>
        </p:sp>
        <p:sp>
          <p:nvSpPr>
            <p:cNvPr id="190" name="rc190"/>
            <p:cNvSpPr/>
            <p:nvPr/>
          </p:nvSpPr>
          <p:spPr>
            <a:xfrm>
              <a:off x="2636400" y="4756931"/>
              <a:ext cx="68777" cy="12586"/>
            </a:xfrm>
            <a:prstGeom prst="rect">
              <a:avLst/>
            </a:prstGeom>
            <a:solidFill>
              <a:srgbClr val="1CABE2">
                <a:alpha val="100000"/>
              </a:srgbClr>
            </a:solidFill>
          </p:spPr>
          <p:txBody>
            <a:bodyPr/>
            <a:lstStyle/>
            <a:p/>
          </p:txBody>
        </p:sp>
        <p:sp>
          <p:nvSpPr>
            <p:cNvPr id="191" name="rc191"/>
            <p:cNvSpPr/>
            <p:nvPr/>
          </p:nvSpPr>
          <p:spPr>
            <a:xfrm>
              <a:off x="2712819" y="4779271"/>
              <a:ext cx="68777" cy="434212"/>
            </a:xfrm>
            <a:prstGeom prst="rect">
              <a:avLst/>
            </a:prstGeom>
            <a:solidFill>
              <a:srgbClr val="80BD41">
                <a:alpha val="100000"/>
              </a:srgbClr>
            </a:solidFill>
          </p:spPr>
          <p:txBody>
            <a:bodyPr/>
            <a:lstStyle/>
            <a:p/>
          </p:txBody>
        </p:sp>
        <p:sp>
          <p:nvSpPr>
            <p:cNvPr id="192" name="rc192"/>
            <p:cNvSpPr/>
            <p:nvPr/>
          </p:nvSpPr>
          <p:spPr>
            <a:xfrm>
              <a:off x="2712819" y="4757107"/>
              <a:ext cx="68777" cy="11348"/>
            </a:xfrm>
            <a:prstGeom prst="rect">
              <a:avLst/>
            </a:prstGeom>
            <a:solidFill>
              <a:srgbClr val="0058AB">
                <a:alpha val="100000"/>
              </a:srgbClr>
            </a:solidFill>
          </p:spPr>
          <p:txBody>
            <a:bodyPr/>
            <a:lstStyle/>
            <a:p/>
          </p:txBody>
        </p:sp>
        <p:sp>
          <p:nvSpPr>
            <p:cNvPr id="193" name="rc193"/>
            <p:cNvSpPr/>
            <p:nvPr/>
          </p:nvSpPr>
          <p:spPr>
            <a:xfrm>
              <a:off x="2712819" y="4768455"/>
              <a:ext cx="68777" cy="10815"/>
            </a:xfrm>
            <a:prstGeom prst="rect">
              <a:avLst/>
            </a:prstGeom>
            <a:solidFill>
              <a:srgbClr val="1CABE2">
                <a:alpha val="100000"/>
              </a:srgbClr>
            </a:solidFill>
          </p:spPr>
          <p:txBody>
            <a:bodyPr/>
            <a:lstStyle/>
            <a:p/>
          </p:txBody>
        </p:sp>
        <p:sp>
          <p:nvSpPr>
            <p:cNvPr id="194" name="rc194"/>
            <p:cNvSpPr/>
            <p:nvPr/>
          </p:nvSpPr>
          <p:spPr>
            <a:xfrm>
              <a:off x="2789238" y="4793870"/>
              <a:ext cx="68777" cy="419612"/>
            </a:xfrm>
            <a:prstGeom prst="rect">
              <a:avLst/>
            </a:prstGeom>
            <a:solidFill>
              <a:srgbClr val="80BD41">
                <a:alpha val="100000"/>
              </a:srgbClr>
            </a:solidFill>
          </p:spPr>
          <p:txBody>
            <a:bodyPr/>
            <a:lstStyle/>
            <a:p/>
          </p:txBody>
        </p:sp>
        <p:sp>
          <p:nvSpPr>
            <p:cNvPr id="195" name="rc195"/>
            <p:cNvSpPr/>
            <p:nvPr/>
          </p:nvSpPr>
          <p:spPr>
            <a:xfrm>
              <a:off x="2789238" y="4766880"/>
              <a:ext cx="68777" cy="13920"/>
            </a:xfrm>
            <a:prstGeom prst="rect">
              <a:avLst/>
            </a:prstGeom>
            <a:solidFill>
              <a:srgbClr val="0058AB">
                <a:alpha val="100000"/>
              </a:srgbClr>
            </a:solidFill>
          </p:spPr>
          <p:txBody>
            <a:bodyPr/>
            <a:lstStyle/>
            <a:p/>
          </p:txBody>
        </p:sp>
        <p:sp>
          <p:nvSpPr>
            <p:cNvPr id="196" name="rc196"/>
            <p:cNvSpPr/>
            <p:nvPr/>
          </p:nvSpPr>
          <p:spPr>
            <a:xfrm>
              <a:off x="2789238" y="4780800"/>
              <a:ext cx="68777" cy="13069"/>
            </a:xfrm>
            <a:prstGeom prst="rect">
              <a:avLst/>
            </a:prstGeom>
            <a:solidFill>
              <a:srgbClr val="1CABE2">
                <a:alpha val="100000"/>
              </a:srgbClr>
            </a:solidFill>
          </p:spPr>
          <p:txBody>
            <a:bodyPr/>
            <a:lstStyle/>
            <a:p/>
          </p:txBody>
        </p:sp>
        <p:sp>
          <p:nvSpPr>
            <p:cNvPr id="197" name="rc197"/>
            <p:cNvSpPr/>
            <p:nvPr/>
          </p:nvSpPr>
          <p:spPr>
            <a:xfrm>
              <a:off x="2865657" y="4794584"/>
              <a:ext cx="68777" cy="418899"/>
            </a:xfrm>
            <a:prstGeom prst="rect">
              <a:avLst/>
            </a:prstGeom>
            <a:solidFill>
              <a:srgbClr val="80BD41">
                <a:alpha val="100000"/>
              </a:srgbClr>
            </a:solidFill>
          </p:spPr>
          <p:txBody>
            <a:bodyPr/>
            <a:lstStyle/>
            <a:p/>
          </p:txBody>
        </p:sp>
        <p:sp>
          <p:nvSpPr>
            <p:cNvPr id="198" name="rc198"/>
            <p:cNvSpPr/>
            <p:nvPr/>
          </p:nvSpPr>
          <p:spPr>
            <a:xfrm>
              <a:off x="2865657" y="4768555"/>
              <a:ext cx="68777" cy="14121"/>
            </a:xfrm>
            <a:prstGeom prst="rect">
              <a:avLst/>
            </a:prstGeom>
            <a:solidFill>
              <a:srgbClr val="0058AB">
                <a:alpha val="100000"/>
              </a:srgbClr>
            </a:solidFill>
          </p:spPr>
          <p:txBody>
            <a:bodyPr/>
            <a:lstStyle/>
            <a:p/>
          </p:txBody>
        </p:sp>
        <p:sp>
          <p:nvSpPr>
            <p:cNvPr id="199" name="rc199"/>
            <p:cNvSpPr/>
            <p:nvPr/>
          </p:nvSpPr>
          <p:spPr>
            <a:xfrm>
              <a:off x="2865657" y="4782676"/>
              <a:ext cx="68777" cy="11907"/>
            </a:xfrm>
            <a:prstGeom prst="rect">
              <a:avLst/>
            </a:prstGeom>
            <a:solidFill>
              <a:srgbClr val="1CABE2">
                <a:alpha val="100000"/>
              </a:srgbClr>
            </a:solidFill>
          </p:spPr>
          <p:txBody>
            <a:bodyPr/>
            <a:lstStyle/>
            <a:p/>
          </p:txBody>
        </p:sp>
        <p:sp>
          <p:nvSpPr>
            <p:cNvPr id="200" name="rc200"/>
            <p:cNvSpPr/>
            <p:nvPr/>
          </p:nvSpPr>
          <p:spPr>
            <a:xfrm>
              <a:off x="2942076" y="4811779"/>
              <a:ext cx="68777" cy="401703"/>
            </a:xfrm>
            <a:prstGeom prst="rect">
              <a:avLst/>
            </a:prstGeom>
            <a:solidFill>
              <a:srgbClr val="80BD41">
                <a:alpha val="100000"/>
              </a:srgbClr>
            </a:solidFill>
          </p:spPr>
          <p:txBody>
            <a:bodyPr/>
            <a:lstStyle/>
            <a:p/>
          </p:txBody>
        </p:sp>
        <p:sp>
          <p:nvSpPr>
            <p:cNvPr id="201" name="rc201"/>
            <p:cNvSpPr/>
            <p:nvPr/>
          </p:nvSpPr>
          <p:spPr>
            <a:xfrm>
              <a:off x="2942076" y="4789415"/>
              <a:ext cx="68777" cy="12430"/>
            </a:xfrm>
            <a:prstGeom prst="rect">
              <a:avLst/>
            </a:prstGeom>
            <a:solidFill>
              <a:srgbClr val="0058AB">
                <a:alpha val="100000"/>
              </a:srgbClr>
            </a:solidFill>
          </p:spPr>
          <p:txBody>
            <a:bodyPr/>
            <a:lstStyle/>
            <a:p/>
          </p:txBody>
        </p:sp>
        <p:sp>
          <p:nvSpPr>
            <p:cNvPr id="202" name="rc202"/>
            <p:cNvSpPr/>
            <p:nvPr/>
          </p:nvSpPr>
          <p:spPr>
            <a:xfrm>
              <a:off x="2942076" y="4801845"/>
              <a:ext cx="68777" cy="9934"/>
            </a:xfrm>
            <a:prstGeom prst="rect">
              <a:avLst/>
            </a:prstGeom>
            <a:solidFill>
              <a:srgbClr val="1CABE2">
                <a:alpha val="100000"/>
              </a:srgbClr>
            </a:solidFill>
          </p:spPr>
          <p:txBody>
            <a:bodyPr/>
            <a:lstStyle/>
            <a:p/>
          </p:txBody>
        </p:sp>
        <p:sp>
          <p:nvSpPr>
            <p:cNvPr id="203" name="rc203"/>
            <p:cNvSpPr/>
            <p:nvPr/>
          </p:nvSpPr>
          <p:spPr>
            <a:xfrm>
              <a:off x="3018494" y="4819602"/>
              <a:ext cx="68777" cy="393880"/>
            </a:xfrm>
            <a:prstGeom prst="rect">
              <a:avLst/>
            </a:prstGeom>
            <a:solidFill>
              <a:srgbClr val="80BD41">
                <a:alpha val="100000"/>
              </a:srgbClr>
            </a:solidFill>
          </p:spPr>
          <p:txBody>
            <a:bodyPr/>
            <a:lstStyle/>
            <a:p/>
          </p:txBody>
        </p:sp>
        <p:sp>
          <p:nvSpPr>
            <p:cNvPr id="204" name="rc204"/>
            <p:cNvSpPr/>
            <p:nvPr/>
          </p:nvSpPr>
          <p:spPr>
            <a:xfrm>
              <a:off x="3018494" y="4797730"/>
              <a:ext cx="68777" cy="11340"/>
            </a:xfrm>
            <a:prstGeom prst="rect">
              <a:avLst/>
            </a:prstGeom>
            <a:solidFill>
              <a:srgbClr val="0058AB">
                <a:alpha val="100000"/>
              </a:srgbClr>
            </a:solidFill>
          </p:spPr>
          <p:txBody>
            <a:bodyPr/>
            <a:lstStyle/>
            <a:p/>
          </p:txBody>
        </p:sp>
        <p:sp>
          <p:nvSpPr>
            <p:cNvPr id="205" name="rc205"/>
            <p:cNvSpPr/>
            <p:nvPr/>
          </p:nvSpPr>
          <p:spPr>
            <a:xfrm>
              <a:off x="3018494" y="4809070"/>
              <a:ext cx="68777" cy="10531"/>
            </a:xfrm>
            <a:prstGeom prst="rect">
              <a:avLst/>
            </a:prstGeom>
            <a:solidFill>
              <a:srgbClr val="1CABE2">
                <a:alpha val="100000"/>
              </a:srgbClr>
            </a:solidFill>
          </p:spPr>
          <p:txBody>
            <a:bodyPr/>
            <a:lstStyle/>
            <a:p/>
          </p:txBody>
        </p:sp>
        <p:sp>
          <p:nvSpPr>
            <p:cNvPr id="206" name="rc206"/>
            <p:cNvSpPr/>
            <p:nvPr/>
          </p:nvSpPr>
          <p:spPr>
            <a:xfrm>
              <a:off x="3094913" y="4802324"/>
              <a:ext cx="68777" cy="10272"/>
            </a:xfrm>
            <a:prstGeom prst="rect">
              <a:avLst/>
            </a:prstGeom>
            <a:solidFill>
              <a:srgbClr val="F26A21">
                <a:alpha val="100000"/>
              </a:srgbClr>
            </a:solidFill>
          </p:spPr>
          <p:txBody>
            <a:bodyPr/>
            <a:lstStyle/>
            <a:p/>
          </p:txBody>
        </p:sp>
        <p:sp>
          <p:nvSpPr>
            <p:cNvPr id="207" name="rc207"/>
            <p:cNvSpPr/>
            <p:nvPr/>
          </p:nvSpPr>
          <p:spPr>
            <a:xfrm>
              <a:off x="3094913" y="4812596"/>
              <a:ext cx="68777" cy="400886"/>
            </a:xfrm>
            <a:prstGeom prst="rect">
              <a:avLst/>
            </a:prstGeom>
            <a:solidFill>
              <a:srgbClr val="FFC20E">
                <a:alpha val="100000"/>
              </a:srgbClr>
            </a:solidFill>
          </p:spPr>
          <p:txBody>
            <a:bodyPr/>
            <a:lstStyle/>
            <a:p/>
          </p:txBody>
        </p:sp>
        <p:sp>
          <p:nvSpPr>
            <p:cNvPr id="208" name="rc208"/>
            <p:cNvSpPr/>
            <p:nvPr/>
          </p:nvSpPr>
          <p:spPr>
            <a:xfrm>
              <a:off x="3171332" y="4806949"/>
              <a:ext cx="68777" cy="9304"/>
            </a:xfrm>
            <a:prstGeom prst="rect">
              <a:avLst/>
            </a:prstGeom>
            <a:solidFill>
              <a:srgbClr val="F26A21">
                <a:alpha val="100000"/>
              </a:srgbClr>
            </a:solidFill>
          </p:spPr>
          <p:txBody>
            <a:bodyPr/>
            <a:lstStyle/>
            <a:p/>
          </p:txBody>
        </p:sp>
        <p:sp>
          <p:nvSpPr>
            <p:cNvPr id="209" name="rc209"/>
            <p:cNvSpPr/>
            <p:nvPr/>
          </p:nvSpPr>
          <p:spPr>
            <a:xfrm>
              <a:off x="3171332" y="4816254"/>
              <a:ext cx="68777" cy="397228"/>
            </a:xfrm>
            <a:prstGeom prst="rect">
              <a:avLst/>
            </a:prstGeom>
            <a:solidFill>
              <a:srgbClr val="FFC20E">
                <a:alpha val="100000"/>
              </a:srgbClr>
            </a:solidFill>
          </p:spPr>
          <p:txBody>
            <a:bodyPr/>
            <a:lstStyle/>
            <a:p/>
          </p:txBody>
        </p:sp>
        <p:sp>
          <p:nvSpPr>
            <p:cNvPr id="210" name="rc210"/>
            <p:cNvSpPr/>
            <p:nvPr/>
          </p:nvSpPr>
          <p:spPr>
            <a:xfrm>
              <a:off x="3247751" y="4811345"/>
              <a:ext cx="68777" cy="8428"/>
            </a:xfrm>
            <a:prstGeom prst="rect">
              <a:avLst/>
            </a:prstGeom>
            <a:solidFill>
              <a:srgbClr val="F26A21">
                <a:alpha val="100000"/>
              </a:srgbClr>
            </a:solidFill>
          </p:spPr>
          <p:txBody>
            <a:bodyPr/>
            <a:lstStyle/>
            <a:p/>
          </p:txBody>
        </p:sp>
        <p:sp>
          <p:nvSpPr>
            <p:cNvPr id="211" name="rc211"/>
            <p:cNvSpPr/>
            <p:nvPr/>
          </p:nvSpPr>
          <p:spPr>
            <a:xfrm>
              <a:off x="3247751" y="4819774"/>
              <a:ext cx="68777" cy="393709"/>
            </a:xfrm>
            <a:prstGeom prst="rect">
              <a:avLst/>
            </a:prstGeom>
            <a:solidFill>
              <a:srgbClr val="FFC20E">
                <a:alpha val="100000"/>
              </a:srgbClr>
            </a:solidFill>
          </p:spPr>
          <p:txBody>
            <a:bodyPr/>
            <a:lstStyle/>
            <a:p/>
          </p:txBody>
        </p:sp>
        <p:sp>
          <p:nvSpPr>
            <p:cNvPr id="212" name="rc212"/>
            <p:cNvSpPr/>
            <p:nvPr/>
          </p:nvSpPr>
          <p:spPr>
            <a:xfrm>
              <a:off x="3324170" y="4814858"/>
              <a:ext cx="68777" cy="7634"/>
            </a:xfrm>
            <a:prstGeom prst="rect">
              <a:avLst/>
            </a:prstGeom>
            <a:solidFill>
              <a:srgbClr val="F26A21">
                <a:alpha val="100000"/>
              </a:srgbClr>
            </a:solidFill>
          </p:spPr>
          <p:txBody>
            <a:bodyPr/>
            <a:lstStyle/>
            <a:p/>
          </p:txBody>
        </p:sp>
        <p:sp>
          <p:nvSpPr>
            <p:cNvPr id="213" name="rc213"/>
            <p:cNvSpPr/>
            <p:nvPr/>
          </p:nvSpPr>
          <p:spPr>
            <a:xfrm>
              <a:off x="3324170" y="4822492"/>
              <a:ext cx="68777" cy="390990"/>
            </a:xfrm>
            <a:prstGeom prst="rect">
              <a:avLst/>
            </a:prstGeom>
            <a:solidFill>
              <a:srgbClr val="FFC20E">
                <a:alpha val="100000"/>
              </a:srgbClr>
            </a:solidFill>
          </p:spPr>
          <p:txBody>
            <a:bodyPr/>
            <a:lstStyle/>
            <a:p/>
          </p:txBody>
        </p:sp>
        <p:sp>
          <p:nvSpPr>
            <p:cNvPr id="214" name="rc214"/>
            <p:cNvSpPr/>
            <p:nvPr/>
          </p:nvSpPr>
          <p:spPr>
            <a:xfrm>
              <a:off x="3400589" y="4817442"/>
              <a:ext cx="68777" cy="6915"/>
            </a:xfrm>
            <a:prstGeom prst="rect">
              <a:avLst/>
            </a:prstGeom>
            <a:solidFill>
              <a:srgbClr val="F26A21">
                <a:alpha val="100000"/>
              </a:srgbClr>
            </a:solidFill>
          </p:spPr>
          <p:txBody>
            <a:bodyPr/>
            <a:lstStyle/>
            <a:p/>
          </p:txBody>
        </p:sp>
        <p:sp>
          <p:nvSpPr>
            <p:cNvPr id="215" name="rc215"/>
            <p:cNvSpPr/>
            <p:nvPr/>
          </p:nvSpPr>
          <p:spPr>
            <a:xfrm>
              <a:off x="3400589" y="4824357"/>
              <a:ext cx="68777" cy="389125"/>
            </a:xfrm>
            <a:prstGeom prst="rect">
              <a:avLst/>
            </a:prstGeom>
            <a:solidFill>
              <a:srgbClr val="FFC20E">
                <a:alpha val="100000"/>
              </a:srgbClr>
            </a:solidFill>
          </p:spPr>
          <p:txBody>
            <a:bodyPr/>
            <a:lstStyle/>
            <a:p/>
          </p:txBody>
        </p:sp>
        <p:sp>
          <p:nvSpPr>
            <p:cNvPr id="216" name="rc216"/>
            <p:cNvSpPr/>
            <p:nvPr/>
          </p:nvSpPr>
          <p:spPr>
            <a:xfrm>
              <a:off x="3477008" y="4819433"/>
              <a:ext cx="68777" cy="6264"/>
            </a:xfrm>
            <a:prstGeom prst="rect">
              <a:avLst/>
            </a:prstGeom>
            <a:solidFill>
              <a:srgbClr val="F26A21">
                <a:alpha val="100000"/>
              </a:srgbClr>
            </a:solidFill>
          </p:spPr>
          <p:txBody>
            <a:bodyPr/>
            <a:lstStyle/>
            <a:p/>
          </p:txBody>
        </p:sp>
        <p:sp>
          <p:nvSpPr>
            <p:cNvPr id="217" name="rc217"/>
            <p:cNvSpPr/>
            <p:nvPr/>
          </p:nvSpPr>
          <p:spPr>
            <a:xfrm>
              <a:off x="3477008" y="4825697"/>
              <a:ext cx="68777" cy="387785"/>
            </a:xfrm>
            <a:prstGeom prst="rect">
              <a:avLst/>
            </a:prstGeom>
            <a:solidFill>
              <a:srgbClr val="FFC20E">
                <a:alpha val="100000"/>
              </a:srgbClr>
            </a:solidFill>
          </p:spPr>
          <p:txBody>
            <a:bodyPr/>
            <a:lstStyle/>
            <a:p/>
          </p:txBody>
        </p:sp>
        <p:sp>
          <p:nvSpPr>
            <p:cNvPr id="218" name="rc218"/>
            <p:cNvSpPr/>
            <p:nvPr/>
          </p:nvSpPr>
          <p:spPr>
            <a:xfrm>
              <a:off x="3553427" y="4820528"/>
              <a:ext cx="68777" cy="5674"/>
            </a:xfrm>
            <a:prstGeom prst="rect">
              <a:avLst/>
            </a:prstGeom>
            <a:solidFill>
              <a:srgbClr val="F26A21">
                <a:alpha val="100000"/>
              </a:srgbClr>
            </a:solidFill>
          </p:spPr>
          <p:txBody>
            <a:bodyPr/>
            <a:lstStyle/>
            <a:p/>
          </p:txBody>
        </p:sp>
        <p:sp>
          <p:nvSpPr>
            <p:cNvPr id="219" name="rc219"/>
            <p:cNvSpPr/>
            <p:nvPr/>
          </p:nvSpPr>
          <p:spPr>
            <a:xfrm>
              <a:off x="3553427" y="4826202"/>
              <a:ext cx="68777" cy="387280"/>
            </a:xfrm>
            <a:prstGeom prst="rect">
              <a:avLst/>
            </a:prstGeom>
            <a:solidFill>
              <a:srgbClr val="FFC20E">
                <a:alpha val="100000"/>
              </a:srgbClr>
            </a:solidFill>
          </p:spPr>
          <p:txBody>
            <a:bodyPr/>
            <a:lstStyle/>
            <a:p/>
          </p:txBody>
        </p:sp>
        <p:sp>
          <p:nvSpPr>
            <p:cNvPr id="220" name="pl220"/>
            <p:cNvSpPr/>
            <p:nvPr/>
          </p:nvSpPr>
          <p:spPr>
            <a:xfrm>
              <a:off x="3809861" y="2732296"/>
              <a:ext cx="2597480" cy="0"/>
            </a:xfrm>
            <a:custGeom>
              <a:avLst/>
              <a:pathLst>
                <a:path w="2597480" h="0">
                  <a:moveTo>
                    <a:pt x="0" y="0"/>
                  </a:moveTo>
                  <a:lnTo>
                    <a:pt x="2597480" y="0"/>
                  </a:lnTo>
                  <a:lnTo>
                    <a:pt x="2597480" y="0"/>
                  </a:lnTo>
                </a:path>
              </a:pathLst>
            </a:custGeom>
            <a:ln w="6775" cap="flat">
              <a:solidFill>
                <a:srgbClr val="EBEBEB">
                  <a:alpha val="100000"/>
                </a:srgbClr>
              </a:solidFill>
              <a:prstDash val="solid"/>
              <a:round/>
            </a:ln>
          </p:spPr>
          <p:txBody>
            <a:bodyPr/>
            <a:lstStyle/>
            <a:p/>
          </p:txBody>
        </p:sp>
        <p:sp>
          <p:nvSpPr>
            <p:cNvPr id="221" name="pl221"/>
            <p:cNvSpPr/>
            <p:nvPr/>
          </p:nvSpPr>
          <p:spPr>
            <a:xfrm>
              <a:off x="3809861" y="2301793"/>
              <a:ext cx="2597480" cy="0"/>
            </a:xfrm>
            <a:custGeom>
              <a:avLst/>
              <a:pathLst>
                <a:path w="2597480" h="0">
                  <a:moveTo>
                    <a:pt x="0" y="0"/>
                  </a:moveTo>
                  <a:lnTo>
                    <a:pt x="2597480" y="0"/>
                  </a:lnTo>
                  <a:lnTo>
                    <a:pt x="2597480" y="0"/>
                  </a:lnTo>
                </a:path>
              </a:pathLst>
            </a:custGeom>
            <a:ln w="6775" cap="flat">
              <a:solidFill>
                <a:srgbClr val="EBEBEB">
                  <a:alpha val="100000"/>
                </a:srgbClr>
              </a:solidFill>
              <a:prstDash val="solid"/>
              <a:round/>
            </a:ln>
          </p:spPr>
          <p:txBody>
            <a:bodyPr/>
            <a:lstStyle/>
            <a:p/>
          </p:txBody>
        </p:sp>
        <p:sp>
          <p:nvSpPr>
            <p:cNvPr id="222" name="pl222"/>
            <p:cNvSpPr/>
            <p:nvPr/>
          </p:nvSpPr>
          <p:spPr>
            <a:xfrm>
              <a:off x="3809861" y="1871289"/>
              <a:ext cx="2597480" cy="0"/>
            </a:xfrm>
            <a:custGeom>
              <a:avLst/>
              <a:pathLst>
                <a:path w="2597480" h="0">
                  <a:moveTo>
                    <a:pt x="0" y="0"/>
                  </a:moveTo>
                  <a:lnTo>
                    <a:pt x="2597480" y="0"/>
                  </a:lnTo>
                  <a:lnTo>
                    <a:pt x="2597480" y="0"/>
                  </a:lnTo>
                </a:path>
              </a:pathLst>
            </a:custGeom>
            <a:ln w="6775" cap="flat">
              <a:solidFill>
                <a:srgbClr val="EBEBEB">
                  <a:alpha val="100000"/>
                </a:srgbClr>
              </a:solidFill>
              <a:prstDash val="solid"/>
              <a:round/>
            </a:ln>
          </p:spPr>
          <p:txBody>
            <a:bodyPr/>
            <a:lstStyle/>
            <a:p/>
          </p:txBody>
        </p:sp>
        <p:sp>
          <p:nvSpPr>
            <p:cNvPr id="223" name="pl223"/>
            <p:cNvSpPr/>
            <p:nvPr/>
          </p:nvSpPr>
          <p:spPr>
            <a:xfrm>
              <a:off x="3809861" y="1440786"/>
              <a:ext cx="2597480" cy="0"/>
            </a:xfrm>
            <a:custGeom>
              <a:avLst/>
              <a:pathLst>
                <a:path w="2597480" h="0">
                  <a:moveTo>
                    <a:pt x="0" y="0"/>
                  </a:moveTo>
                  <a:lnTo>
                    <a:pt x="2597480" y="0"/>
                  </a:lnTo>
                  <a:lnTo>
                    <a:pt x="2597480" y="0"/>
                  </a:lnTo>
                </a:path>
              </a:pathLst>
            </a:custGeom>
            <a:ln w="6775" cap="flat">
              <a:solidFill>
                <a:srgbClr val="EBEBEB">
                  <a:alpha val="100000"/>
                </a:srgbClr>
              </a:solidFill>
              <a:prstDash val="solid"/>
              <a:round/>
            </a:ln>
          </p:spPr>
          <p:txBody>
            <a:bodyPr/>
            <a:lstStyle/>
            <a:p/>
          </p:txBody>
        </p:sp>
        <p:sp>
          <p:nvSpPr>
            <p:cNvPr id="224" name="pl224"/>
            <p:cNvSpPr/>
            <p:nvPr/>
          </p:nvSpPr>
          <p:spPr>
            <a:xfrm>
              <a:off x="4153364" y="1056131"/>
              <a:ext cx="0" cy="1981484"/>
            </a:xfrm>
            <a:custGeom>
              <a:avLst/>
              <a:pathLst>
                <a:path w="0" h="1981484">
                  <a:moveTo>
                    <a:pt x="0" y="1981484"/>
                  </a:moveTo>
                  <a:lnTo>
                    <a:pt x="0" y="0"/>
                  </a:lnTo>
                  <a:lnTo>
                    <a:pt x="0" y="0"/>
                  </a:lnTo>
                </a:path>
              </a:pathLst>
            </a:custGeom>
            <a:ln w="6775" cap="flat">
              <a:solidFill>
                <a:srgbClr val="EBEBEB">
                  <a:alpha val="100000"/>
                </a:srgbClr>
              </a:solidFill>
              <a:prstDash val="solid"/>
              <a:round/>
            </a:ln>
          </p:spPr>
          <p:txBody>
            <a:bodyPr/>
            <a:lstStyle/>
            <a:p/>
          </p:txBody>
        </p:sp>
        <p:sp>
          <p:nvSpPr>
            <p:cNvPr id="225" name="pl225"/>
            <p:cNvSpPr/>
            <p:nvPr/>
          </p:nvSpPr>
          <p:spPr>
            <a:xfrm>
              <a:off x="4535459" y="1056131"/>
              <a:ext cx="0" cy="1981484"/>
            </a:xfrm>
            <a:custGeom>
              <a:avLst/>
              <a:pathLst>
                <a:path w="0" h="1981484">
                  <a:moveTo>
                    <a:pt x="0" y="1981484"/>
                  </a:moveTo>
                  <a:lnTo>
                    <a:pt x="0" y="0"/>
                  </a:lnTo>
                  <a:lnTo>
                    <a:pt x="0" y="0"/>
                  </a:lnTo>
                </a:path>
              </a:pathLst>
            </a:custGeom>
            <a:ln w="6775" cap="flat">
              <a:solidFill>
                <a:srgbClr val="EBEBEB">
                  <a:alpha val="100000"/>
                </a:srgbClr>
              </a:solidFill>
              <a:prstDash val="solid"/>
              <a:round/>
            </a:ln>
          </p:spPr>
          <p:txBody>
            <a:bodyPr/>
            <a:lstStyle/>
            <a:p/>
          </p:txBody>
        </p:sp>
        <p:sp>
          <p:nvSpPr>
            <p:cNvPr id="226" name="pl226"/>
            <p:cNvSpPr/>
            <p:nvPr/>
          </p:nvSpPr>
          <p:spPr>
            <a:xfrm>
              <a:off x="4917553" y="1056131"/>
              <a:ext cx="0" cy="1981484"/>
            </a:xfrm>
            <a:custGeom>
              <a:avLst/>
              <a:pathLst>
                <a:path w="0" h="1981484">
                  <a:moveTo>
                    <a:pt x="0" y="1981484"/>
                  </a:moveTo>
                  <a:lnTo>
                    <a:pt x="0" y="0"/>
                  </a:lnTo>
                  <a:lnTo>
                    <a:pt x="0" y="0"/>
                  </a:lnTo>
                </a:path>
              </a:pathLst>
            </a:custGeom>
            <a:ln w="6775" cap="flat">
              <a:solidFill>
                <a:srgbClr val="EBEBEB">
                  <a:alpha val="100000"/>
                </a:srgbClr>
              </a:solidFill>
              <a:prstDash val="solid"/>
              <a:round/>
            </a:ln>
          </p:spPr>
          <p:txBody>
            <a:bodyPr/>
            <a:lstStyle/>
            <a:p/>
          </p:txBody>
        </p:sp>
        <p:sp>
          <p:nvSpPr>
            <p:cNvPr id="227" name="pl227"/>
            <p:cNvSpPr/>
            <p:nvPr/>
          </p:nvSpPr>
          <p:spPr>
            <a:xfrm>
              <a:off x="5299648" y="1056131"/>
              <a:ext cx="0" cy="1981484"/>
            </a:xfrm>
            <a:custGeom>
              <a:avLst/>
              <a:pathLst>
                <a:path w="0" h="1981484">
                  <a:moveTo>
                    <a:pt x="0" y="1981484"/>
                  </a:moveTo>
                  <a:lnTo>
                    <a:pt x="0" y="0"/>
                  </a:lnTo>
                  <a:lnTo>
                    <a:pt x="0" y="0"/>
                  </a:lnTo>
                </a:path>
              </a:pathLst>
            </a:custGeom>
            <a:ln w="6775" cap="flat">
              <a:solidFill>
                <a:srgbClr val="EBEBEB">
                  <a:alpha val="100000"/>
                </a:srgbClr>
              </a:solidFill>
              <a:prstDash val="solid"/>
              <a:round/>
            </a:ln>
          </p:spPr>
          <p:txBody>
            <a:bodyPr/>
            <a:lstStyle/>
            <a:p/>
          </p:txBody>
        </p:sp>
        <p:sp>
          <p:nvSpPr>
            <p:cNvPr id="228" name="pl228"/>
            <p:cNvSpPr/>
            <p:nvPr/>
          </p:nvSpPr>
          <p:spPr>
            <a:xfrm>
              <a:off x="5681743" y="1056131"/>
              <a:ext cx="0" cy="1981484"/>
            </a:xfrm>
            <a:custGeom>
              <a:avLst/>
              <a:pathLst>
                <a:path w="0" h="1981484">
                  <a:moveTo>
                    <a:pt x="0" y="1981484"/>
                  </a:moveTo>
                  <a:lnTo>
                    <a:pt x="0" y="0"/>
                  </a:lnTo>
                  <a:lnTo>
                    <a:pt x="0" y="0"/>
                  </a:lnTo>
                </a:path>
              </a:pathLst>
            </a:custGeom>
            <a:ln w="6775" cap="flat">
              <a:solidFill>
                <a:srgbClr val="EBEBEB">
                  <a:alpha val="100000"/>
                </a:srgbClr>
              </a:solidFill>
              <a:prstDash val="solid"/>
              <a:round/>
            </a:ln>
          </p:spPr>
          <p:txBody>
            <a:bodyPr/>
            <a:lstStyle/>
            <a:p/>
          </p:txBody>
        </p:sp>
        <p:sp>
          <p:nvSpPr>
            <p:cNvPr id="229" name="pl229"/>
            <p:cNvSpPr/>
            <p:nvPr/>
          </p:nvSpPr>
          <p:spPr>
            <a:xfrm>
              <a:off x="6063838" y="1056131"/>
              <a:ext cx="0" cy="1981484"/>
            </a:xfrm>
            <a:custGeom>
              <a:avLst/>
              <a:pathLst>
                <a:path w="0" h="1981484">
                  <a:moveTo>
                    <a:pt x="0" y="1981484"/>
                  </a:moveTo>
                  <a:lnTo>
                    <a:pt x="0" y="0"/>
                  </a:lnTo>
                  <a:lnTo>
                    <a:pt x="0" y="0"/>
                  </a:lnTo>
                </a:path>
              </a:pathLst>
            </a:custGeom>
            <a:ln w="6775" cap="flat">
              <a:solidFill>
                <a:srgbClr val="EBEBEB">
                  <a:alpha val="100000"/>
                </a:srgbClr>
              </a:solidFill>
              <a:prstDash val="solid"/>
              <a:round/>
            </a:ln>
          </p:spPr>
          <p:txBody>
            <a:bodyPr/>
            <a:lstStyle/>
            <a:p/>
          </p:txBody>
        </p:sp>
        <p:sp>
          <p:nvSpPr>
            <p:cNvPr id="230" name="pl230"/>
            <p:cNvSpPr/>
            <p:nvPr/>
          </p:nvSpPr>
          <p:spPr>
            <a:xfrm>
              <a:off x="3809861" y="2947548"/>
              <a:ext cx="2597480" cy="0"/>
            </a:xfrm>
            <a:custGeom>
              <a:avLst/>
              <a:pathLst>
                <a:path w="2597480" h="0">
                  <a:moveTo>
                    <a:pt x="0" y="0"/>
                  </a:moveTo>
                  <a:lnTo>
                    <a:pt x="2597480" y="0"/>
                  </a:lnTo>
                  <a:lnTo>
                    <a:pt x="2597480" y="0"/>
                  </a:lnTo>
                </a:path>
              </a:pathLst>
            </a:custGeom>
            <a:ln w="13550" cap="flat">
              <a:solidFill>
                <a:srgbClr val="EBEBEB">
                  <a:alpha val="100000"/>
                </a:srgbClr>
              </a:solidFill>
              <a:prstDash val="solid"/>
              <a:round/>
            </a:ln>
          </p:spPr>
          <p:txBody>
            <a:bodyPr/>
            <a:lstStyle/>
            <a:p/>
          </p:txBody>
        </p:sp>
        <p:sp>
          <p:nvSpPr>
            <p:cNvPr id="231" name="pl231"/>
            <p:cNvSpPr/>
            <p:nvPr/>
          </p:nvSpPr>
          <p:spPr>
            <a:xfrm>
              <a:off x="3809861" y="2517044"/>
              <a:ext cx="2597480" cy="0"/>
            </a:xfrm>
            <a:custGeom>
              <a:avLst/>
              <a:pathLst>
                <a:path w="2597480" h="0">
                  <a:moveTo>
                    <a:pt x="0" y="0"/>
                  </a:moveTo>
                  <a:lnTo>
                    <a:pt x="2597480" y="0"/>
                  </a:lnTo>
                  <a:lnTo>
                    <a:pt x="2597480" y="0"/>
                  </a:lnTo>
                </a:path>
              </a:pathLst>
            </a:custGeom>
            <a:ln w="13550" cap="flat">
              <a:solidFill>
                <a:srgbClr val="EBEBEB">
                  <a:alpha val="100000"/>
                </a:srgbClr>
              </a:solidFill>
              <a:prstDash val="solid"/>
              <a:round/>
            </a:ln>
          </p:spPr>
          <p:txBody>
            <a:bodyPr/>
            <a:lstStyle/>
            <a:p/>
          </p:txBody>
        </p:sp>
        <p:sp>
          <p:nvSpPr>
            <p:cNvPr id="232" name="pl232"/>
            <p:cNvSpPr/>
            <p:nvPr/>
          </p:nvSpPr>
          <p:spPr>
            <a:xfrm>
              <a:off x="3809861" y="2086541"/>
              <a:ext cx="2597480" cy="0"/>
            </a:xfrm>
            <a:custGeom>
              <a:avLst/>
              <a:pathLst>
                <a:path w="2597480" h="0">
                  <a:moveTo>
                    <a:pt x="0" y="0"/>
                  </a:moveTo>
                  <a:lnTo>
                    <a:pt x="2597480" y="0"/>
                  </a:lnTo>
                  <a:lnTo>
                    <a:pt x="2597480" y="0"/>
                  </a:lnTo>
                </a:path>
              </a:pathLst>
            </a:custGeom>
            <a:ln w="13550" cap="flat">
              <a:solidFill>
                <a:srgbClr val="EBEBEB">
                  <a:alpha val="100000"/>
                </a:srgbClr>
              </a:solidFill>
              <a:prstDash val="solid"/>
              <a:round/>
            </a:ln>
          </p:spPr>
          <p:txBody>
            <a:bodyPr/>
            <a:lstStyle/>
            <a:p/>
          </p:txBody>
        </p:sp>
        <p:sp>
          <p:nvSpPr>
            <p:cNvPr id="233" name="pl233"/>
            <p:cNvSpPr/>
            <p:nvPr/>
          </p:nvSpPr>
          <p:spPr>
            <a:xfrm>
              <a:off x="3809861" y="1656038"/>
              <a:ext cx="2597480" cy="0"/>
            </a:xfrm>
            <a:custGeom>
              <a:avLst/>
              <a:pathLst>
                <a:path w="2597480" h="0">
                  <a:moveTo>
                    <a:pt x="0" y="0"/>
                  </a:moveTo>
                  <a:lnTo>
                    <a:pt x="2597480" y="0"/>
                  </a:lnTo>
                  <a:lnTo>
                    <a:pt x="2597480" y="0"/>
                  </a:lnTo>
                </a:path>
              </a:pathLst>
            </a:custGeom>
            <a:ln w="13550" cap="flat">
              <a:solidFill>
                <a:srgbClr val="EBEBEB">
                  <a:alpha val="100000"/>
                </a:srgbClr>
              </a:solidFill>
              <a:prstDash val="solid"/>
              <a:round/>
            </a:ln>
          </p:spPr>
          <p:txBody>
            <a:bodyPr/>
            <a:lstStyle/>
            <a:p/>
          </p:txBody>
        </p:sp>
        <p:sp>
          <p:nvSpPr>
            <p:cNvPr id="234" name="pl234"/>
            <p:cNvSpPr/>
            <p:nvPr/>
          </p:nvSpPr>
          <p:spPr>
            <a:xfrm>
              <a:off x="3809861" y="1225534"/>
              <a:ext cx="2597480" cy="0"/>
            </a:xfrm>
            <a:custGeom>
              <a:avLst/>
              <a:pathLst>
                <a:path w="2597480" h="0">
                  <a:moveTo>
                    <a:pt x="0" y="0"/>
                  </a:moveTo>
                  <a:lnTo>
                    <a:pt x="2597480" y="0"/>
                  </a:lnTo>
                  <a:lnTo>
                    <a:pt x="2597480" y="0"/>
                  </a:lnTo>
                </a:path>
              </a:pathLst>
            </a:custGeom>
            <a:ln w="13550" cap="flat">
              <a:solidFill>
                <a:srgbClr val="EBEBEB">
                  <a:alpha val="100000"/>
                </a:srgbClr>
              </a:solidFill>
              <a:prstDash val="solid"/>
              <a:round/>
            </a:ln>
          </p:spPr>
          <p:txBody>
            <a:bodyPr/>
            <a:lstStyle/>
            <a:p/>
          </p:txBody>
        </p:sp>
        <p:sp>
          <p:nvSpPr>
            <p:cNvPr id="235" name="pl235"/>
            <p:cNvSpPr/>
            <p:nvPr/>
          </p:nvSpPr>
          <p:spPr>
            <a:xfrm>
              <a:off x="3962316" y="1056131"/>
              <a:ext cx="0" cy="1981484"/>
            </a:xfrm>
            <a:custGeom>
              <a:avLst/>
              <a:pathLst>
                <a:path w="0" h="1981484">
                  <a:moveTo>
                    <a:pt x="0" y="1981484"/>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4344411" y="1056131"/>
              <a:ext cx="0" cy="1981484"/>
            </a:xfrm>
            <a:custGeom>
              <a:avLst/>
              <a:pathLst>
                <a:path w="0" h="1981484">
                  <a:moveTo>
                    <a:pt x="0" y="1981484"/>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4726506" y="1056131"/>
              <a:ext cx="0" cy="1981484"/>
            </a:xfrm>
            <a:custGeom>
              <a:avLst/>
              <a:pathLst>
                <a:path w="0" h="1981484">
                  <a:moveTo>
                    <a:pt x="0" y="1981484"/>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5108601" y="1056131"/>
              <a:ext cx="0" cy="1981484"/>
            </a:xfrm>
            <a:custGeom>
              <a:avLst/>
              <a:pathLst>
                <a:path w="0" h="1981484">
                  <a:moveTo>
                    <a:pt x="0" y="1981484"/>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5490696" y="1056131"/>
              <a:ext cx="0" cy="1981484"/>
            </a:xfrm>
            <a:custGeom>
              <a:avLst/>
              <a:pathLst>
                <a:path w="0" h="1981484">
                  <a:moveTo>
                    <a:pt x="0" y="198148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5872790" y="1056131"/>
              <a:ext cx="0" cy="1981484"/>
            </a:xfrm>
            <a:custGeom>
              <a:avLst/>
              <a:pathLst>
                <a:path w="0" h="1981484">
                  <a:moveTo>
                    <a:pt x="0" y="198148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6254885" y="1056131"/>
              <a:ext cx="0" cy="1981484"/>
            </a:xfrm>
            <a:custGeom>
              <a:avLst/>
              <a:pathLst>
                <a:path w="0" h="1981484">
                  <a:moveTo>
                    <a:pt x="0" y="1981484"/>
                  </a:moveTo>
                  <a:lnTo>
                    <a:pt x="0" y="0"/>
                  </a:lnTo>
                  <a:lnTo>
                    <a:pt x="0" y="0"/>
                  </a:lnTo>
                </a:path>
              </a:pathLst>
            </a:custGeom>
            <a:ln w="13550" cap="flat">
              <a:solidFill>
                <a:srgbClr val="EBEBEB">
                  <a:alpha val="100000"/>
                </a:srgbClr>
              </a:solidFill>
              <a:prstDash val="solid"/>
              <a:round/>
            </a:ln>
          </p:spPr>
          <p:txBody>
            <a:bodyPr/>
            <a:lstStyle/>
            <a:p/>
          </p:txBody>
        </p:sp>
        <p:sp>
          <p:nvSpPr>
            <p:cNvPr id="242" name="rc242"/>
            <p:cNvSpPr/>
            <p:nvPr/>
          </p:nvSpPr>
          <p:spPr>
            <a:xfrm>
              <a:off x="3927928" y="2337625"/>
              <a:ext cx="68777" cy="609922"/>
            </a:xfrm>
            <a:prstGeom prst="rect">
              <a:avLst/>
            </a:prstGeom>
            <a:solidFill>
              <a:srgbClr val="80BD41">
                <a:alpha val="100000"/>
              </a:srgbClr>
            </a:solidFill>
          </p:spPr>
          <p:txBody>
            <a:bodyPr/>
            <a:lstStyle/>
            <a:p/>
          </p:txBody>
        </p:sp>
        <p:sp>
          <p:nvSpPr>
            <p:cNvPr id="243" name="rc243"/>
            <p:cNvSpPr/>
            <p:nvPr/>
          </p:nvSpPr>
          <p:spPr>
            <a:xfrm>
              <a:off x="3927928" y="2280128"/>
              <a:ext cx="68777" cy="19942"/>
            </a:xfrm>
            <a:prstGeom prst="rect">
              <a:avLst/>
            </a:prstGeom>
            <a:solidFill>
              <a:srgbClr val="0058AB">
                <a:alpha val="100000"/>
              </a:srgbClr>
            </a:solidFill>
          </p:spPr>
          <p:txBody>
            <a:bodyPr/>
            <a:lstStyle/>
            <a:p/>
          </p:txBody>
        </p:sp>
        <p:sp>
          <p:nvSpPr>
            <p:cNvPr id="244" name="rc244"/>
            <p:cNvSpPr/>
            <p:nvPr/>
          </p:nvSpPr>
          <p:spPr>
            <a:xfrm>
              <a:off x="3927928" y="2300071"/>
              <a:ext cx="68777" cy="37554"/>
            </a:xfrm>
            <a:prstGeom prst="rect">
              <a:avLst/>
            </a:prstGeom>
            <a:solidFill>
              <a:srgbClr val="1CABE2">
                <a:alpha val="100000"/>
              </a:srgbClr>
            </a:solidFill>
          </p:spPr>
          <p:txBody>
            <a:bodyPr/>
            <a:lstStyle/>
            <a:p/>
          </p:txBody>
        </p:sp>
        <p:sp>
          <p:nvSpPr>
            <p:cNvPr id="245" name="rc245"/>
            <p:cNvSpPr/>
            <p:nvPr/>
          </p:nvSpPr>
          <p:spPr>
            <a:xfrm>
              <a:off x="4004347" y="2346371"/>
              <a:ext cx="68777" cy="601176"/>
            </a:xfrm>
            <a:prstGeom prst="rect">
              <a:avLst/>
            </a:prstGeom>
            <a:solidFill>
              <a:srgbClr val="80BD41">
                <a:alpha val="100000"/>
              </a:srgbClr>
            </a:solidFill>
          </p:spPr>
          <p:txBody>
            <a:bodyPr/>
            <a:lstStyle/>
            <a:p/>
          </p:txBody>
        </p:sp>
        <p:sp>
          <p:nvSpPr>
            <p:cNvPr id="246" name="rc246"/>
            <p:cNvSpPr/>
            <p:nvPr/>
          </p:nvSpPr>
          <p:spPr>
            <a:xfrm>
              <a:off x="4004347" y="2285924"/>
              <a:ext cx="68777" cy="28859"/>
            </a:xfrm>
            <a:prstGeom prst="rect">
              <a:avLst/>
            </a:prstGeom>
            <a:solidFill>
              <a:srgbClr val="0058AB">
                <a:alpha val="100000"/>
              </a:srgbClr>
            </a:solidFill>
          </p:spPr>
          <p:txBody>
            <a:bodyPr/>
            <a:lstStyle/>
            <a:p/>
          </p:txBody>
        </p:sp>
        <p:sp>
          <p:nvSpPr>
            <p:cNvPr id="247" name="rc247"/>
            <p:cNvSpPr/>
            <p:nvPr/>
          </p:nvSpPr>
          <p:spPr>
            <a:xfrm>
              <a:off x="4004347" y="2314784"/>
              <a:ext cx="68777" cy="31586"/>
            </a:xfrm>
            <a:prstGeom prst="rect">
              <a:avLst/>
            </a:prstGeom>
            <a:solidFill>
              <a:srgbClr val="1CABE2">
                <a:alpha val="100000"/>
              </a:srgbClr>
            </a:solidFill>
          </p:spPr>
          <p:txBody>
            <a:bodyPr/>
            <a:lstStyle/>
            <a:p/>
          </p:txBody>
        </p:sp>
        <p:sp>
          <p:nvSpPr>
            <p:cNvPr id="248" name="rc248"/>
            <p:cNvSpPr/>
            <p:nvPr/>
          </p:nvSpPr>
          <p:spPr>
            <a:xfrm>
              <a:off x="4080766" y="2344729"/>
              <a:ext cx="68777" cy="602818"/>
            </a:xfrm>
            <a:prstGeom prst="rect">
              <a:avLst/>
            </a:prstGeom>
            <a:solidFill>
              <a:srgbClr val="80BD41">
                <a:alpha val="100000"/>
              </a:srgbClr>
            </a:solidFill>
          </p:spPr>
          <p:txBody>
            <a:bodyPr/>
            <a:lstStyle/>
            <a:p/>
          </p:txBody>
        </p:sp>
        <p:sp>
          <p:nvSpPr>
            <p:cNvPr id="249" name="rc249"/>
            <p:cNvSpPr/>
            <p:nvPr/>
          </p:nvSpPr>
          <p:spPr>
            <a:xfrm>
              <a:off x="4080766" y="2291098"/>
              <a:ext cx="68777" cy="25493"/>
            </a:xfrm>
            <a:prstGeom prst="rect">
              <a:avLst/>
            </a:prstGeom>
            <a:solidFill>
              <a:srgbClr val="0058AB">
                <a:alpha val="100000"/>
              </a:srgbClr>
            </a:solidFill>
          </p:spPr>
          <p:txBody>
            <a:bodyPr/>
            <a:lstStyle/>
            <a:p/>
          </p:txBody>
        </p:sp>
        <p:sp>
          <p:nvSpPr>
            <p:cNvPr id="250" name="rc250"/>
            <p:cNvSpPr/>
            <p:nvPr/>
          </p:nvSpPr>
          <p:spPr>
            <a:xfrm>
              <a:off x="4080766" y="2316592"/>
              <a:ext cx="68777" cy="28137"/>
            </a:xfrm>
            <a:prstGeom prst="rect">
              <a:avLst/>
            </a:prstGeom>
            <a:solidFill>
              <a:srgbClr val="1CABE2">
                <a:alpha val="100000"/>
              </a:srgbClr>
            </a:solidFill>
          </p:spPr>
          <p:txBody>
            <a:bodyPr/>
            <a:lstStyle/>
            <a:p/>
          </p:txBody>
        </p:sp>
        <p:sp>
          <p:nvSpPr>
            <p:cNvPr id="251" name="rc251"/>
            <p:cNvSpPr/>
            <p:nvPr/>
          </p:nvSpPr>
          <p:spPr>
            <a:xfrm>
              <a:off x="4157185" y="2337343"/>
              <a:ext cx="68777" cy="610204"/>
            </a:xfrm>
            <a:prstGeom prst="rect">
              <a:avLst/>
            </a:prstGeom>
            <a:solidFill>
              <a:srgbClr val="80BD41">
                <a:alpha val="100000"/>
              </a:srgbClr>
            </a:solidFill>
          </p:spPr>
          <p:txBody>
            <a:bodyPr/>
            <a:lstStyle/>
            <a:p/>
          </p:txBody>
        </p:sp>
        <p:sp>
          <p:nvSpPr>
            <p:cNvPr id="252" name="rc252"/>
            <p:cNvSpPr/>
            <p:nvPr/>
          </p:nvSpPr>
          <p:spPr>
            <a:xfrm>
              <a:off x="4157185" y="2293753"/>
              <a:ext cx="68777" cy="19716"/>
            </a:xfrm>
            <a:prstGeom prst="rect">
              <a:avLst/>
            </a:prstGeom>
            <a:solidFill>
              <a:srgbClr val="0058AB">
                <a:alpha val="100000"/>
              </a:srgbClr>
            </a:solidFill>
          </p:spPr>
          <p:txBody>
            <a:bodyPr/>
            <a:lstStyle/>
            <a:p/>
          </p:txBody>
        </p:sp>
        <p:sp>
          <p:nvSpPr>
            <p:cNvPr id="253" name="rc253"/>
            <p:cNvSpPr/>
            <p:nvPr/>
          </p:nvSpPr>
          <p:spPr>
            <a:xfrm>
              <a:off x="4157185" y="2313469"/>
              <a:ext cx="68777" cy="23874"/>
            </a:xfrm>
            <a:prstGeom prst="rect">
              <a:avLst/>
            </a:prstGeom>
            <a:solidFill>
              <a:srgbClr val="1CABE2">
                <a:alpha val="100000"/>
              </a:srgbClr>
            </a:solidFill>
          </p:spPr>
          <p:txBody>
            <a:bodyPr/>
            <a:lstStyle/>
            <a:p/>
          </p:txBody>
        </p:sp>
        <p:sp>
          <p:nvSpPr>
            <p:cNvPr id="254" name="rc254"/>
            <p:cNvSpPr/>
            <p:nvPr/>
          </p:nvSpPr>
          <p:spPr>
            <a:xfrm>
              <a:off x="4233604" y="2335068"/>
              <a:ext cx="68777" cy="612479"/>
            </a:xfrm>
            <a:prstGeom prst="rect">
              <a:avLst/>
            </a:prstGeom>
            <a:solidFill>
              <a:srgbClr val="80BD41">
                <a:alpha val="100000"/>
              </a:srgbClr>
            </a:solidFill>
          </p:spPr>
          <p:txBody>
            <a:bodyPr/>
            <a:lstStyle/>
            <a:p/>
          </p:txBody>
        </p:sp>
        <p:sp>
          <p:nvSpPr>
            <p:cNvPr id="255" name="rc255"/>
            <p:cNvSpPr/>
            <p:nvPr/>
          </p:nvSpPr>
          <p:spPr>
            <a:xfrm>
              <a:off x="4233604" y="2294879"/>
              <a:ext cx="68777" cy="20987"/>
            </a:xfrm>
            <a:prstGeom prst="rect">
              <a:avLst/>
            </a:prstGeom>
            <a:solidFill>
              <a:srgbClr val="0058AB">
                <a:alpha val="100000"/>
              </a:srgbClr>
            </a:solidFill>
          </p:spPr>
          <p:txBody>
            <a:bodyPr/>
            <a:lstStyle/>
            <a:p/>
          </p:txBody>
        </p:sp>
        <p:sp>
          <p:nvSpPr>
            <p:cNvPr id="256" name="rc256"/>
            <p:cNvSpPr/>
            <p:nvPr/>
          </p:nvSpPr>
          <p:spPr>
            <a:xfrm>
              <a:off x="4233604" y="2315866"/>
              <a:ext cx="68777" cy="19202"/>
            </a:xfrm>
            <a:prstGeom prst="rect">
              <a:avLst/>
            </a:prstGeom>
            <a:solidFill>
              <a:srgbClr val="1CABE2">
                <a:alpha val="100000"/>
              </a:srgbClr>
            </a:solidFill>
          </p:spPr>
          <p:txBody>
            <a:bodyPr/>
            <a:lstStyle/>
            <a:p/>
          </p:txBody>
        </p:sp>
        <p:sp>
          <p:nvSpPr>
            <p:cNvPr id="257" name="rc257"/>
            <p:cNvSpPr/>
            <p:nvPr/>
          </p:nvSpPr>
          <p:spPr>
            <a:xfrm>
              <a:off x="4310023" y="2333216"/>
              <a:ext cx="68777" cy="614331"/>
            </a:xfrm>
            <a:prstGeom prst="rect">
              <a:avLst/>
            </a:prstGeom>
            <a:solidFill>
              <a:srgbClr val="80BD41">
                <a:alpha val="100000"/>
              </a:srgbClr>
            </a:solidFill>
          </p:spPr>
          <p:txBody>
            <a:bodyPr/>
            <a:lstStyle/>
            <a:p/>
          </p:txBody>
        </p:sp>
        <p:sp>
          <p:nvSpPr>
            <p:cNvPr id="258" name="rc258"/>
            <p:cNvSpPr/>
            <p:nvPr/>
          </p:nvSpPr>
          <p:spPr>
            <a:xfrm>
              <a:off x="4310023" y="2295123"/>
              <a:ext cx="68777" cy="14584"/>
            </a:xfrm>
            <a:prstGeom prst="rect">
              <a:avLst/>
            </a:prstGeom>
            <a:solidFill>
              <a:srgbClr val="0058AB">
                <a:alpha val="100000"/>
              </a:srgbClr>
            </a:solidFill>
          </p:spPr>
          <p:txBody>
            <a:bodyPr/>
            <a:lstStyle/>
            <a:p/>
          </p:txBody>
        </p:sp>
        <p:sp>
          <p:nvSpPr>
            <p:cNvPr id="259" name="rc259"/>
            <p:cNvSpPr/>
            <p:nvPr/>
          </p:nvSpPr>
          <p:spPr>
            <a:xfrm>
              <a:off x="4310023" y="2309707"/>
              <a:ext cx="68777" cy="23509"/>
            </a:xfrm>
            <a:prstGeom prst="rect">
              <a:avLst/>
            </a:prstGeom>
            <a:solidFill>
              <a:srgbClr val="1CABE2">
                <a:alpha val="100000"/>
              </a:srgbClr>
            </a:solidFill>
          </p:spPr>
          <p:txBody>
            <a:bodyPr/>
            <a:lstStyle/>
            <a:p/>
          </p:txBody>
        </p:sp>
        <p:sp>
          <p:nvSpPr>
            <p:cNvPr id="260" name="rc260"/>
            <p:cNvSpPr/>
            <p:nvPr/>
          </p:nvSpPr>
          <p:spPr>
            <a:xfrm>
              <a:off x="4386442" y="2331541"/>
              <a:ext cx="68777" cy="616006"/>
            </a:xfrm>
            <a:prstGeom prst="rect">
              <a:avLst/>
            </a:prstGeom>
            <a:solidFill>
              <a:srgbClr val="80BD41">
                <a:alpha val="100000"/>
              </a:srgbClr>
            </a:solidFill>
          </p:spPr>
          <p:txBody>
            <a:bodyPr/>
            <a:lstStyle/>
            <a:p/>
          </p:txBody>
        </p:sp>
        <p:sp>
          <p:nvSpPr>
            <p:cNvPr id="261" name="rc261"/>
            <p:cNvSpPr/>
            <p:nvPr/>
          </p:nvSpPr>
          <p:spPr>
            <a:xfrm>
              <a:off x="4386442" y="2293157"/>
              <a:ext cx="68777" cy="21239"/>
            </a:xfrm>
            <a:prstGeom prst="rect">
              <a:avLst/>
            </a:prstGeom>
            <a:solidFill>
              <a:srgbClr val="0058AB">
                <a:alpha val="100000"/>
              </a:srgbClr>
            </a:solidFill>
          </p:spPr>
          <p:txBody>
            <a:bodyPr/>
            <a:lstStyle/>
            <a:p/>
          </p:txBody>
        </p:sp>
        <p:sp>
          <p:nvSpPr>
            <p:cNvPr id="262" name="rc262"/>
            <p:cNvSpPr/>
            <p:nvPr/>
          </p:nvSpPr>
          <p:spPr>
            <a:xfrm>
              <a:off x="4386442" y="2314397"/>
              <a:ext cx="68777" cy="17144"/>
            </a:xfrm>
            <a:prstGeom prst="rect">
              <a:avLst/>
            </a:prstGeom>
            <a:solidFill>
              <a:srgbClr val="1CABE2">
                <a:alpha val="100000"/>
              </a:srgbClr>
            </a:solidFill>
          </p:spPr>
          <p:txBody>
            <a:bodyPr/>
            <a:lstStyle/>
            <a:p/>
          </p:txBody>
        </p:sp>
        <p:sp>
          <p:nvSpPr>
            <p:cNvPr id="263" name="rc263"/>
            <p:cNvSpPr/>
            <p:nvPr/>
          </p:nvSpPr>
          <p:spPr>
            <a:xfrm>
              <a:off x="4462861" y="2334075"/>
              <a:ext cx="68777" cy="613472"/>
            </a:xfrm>
            <a:prstGeom prst="rect">
              <a:avLst/>
            </a:prstGeom>
            <a:solidFill>
              <a:srgbClr val="80BD41">
                <a:alpha val="100000"/>
              </a:srgbClr>
            </a:solidFill>
          </p:spPr>
          <p:txBody>
            <a:bodyPr/>
            <a:lstStyle/>
            <a:p/>
          </p:txBody>
        </p:sp>
        <p:sp>
          <p:nvSpPr>
            <p:cNvPr id="264" name="rc264"/>
            <p:cNvSpPr/>
            <p:nvPr/>
          </p:nvSpPr>
          <p:spPr>
            <a:xfrm>
              <a:off x="4462861" y="2293017"/>
              <a:ext cx="68777" cy="25652"/>
            </a:xfrm>
            <a:prstGeom prst="rect">
              <a:avLst/>
            </a:prstGeom>
            <a:solidFill>
              <a:srgbClr val="0058AB">
                <a:alpha val="100000"/>
              </a:srgbClr>
            </a:solidFill>
          </p:spPr>
          <p:txBody>
            <a:bodyPr/>
            <a:lstStyle/>
            <a:p/>
          </p:txBody>
        </p:sp>
        <p:sp>
          <p:nvSpPr>
            <p:cNvPr id="265" name="rc265"/>
            <p:cNvSpPr/>
            <p:nvPr/>
          </p:nvSpPr>
          <p:spPr>
            <a:xfrm>
              <a:off x="4462861" y="2318670"/>
              <a:ext cx="68777" cy="15404"/>
            </a:xfrm>
            <a:prstGeom prst="rect">
              <a:avLst/>
            </a:prstGeom>
            <a:solidFill>
              <a:srgbClr val="1CABE2">
                <a:alpha val="100000"/>
              </a:srgbClr>
            </a:solidFill>
          </p:spPr>
          <p:txBody>
            <a:bodyPr/>
            <a:lstStyle/>
            <a:p/>
          </p:txBody>
        </p:sp>
        <p:sp>
          <p:nvSpPr>
            <p:cNvPr id="266" name="rc266"/>
            <p:cNvSpPr/>
            <p:nvPr/>
          </p:nvSpPr>
          <p:spPr>
            <a:xfrm>
              <a:off x="4539280" y="2340052"/>
              <a:ext cx="68777" cy="607495"/>
            </a:xfrm>
            <a:prstGeom prst="rect">
              <a:avLst/>
            </a:prstGeom>
            <a:solidFill>
              <a:srgbClr val="80BD41">
                <a:alpha val="100000"/>
              </a:srgbClr>
            </a:solidFill>
          </p:spPr>
          <p:txBody>
            <a:bodyPr/>
            <a:lstStyle/>
            <a:p/>
          </p:txBody>
        </p:sp>
        <p:sp>
          <p:nvSpPr>
            <p:cNvPr id="267" name="rc267"/>
            <p:cNvSpPr/>
            <p:nvPr/>
          </p:nvSpPr>
          <p:spPr>
            <a:xfrm>
              <a:off x="4539280" y="2295272"/>
              <a:ext cx="68777" cy="17365"/>
            </a:xfrm>
            <a:prstGeom prst="rect">
              <a:avLst/>
            </a:prstGeom>
            <a:solidFill>
              <a:srgbClr val="0058AB">
                <a:alpha val="100000"/>
              </a:srgbClr>
            </a:solidFill>
          </p:spPr>
          <p:txBody>
            <a:bodyPr/>
            <a:lstStyle/>
            <a:p/>
          </p:txBody>
        </p:sp>
        <p:sp>
          <p:nvSpPr>
            <p:cNvPr id="268" name="rc268"/>
            <p:cNvSpPr/>
            <p:nvPr/>
          </p:nvSpPr>
          <p:spPr>
            <a:xfrm>
              <a:off x="4539280" y="2312637"/>
              <a:ext cx="68777" cy="27415"/>
            </a:xfrm>
            <a:prstGeom prst="rect">
              <a:avLst/>
            </a:prstGeom>
            <a:solidFill>
              <a:srgbClr val="1CABE2">
                <a:alpha val="100000"/>
              </a:srgbClr>
            </a:solidFill>
          </p:spPr>
          <p:txBody>
            <a:bodyPr/>
            <a:lstStyle/>
            <a:p/>
          </p:txBody>
        </p:sp>
        <p:sp>
          <p:nvSpPr>
            <p:cNvPr id="269" name="rc269"/>
            <p:cNvSpPr/>
            <p:nvPr/>
          </p:nvSpPr>
          <p:spPr>
            <a:xfrm>
              <a:off x="4615699" y="2338872"/>
              <a:ext cx="68777" cy="608675"/>
            </a:xfrm>
            <a:prstGeom prst="rect">
              <a:avLst/>
            </a:prstGeom>
            <a:solidFill>
              <a:srgbClr val="80BD41">
                <a:alpha val="100000"/>
              </a:srgbClr>
            </a:solidFill>
          </p:spPr>
          <p:txBody>
            <a:bodyPr/>
            <a:lstStyle/>
            <a:p/>
          </p:txBody>
        </p:sp>
        <p:sp>
          <p:nvSpPr>
            <p:cNvPr id="270" name="rc270"/>
            <p:cNvSpPr/>
            <p:nvPr/>
          </p:nvSpPr>
          <p:spPr>
            <a:xfrm>
              <a:off x="4615699" y="2299847"/>
              <a:ext cx="68777" cy="20989"/>
            </a:xfrm>
            <a:prstGeom prst="rect">
              <a:avLst/>
            </a:prstGeom>
            <a:solidFill>
              <a:srgbClr val="0058AB">
                <a:alpha val="100000"/>
              </a:srgbClr>
            </a:solidFill>
          </p:spPr>
          <p:txBody>
            <a:bodyPr/>
            <a:lstStyle/>
            <a:p/>
          </p:txBody>
        </p:sp>
        <p:sp>
          <p:nvSpPr>
            <p:cNvPr id="271" name="rc271"/>
            <p:cNvSpPr/>
            <p:nvPr/>
          </p:nvSpPr>
          <p:spPr>
            <a:xfrm>
              <a:off x="4615699" y="2320837"/>
              <a:ext cx="68777" cy="18035"/>
            </a:xfrm>
            <a:prstGeom prst="rect">
              <a:avLst/>
            </a:prstGeom>
            <a:solidFill>
              <a:srgbClr val="1CABE2">
                <a:alpha val="100000"/>
              </a:srgbClr>
            </a:solidFill>
          </p:spPr>
          <p:txBody>
            <a:bodyPr/>
            <a:lstStyle/>
            <a:p/>
          </p:txBody>
        </p:sp>
        <p:sp>
          <p:nvSpPr>
            <p:cNvPr id="272" name="rc272"/>
            <p:cNvSpPr/>
            <p:nvPr/>
          </p:nvSpPr>
          <p:spPr>
            <a:xfrm>
              <a:off x="4692117" y="2347254"/>
              <a:ext cx="68777" cy="600293"/>
            </a:xfrm>
            <a:prstGeom prst="rect">
              <a:avLst/>
            </a:prstGeom>
            <a:solidFill>
              <a:srgbClr val="80BD41">
                <a:alpha val="100000"/>
              </a:srgbClr>
            </a:solidFill>
          </p:spPr>
          <p:txBody>
            <a:bodyPr/>
            <a:lstStyle/>
            <a:p/>
          </p:txBody>
        </p:sp>
        <p:sp>
          <p:nvSpPr>
            <p:cNvPr id="273" name="rc273"/>
            <p:cNvSpPr/>
            <p:nvPr/>
          </p:nvSpPr>
          <p:spPr>
            <a:xfrm>
              <a:off x="4692117" y="2306380"/>
              <a:ext cx="68777" cy="21702"/>
            </a:xfrm>
            <a:prstGeom prst="rect">
              <a:avLst/>
            </a:prstGeom>
            <a:solidFill>
              <a:srgbClr val="0058AB">
                <a:alpha val="100000"/>
              </a:srgbClr>
            </a:solidFill>
          </p:spPr>
          <p:txBody>
            <a:bodyPr/>
            <a:lstStyle/>
            <a:p/>
          </p:txBody>
        </p:sp>
        <p:sp>
          <p:nvSpPr>
            <p:cNvPr id="274" name="rc274"/>
            <p:cNvSpPr/>
            <p:nvPr/>
          </p:nvSpPr>
          <p:spPr>
            <a:xfrm>
              <a:off x="4692117" y="2328083"/>
              <a:ext cx="68777" cy="19171"/>
            </a:xfrm>
            <a:prstGeom prst="rect">
              <a:avLst/>
            </a:prstGeom>
            <a:solidFill>
              <a:srgbClr val="1CABE2">
                <a:alpha val="100000"/>
              </a:srgbClr>
            </a:solidFill>
          </p:spPr>
          <p:txBody>
            <a:bodyPr/>
            <a:lstStyle/>
            <a:p/>
          </p:txBody>
        </p:sp>
        <p:sp>
          <p:nvSpPr>
            <p:cNvPr id="275" name="rc275"/>
            <p:cNvSpPr/>
            <p:nvPr/>
          </p:nvSpPr>
          <p:spPr>
            <a:xfrm>
              <a:off x="4768536" y="2349159"/>
              <a:ext cx="68777" cy="598388"/>
            </a:xfrm>
            <a:prstGeom prst="rect">
              <a:avLst/>
            </a:prstGeom>
            <a:solidFill>
              <a:srgbClr val="80BD41">
                <a:alpha val="100000"/>
              </a:srgbClr>
            </a:solidFill>
          </p:spPr>
          <p:txBody>
            <a:bodyPr/>
            <a:lstStyle/>
            <a:p/>
          </p:txBody>
        </p:sp>
        <p:sp>
          <p:nvSpPr>
            <p:cNvPr id="276" name="rc276"/>
            <p:cNvSpPr/>
            <p:nvPr/>
          </p:nvSpPr>
          <p:spPr>
            <a:xfrm>
              <a:off x="4768536" y="2307838"/>
              <a:ext cx="68777" cy="21073"/>
            </a:xfrm>
            <a:prstGeom prst="rect">
              <a:avLst/>
            </a:prstGeom>
            <a:solidFill>
              <a:srgbClr val="0058AB">
                <a:alpha val="100000"/>
              </a:srgbClr>
            </a:solidFill>
          </p:spPr>
          <p:txBody>
            <a:bodyPr/>
            <a:lstStyle/>
            <a:p/>
          </p:txBody>
        </p:sp>
        <p:sp>
          <p:nvSpPr>
            <p:cNvPr id="277" name="rc277"/>
            <p:cNvSpPr/>
            <p:nvPr/>
          </p:nvSpPr>
          <p:spPr>
            <a:xfrm>
              <a:off x="4768536" y="2328912"/>
              <a:ext cx="68777" cy="20247"/>
            </a:xfrm>
            <a:prstGeom prst="rect">
              <a:avLst/>
            </a:prstGeom>
            <a:solidFill>
              <a:srgbClr val="1CABE2">
                <a:alpha val="100000"/>
              </a:srgbClr>
            </a:solidFill>
          </p:spPr>
          <p:txBody>
            <a:bodyPr/>
            <a:lstStyle/>
            <a:p/>
          </p:txBody>
        </p:sp>
        <p:sp>
          <p:nvSpPr>
            <p:cNvPr id="278" name="rc278"/>
            <p:cNvSpPr/>
            <p:nvPr/>
          </p:nvSpPr>
          <p:spPr>
            <a:xfrm>
              <a:off x="4844955" y="2352513"/>
              <a:ext cx="68777" cy="595034"/>
            </a:xfrm>
            <a:prstGeom prst="rect">
              <a:avLst/>
            </a:prstGeom>
            <a:solidFill>
              <a:srgbClr val="80BD41">
                <a:alpha val="100000"/>
              </a:srgbClr>
            </a:solidFill>
          </p:spPr>
          <p:txBody>
            <a:bodyPr/>
            <a:lstStyle/>
            <a:p/>
          </p:txBody>
        </p:sp>
        <p:sp>
          <p:nvSpPr>
            <p:cNvPr id="279" name="rc279"/>
            <p:cNvSpPr/>
            <p:nvPr/>
          </p:nvSpPr>
          <p:spPr>
            <a:xfrm>
              <a:off x="4844955" y="2310284"/>
              <a:ext cx="68777" cy="22370"/>
            </a:xfrm>
            <a:prstGeom prst="rect">
              <a:avLst/>
            </a:prstGeom>
            <a:solidFill>
              <a:srgbClr val="0058AB">
                <a:alpha val="100000"/>
              </a:srgbClr>
            </a:solidFill>
          </p:spPr>
          <p:txBody>
            <a:bodyPr/>
            <a:lstStyle/>
            <a:p/>
          </p:txBody>
        </p:sp>
        <p:sp>
          <p:nvSpPr>
            <p:cNvPr id="280" name="rc280"/>
            <p:cNvSpPr/>
            <p:nvPr/>
          </p:nvSpPr>
          <p:spPr>
            <a:xfrm>
              <a:off x="4844955" y="2332655"/>
              <a:ext cx="68777" cy="19858"/>
            </a:xfrm>
            <a:prstGeom prst="rect">
              <a:avLst/>
            </a:prstGeom>
            <a:solidFill>
              <a:srgbClr val="1CABE2">
                <a:alpha val="100000"/>
              </a:srgbClr>
            </a:solidFill>
          </p:spPr>
          <p:txBody>
            <a:bodyPr/>
            <a:lstStyle/>
            <a:p/>
          </p:txBody>
        </p:sp>
        <p:sp>
          <p:nvSpPr>
            <p:cNvPr id="281" name="rc281"/>
            <p:cNvSpPr/>
            <p:nvPr/>
          </p:nvSpPr>
          <p:spPr>
            <a:xfrm>
              <a:off x="4921374" y="2368933"/>
              <a:ext cx="68777" cy="578614"/>
            </a:xfrm>
            <a:prstGeom prst="rect">
              <a:avLst/>
            </a:prstGeom>
            <a:solidFill>
              <a:srgbClr val="80BD41">
                <a:alpha val="100000"/>
              </a:srgbClr>
            </a:solidFill>
          </p:spPr>
          <p:txBody>
            <a:bodyPr/>
            <a:lstStyle/>
            <a:p/>
          </p:txBody>
        </p:sp>
        <p:sp>
          <p:nvSpPr>
            <p:cNvPr id="282" name="rc282"/>
            <p:cNvSpPr/>
            <p:nvPr/>
          </p:nvSpPr>
          <p:spPr>
            <a:xfrm>
              <a:off x="4921374" y="2312296"/>
              <a:ext cx="68777" cy="30729"/>
            </a:xfrm>
            <a:prstGeom prst="rect">
              <a:avLst/>
            </a:prstGeom>
            <a:solidFill>
              <a:srgbClr val="0058AB">
                <a:alpha val="100000"/>
              </a:srgbClr>
            </a:solidFill>
          </p:spPr>
          <p:txBody>
            <a:bodyPr/>
            <a:lstStyle/>
            <a:p/>
          </p:txBody>
        </p:sp>
        <p:sp>
          <p:nvSpPr>
            <p:cNvPr id="283" name="rc283"/>
            <p:cNvSpPr/>
            <p:nvPr/>
          </p:nvSpPr>
          <p:spPr>
            <a:xfrm>
              <a:off x="4921374" y="2343025"/>
              <a:ext cx="68777" cy="25908"/>
            </a:xfrm>
            <a:prstGeom prst="rect">
              <a:avLst/>
            </a:prstGeom>
            <a:solidFill>
              <a:srgbClr val="1CABE2">
                <a:alpha val="100000"/>
              </a:srgbClr>
            </a:solidFill>
          </p:spPr>
          <p:txBody>
            <a:bodyPr/>
            <a:lstStyle/>
            <a:p/>
          </p:txBody>
        </p:sp>
        <p:sp>
          <p:nvSpPr>
            <p:cNvPr id="284" name="rc284"/>
            <p:cNvSpPr/>
            <p:nvPr/>
          </p:nvSpPr>
          <p:spPr>
            <a:xfrm>
              <a:off x="4997793" y="2371600"/>
              <a:ext cx="68777" cy="575947"/>
            </a:xfrm>
            <a:prstGeom prst="rect">
              <a:avLst/>
            </a:prstGeom>
            <a:solidFill>
              <a:srgbClr val="80BD41">
                <a:alpha val="100000"/>
              </a:srgbClr>
            </a:solidFill>
          </p:spPr>
          <p:txBody>
            <a:bodyPr/>
            <a:lstStyle/>
            <a:p/>
          </p:txBody>
        </p:sp>
        <p:sp>
          <p:nvSpPr>
            <p:cNvPr id="285" name="rc285"/>
            <p:cNvSpPr/>
            <p:nvPr/>
          </p:nvSpPr>
          <p:spPr>
            <a:xfrm>
              <a:off x="4997793" y="2310846"/>
              <a:ext cx="68777" cy="27011"/>
            </a:xfrm>
            <a:prstGeom prst="rect">
              <a:avLst/>
            </a:prstGeom>
            <a:solidFill>
              <a:srgbClr val="0058AB">
                <a:alpha val="100000"/>
              </a:srgbClr>
            </a:solidFill>
          </p:spPr>
          <p:txBody>
            <a:bodyPr/>
            <a:lstStyle/>
            <a:p/>
          </p:txBody>
        </p:sp>
        <p:sp>
          <p:nvSpPr>
            <p:cNvPr id="286" name="rc286"/>
            <p:cNvSpPr/>
            <p:nvPr/>
          </p:nvSpPr>
          <p:spPr>
            <a:xfrm>
              <a:off x="4997793" y="2337858"/>
              <a:ext cx="68777" cy="33741"/>
            </a:xfrm>
            <a:prstGeom prst="rect">
              <a:avLst/>
            </a:prstGeom>
            <a:solidFill>
              <a:srgbClr val="1CABE2">
                <a:alpha val="100000"/>
              </a:srgbClr>
            </a:solidFill>
          </p:spPr>
          <p:txBody>
            <a:bodyPr/>
            <a:lstStyle/>
            <a:p/>
          </p:txBody>
        </p:sp>
        <p:sp>
          <p:nvSpPr>
            <p:cNvPr id="287" name="rc287"/>
            <p:cNvSpPr/>
            <p:nvPr/>
          </p:nvSpPr>
          <p:spPr>
            <a:xfrm>
              <a:off x="5074212" y="2370335"/>
              <a:ext cx="68777" cy="577212"/>
            </a:xfrm>
            <a:prstGeom prst="rect">
              <a:avLst/>
            </a:prstGeom>
            <a:solidFill>
              <a:srgbClr val="80BD41">
                <a:alpha val="100000"/>
              </a:srgbClr>
            </a:solidFill>
          </p:spPr>
          <p:txBody>
            <a:bodyPr/>
            <a:lstStyle/>
            <a:p/>
          </p:txBody>
        </p:sp>
        <p:sp>
          <p:nvSpPr>
            <p:cNvPr id="288" name="rc288"/>
            <p:cNvSpPr/>
            <p:nvPr/>
          </p:nvSpPr>
          <p:spPr>
            <a:xfrm>
              <a:off x="5074212" y="2315226"/>
              <a:ext cx="68777" cy="20559"/>
            </a:xfrm>
            <a:prstGeom prst="rect">
              <a:avLst/>
            </a:prstGeom>
            <a:solidFill>
              <a:srgbClr val="0058AB">
                <a:alpha val="100000"/>
              </a:srgbClr>
            </a:solidFill>
          </p:spPr>
          <p:txBody>
            <a:bodyPr/>
            <a:lstStyle/>
            <a:p/>
          </p:txBody>
        </p:sp>
        <p:sp>
          <p:nvSpPr>
            <p:cNvPr id="289" name="rc289"/>
            <p:cNvSpPr/>
            <p:nvPr/>
          </p:nvSpPr>
          <p:spPr>
            <a:xfrm>
              <a:off x="5074212" y="2335786"/>
              <a:ext cx="68777" cy="34549"/>
            </a:xfrm>
            <a:prstGeom prst="rect">
              <a:avLst/>
            </a:prstGeom>
            <a:solidFill>
              <a:srgbClr val="1CABE2">
                <a:alpha val="100000"/>
              </a:srgbClr>
            </a:solidFill>
          </p:spPr>
          <p:txBody>
            <a:bodyPr/>
            <a:lstStyle/>
            <a:p/>
          </p:txBody>
        </p:sp>
        <p:sp>
          <p:nvSpPr>
            <p:cNvPr id="290" name="rc290"/>
            <p:cNvSpPr/>
            <p:nvPr/>
          </p:nvSpPr>
          <p:spPr>
            <a:xfrm>
              <a:off x="5150631" y="2380918"/>
              <a:ext cx="68777" cy="566629"/>
            </a:xfrm>
            <a:prstGeom prst="rect">
              <a:avLst/>
            </a:prstGeom>
            <a:solidFill>
              <a:srgbClr val="80BD41">
                <a:alpha val="100000"/>
              </a:srgbClr>
            </a:solidFill>
          </p:spPr>
          <p:txBody>
            <a:bodyPr/>
            <a:lstStyle/>
            <a:p/>
          </p:txBody>
        </p:sp>
        <p:sp>
          <p:nvSpPr>
            <p:cNvPr id="291" name="rc291"/>
            <p:cNvSpPr/>
            <p:nvPr/>
          </p:nvSpPr>
          <p:spPr>
            <a:xfrm>
              <a:off x="5150631" y="2325585"/>
              <a:ext cx="68777" cy="24691"/>
            </a:xfrm>
            <a:prstGeom prst="rect">
              <a:avLst/>
            </a:prstGeom>
            <a:solidFill>
              <a:srgbClr val="0058AB">
                <a:alpha val="100000"/>
              </a:srgbClr>
            </a:solidFill>
          </p:spPr>
          <p:txBody>
            <a:bodyPr/>
            <a:lstStyle/>
            <a:p/>
          </p:txBody>
        </p:sp>
        <p:sp>
          <p:nvSpPr>
            <p:cNvPr id="292" name="rc292"/>
            <p:cNvSpPr/>
            <p:nvPr/>
          </p:nvSpPr>
          <p:spPr>
            <a:xfrm>
              <a:off x="5150631" y="2350277"/>
              <a:ext cx="68777" cy="30641"/>
            </a:xfrm>
            <a:prstGeom prst="rect">
              <a:avLst/>
            </a:prstGeom>
            <a:solidFill>
              <a:srgbClr val="1CABE2">
                <a:alpha val="100000"/>
              </a:srgbClr>
            </a:solidFill>
          </p:spPr>
          <p:txBody>
            <a:bodyPr/>
            <a:lstStyle/>
            <a:p/>
          </p:txBody>
        </p:sp>
        <p:sp>
          <p:nvSpPr>
            <p:cNvPr id="293" name="rc293"/>
            <p:cNvSpPr/>
            <p:nvPr/>
          </p:nvSpPr>
          <p:spPr>
            <a:xfrm>
              <a:off x="5227050" y="2410091"/>
              <a:ext cx="68777" cy="537456"/>
            </a:xfrm>
            <a:prstGeom prst="rect">
              <a:avLst/>
            </a:prstGeom>
            <a:solidFill>
              <a:srgbClr val="80BD41">
                <a:alpha val="100000"/>
              </a:srgbClr>
            </a:solidFill>
          </p:spPr>
          <p:txBody>
            <a:bodyPr/>
            <a:lstStyle/>
            <a:p/>
          </p:txBody>
        </p:sp>
        <p:sp>
          <p:nvSpPr>
            <p:cNvPr id="294" name="rc294"/>
            <p:cNvSpPr/>
            <p:nvPr/>
          </p:nvSpPr>
          <p:spPr>
            <a:xfrm>
              <a:off x="5227050" y="2332550"/>
              <a:ext cx="68777" cy="34510"/>
            </a:xfrm>
            <a:prstGeom prst="rect">
              <a:avLst/>
            </a:prstGeom>
            <a:solidFill>
              <a:srgbClr val="0058AB">
                <a:alpha val="100000"/>
              </a:srgbClr>
            </a:solidFill>
          </p:spPr>
          <p:txBody>
            <a:bodyPr/>
            <a:lstStyle/>
            <a:p/>
          </p:txBody>
        </p:sp>
        <p:sp>
          <p:nvSpPr>
            <p:cNvPr id="295" name="rc295"/>
            <p:cNvSpPr/>
            <p:nvPr/>
          </p:nvSpPr>
          <p:spPr>
            <a:xfrm>
              <a:off x="5227050" y="2367061"/>
              <a:ext cx="68777" cy="43030"/>
            </a:xfrm>
            <a:prstGeom prst="rect">
              <a:avLst/>
            </a:prstGeom>
            <a:solidFill>
              <a:srgbClr val="1CABE2">
                <a:alpha val="100000"/>
              </a:srgbClr>
            </a:solidFill>
          </p:spPr>
          <p:txBody>
            <a:bodyPr/>
            <a:lstStyle/>
            <a:p/>
          </p:txBody>
        </p:sp>
        <p:sp>
          <p:nvSpPr>
            <p:cNvPr id="296" name="rc296"/>
            <p:cNvSpPr/>
            <p:nvPr/>
          </p:nvSpPr>
          <p:spPr>
            <a:xfrm>
              <a:off x="5303469" y="2408553"/>
              <a:ext cx="68777" cy="538994"/>
            </a:xfrm>
            <a:prstGeom prst="rect">
              <a:avLst/>
            </a:prstGeom>
            <a:solidFill>
              <a:srgbClr val="80BD41">
                <a:alpha val="100000"/>
              </a:srgbClr>
            </a:solidFill>
          </p:spPr>
          <p:txBody>
            <a:bodyPr/>
            <a:lstStyle/>
            <a:p/>
          </p:txBody>
        </p:sp>
        <p:sp>
          <p:nvSpPr>
            <p:cNvPr id="297" name="rc297"/>
            <p:cNvSpPr/>
            <p:nvPr/>
          </p:nvSpPr>
          <p:spPr>
            <a:xfrm>
              <a:off x="5303469" y="2337577"/>
              <a:ext cx="68777" cy="48307"/>
            </a:xfrm>
            <a:prstGeom prst="rect">
              <a:avLst/>
            </a:prstGeom>
            <a:solidFill>
              <a:srgbClr val="0058AB">
                <a:alpha val="100000"/>
              </a:srgbClr>
            </a:solidFill>
          </p:spPr>
          <p:txBody>
            <a:bodyPr/>
            <a:lstStyle/>
            <a:p/>
          </p:txBody>
        </p:sp>
        <p:sp>
          <p:nvSpPr>
            <p:cNvPr id="298" name="rc298"/>
            <p:cNvSpPr/>
            <p:nvPr/>
          </p:nvSpPr>
          <p:spPr>
            <a:xfrm>
              <a:off x="5303469" y="2385885"/>
              <a:ext cx="68777" cy="22668"/>
            </a:xfrm>
            <a:prstGeom prst="rect">
              <a:avLst/>
            </a:prstGeom>
            <a:solidFill>
              <a:srgbClr val="1CABE2">
                <a:alpha val="100000"/>
              </a:srgbClr>
            </a:solidFill>
          </p:spPr>
          <p:txBody>
            <a:bodyPr/>
            <a:lstStyle/>
            <a:p/>
          </p:txBody>
        </p:sp>
        <p:sp>
          <p:nvSpPr>
            <p:cNvPr id="299" name="rc299"/>
            <p:cNvSpPr/>
            <p:nvPr/>
          </p:nvSpPr>
          <p:spPr>
            <a:xfrm>
              <a:off x="5379888" y="2444648"/>
              <a:ext cx="68777" cy="502899"/>
            </a:xfrm>
            <a:prstGeom prst="rect">
              <a:avLst/>
            </a:prstGeom>
            <a:solidFill>
              <a:srgbClr val="80BD41">
                <a:alpha val="100000"/>
              </a:srgbClr>
            </a:solidFill>
          </p:spPr>
          <p:txBody>
            <a:bodyPr/>
            <a:lstStyle/>
            <a:p/>
          </p:txBody>
        </p:sp>
        <p:sp>
          <p:nvSpPr>
            <p:cNvPr id="300" name="rc300"/>
            <p:cNvSpPr/>
            <p:nvPr/>
          </p:nvSpPr>
          <p:spPr>
            <a:xfrm>
              <a:off x="5379888" y="2348485"/>
              <a:ext cx="68777" cy="64341"/>
            </a:xfrm>
            <a:prstGeom prst="rect">
              <a:avLst/>
            </a:prstGeom>
            <a:solidFill>
              <a:srgbClr val="0058AB">
                <a:alpha val="100000"/>
              </a:srgbClr>
            </a:solidFill>
          </p:spPr>
          <p:txBody>
            <a:bodyPr/>
            <a:lstStyle/>
            <a:p/>
          </p:txBody>
        </p:sp>
        <p:sp>
          <p:nvSpPr>
            <p:cNvPr id="301" name="rc301"/>
            <p:cNvSpPr/>
            <p:nvPr/>
          </p:nvSpPr>
          <p:spPr>
            <a:xfrm>
              <a:off x="5379888" y="2412826"/>
              <a:ext cx="68777" cy="31821"/>
            </a:xfrm>
            <a:prstGeom prst="rect">
              <a:avLst/>
            </a:prstGeom>
            <a:solidFill>
              <a:srgbClr val="1CABE2">
                <a:alpha val="100000"/>
              </a:srgbClr>
            </a:solidFill>
          </p:spPr>
          <p:txBody>
            <a:bodyPr/>
            <a:lstStyle/>
            <a:p/>
          </p:txBody>
        </p:sp>
        <p:sp>
          <p:nvSpPr>
            <p:cNvPr id="302" name="rc302"/>
            <p:cNvSpPr/>
            <p:nvPr/>
          </p:nvSpPr>
          <p:spPr>
            <a:xfrm>
              <a:off x="5456307" y="2477320"/>
              <a:ext cx="68777" cy="470227"/>
            </a:xfrm>
            <a:prstGeom prst="rect">
              <a:avLst/>
            </a:prstGeom>
            <a:solidFill>
              <a:srgbClr val="80BD41">
                <a:alpha val="100000"/>
              </a:srgbClr>
            </a:solidFill>
          </p:spPr>
          <p:txBody>
            <a:bodyPr/>
            <a:lstStyle/>
            <a:p/>
          </p:txBody>
        </p:sp>
        <p:sp>
          <p:nvSpPr>
            <p:cNvPr id="303" name="rc303"/>
            <p:cNvSpPr/>
            <p:nvPr/>
          </p:nvSpPr>
          <p:spPr>
            <a:xfrm>
              <a:off x="5456307" y="2366926"/>
              <a:ext cx="68777" cy="67227"/>
            </a:xfrm>
            <a:prstGeom prst="rect">
              <a:avLst/>
            </a:prstGeom>
            <a:solidFill>
              <a:srgbClr val="0058AB">
                <a:alpha val="100000"/>
              </a:srgbClr>
            </a:solidFill>
          </p:spPr>
          <p:txBody>
            <a:bodyPr/>
            <a:lstStyle/>
            <a:p/>
          </p:txBody>
        </p:sp>
        <p:sp>
          <p:nvSpPr>
            <p:cNvPr id="304" name="rc304"/>
            <p:cNvSpPr/>
            <p:nvPr/>
          </p:nvSpPr>
          <p:spPr>
            <a:xfrm>
              <a:off x="5456307" y="2434154"/>
              <a:ext cx="68777" cy="43166"/>
            </a:xfrm>
            <a:prstGeom prst="rect">
              <a:avLst/>
            </a:prstGeom>
            <a:solidFill>
              <a:srgbClr val="1CABE2">
                <a:alpha val="100000"/>
              </a:srgbClr>
            </a:solidFill>
          </p:spPr>
          <p:txBody>
            <a:bodyPr/>
            <a:lstStyle/>
            <a:p/>
          </p:txBody>
        </p:sp>
        <p:sp>
          <p:nvSpPr>
            <p:cNvPr id="305" name="rc305"/>
            <p:cNvSpPr/>
            <p:nvPr/>
          </p:nvSpPr>
          <p:spPr>
            <a:xfrm>
              <a:off x="5532726" y="2480358"/>
              <a:ext cx="68777" cy="467189"/>
            </a:xfrm>
            <a:prstGeom prst="rect">
              <a:avLst/>
            </a:prstGeom>
            <a:solidFill>
              <a:srgbClr val="80BD41">
                <a:alpha val="100000"/>
              </a:srgbClr>
            </a:solidFill>
          </p:spPr>
          <p:txBody>
            <a:bodyPr/>
            <a:lstStyle/>
            <a:p/>
          </p:txBody>
        </p:sp>
        <p:sp>
          <p:nvSpPr>
            <p:cNvPr id="306" name="rc306"/>
            <p:cNvSpPr/>
            <p:nvPr/>
          </p:nvSpPr>
          <p:spPr>
            <a:xfrm>
              <a:off x="5532726" y="2369913"/>
              <a:ext cx="68777" cy="77425"/>
            </a:xfrm>
            <a:prstGeom prst="rect">
              <a:avLst/>
            </a:prstGeom>
            <a:solidFill>
              <a:srgbClr val="0058AB">
                <a:alpha val="100000"/>
              </a:srgbClr>
            </a:solidFill>
          </p:spPr>
          <p:txBody>
            <a:bodyPr/>
            <a:lstStyle/>
            <a:p/>
          </p:txBody>
        </p:sp>
        <p:sp>
          <p:nvSpPr>
            <p:cNvPr id="307" name="rc307"/>
            <p:cNvSpPr/>
            <p:nvPr/>
          </p:nvSpPr>
          <p:spPr>
            <a:xfrm>
              <a:off x="5532726" y="2447338"/>
              <a:ext cx="68777" cy="33020"/>
            </a:xfrm>
            <a:prstGeom prst="rect">
              <a:avLst/>
            </a:prstGeom>
            <a:solidFill>
              <a:srgbClr val="1CABE2">
                <a:alpha val="100000"/>
              </a:srgbClr>
            </a:solidFill>
          </p:spPr>
          <p:txBody>
            <a:bodyPr/>
            <a:lstStyle/>
            <a:p/>
          </p:txBody>
        </p:sp>
        <p:sp>
          <p:nvSpPr>
            <p:cNvPr id="308" name="rc308"/>
            <p:cNvSpPr/>
            <p:nvPr/>
          </p:nvSpPr>
          <p:spPr>
            <a:xfrm>
              <a:off x="5609145" y="2467618"/>
              <a:ext cx="68777" cy="479929"/>
            </a:xfrm>
            <a:prstGeom prst="rect">
              <a:avLst/>
            </a:prstGeom>
            <a:solidFill>
              <a:srgbClr val="80BD41">
                <a:alpha val="100000"/>
              </a:srgbClr>
            </a:solidFill>
          </p:spPr>
          <p:txBody>
            <a:bodyPr/>
            <a:lstStyle/>
            <a:p/>
          </p:txBody>
        </p:sp>
        <p:sp>
          <p:nvSpPr>
            <p:cNvPr id="309" name="rc309"/>
            <p:cNvSpPr/>
            <p:nvPr/>
          </p:nvSpPr>
          <p:spPr>
            <a:xfrm>
              <a:off x="5609145" y="2371878"/>
              <a:ext cx="68777" cy="56143"/>
            </a:xfrm>
            <a:prstGeom prst="rect">
              <a:avLst/>
            </a:prstGeom>
            <a:solidFill>
              <a:srgbClr val="0058AB">
                <a:alpha val="100000"/>
              </a:srgbClr>
            </a:solidFill>
          </p:spPr>
          <p:txBody>
            <a:bodyPr/>
            <a:lstStyle/>
            <a:p/>
          </p:txBody>
        </p:sp>
        <p:sp>
          <p:nvSpPr>
            <p:cNvPr id="310" name="rc310"/>
            <p:cNvSpPr/>
            <p:nvPr/>
          </p:nvSpPr>
          <p:spPr>
            <a:xfrm>
              <a:off x="5609145" y="2428022"/>
              <a:ext cx="68777" cy="39595"/>
            </a:xfrm>
            <a:prstGeom prst="rect">
              <a:avLst/>
            </a:prstGeom>
            <a:solidFill>
              <a:srgbClr val="1CABE2">
                <a:alpha val="100000"/>
              </a:srgbClr>
            </a:solidFill>
          </p:spPr>
          <p:txBody>
            <a:bodyPr/>
            <a:lstStyle/>
            <a:p/>
          </p:txBody>
        </p:sp>
        <p:sp>
          <p:nvSpPr>
            <p:cNvPr id="311" name="rc311"/>
            <p:cNvSpPr/>
            <p:nvPr/>
          </p:nvSpPr>
          <p:spPr>
            <a:xfrm>
              <a:off x="5685564" y="2459082"/>
              <a:ext cx="68777" cy="488465"/>
            </a:xfrm>
            <a:prstGeom prst="rect">
              <a:avLst/>
            </a:prstGeom>
            <a:solidFill>
              <a:srgbClr val="80BD41">
                <a:alpha val="100000"/>
              </a:srgbClr>
            </a:solidFill>
          </p:spPr>
          <p:txBody>
            <a:bodyPr/>
            <a:lstStyle/>
            <a:p/>
          </p:txBody>
        </p:sp>
        <p:sp>
          <p:nvSpPr>
            <p:cNvPr id="312" name="rc312"/>
            <p:cNvSpPr/>
            <p:nvPr/>
          </p:nvSpPr>
          <p:spPr>
            <a:xfrm>
              <a:off x="5685564" y="2379133"/>
              <a:ext cx="68777" cy="49299"/>
            </a:xfrm>
            <a:prstGeom prst="rect">
              <a:avLst/>
            </a:prstGeom>
            <a:solidFill>
              <a:srgbClr val="0058AB">
                <a:alpha val="100000"/>
              </a:srgbClr>
            </a:solidFill>
          </p:spPr>
          <p:txBody>
            <a:bodyPr/>
            <a:lstStyle/>
            <a:p/>
          </p:txBody>
        </p:sp>
        <p:sp>
          <p:nvSpPr>
            <p:cNvPr id="313" name="rc313"/>
            <p:cNvSpPr/>
            <p:nvPr/>
          </p:nvSpPr>
          <p:spPr>
            <a:xfrm>
              <a:off x="5685564" y="2428433"/>
              <a:ext cx="68777" cy="30649"/>
            </a:xfrm>
            <a:prstGeom prst="rect">
              <a:avLst/>
            </a:prstGeom>
            <a:solidFill>
              <a:srgbClr val="1CABE2">
                <a:alpha val="100000"/>
              </a:srgbClr>
            </a:solidFill>
          </p:spPr>
          <p:txBody>
            <a:bodyPr/>
            <a:lstStyle/>
            <a:p/>
          </p:txBody>
        </p:sp>
        <p:sp>
          <p:nvSpPr>
            <p:cNvPr id="314" name="rc314"/>
            <p:cNvSpPr/>
            <p:nvPr/>
          </p:nvSpPr>
          <p:spPr>
            <a:xfrm>
              <a:off x="5761983" y="2380953"/>
              <a:ext cx="68777" cy="46383"/>
            </a:xfrm>
            <a:prstGeom prst="rect">
              <a:avLst/>
            </a:prstGeom>
            <a:solidFill>
              <a:srgbClr val="F26A21">
                <a:alpha val="100000"/>
              </a:srgbClr>
            </a:solidFill>
          </p:spPr>
          <p:txBody>
            <a:bodyPr/>
            <a:lstStyle/>
            <a:p/>
          </p:txBody>
        </p:sp>
        <p:sp>
          <p:nvSpPr>
            <p:cNvPr id="315" name="rc315"/>
            <p:cNvSpPr/>
            <p:nvPr/>
          </p:nvSpPr>
          <p:spPr>
            <a:xfrm>
              <a:off x="5761983" y="2427337"/>
              <a:ext cx="68777" cy="520210"/>
            </a:xfrm>
            <a:prstGeom prst="rect">
              <a:avLst/>
            </a:prstGeom>
            <a:solidFill>
              <a:srgbClr val="FFC20E">
                <a:alpha val="100000"/>
              </a:srgbClr>
            </a:solidFill>
          </p:spPr>
          <p:txBody>
            <a:bodyPr/>
            <a:lstStyle/>
            <a:p/>
          </p:txBody>
        </p:sp>
        <p:sp>
          <p:nvSpPr>
            <p:cNvPr id="316" name="rc316"/>
            <p:cNvSpPr/>
            <p:nvPr/>
          </p:nvSpPr>
          <p:spPr>
            <a:xfrm>
              <a:off x="5838402" y="2383843"/>
              <a:ext cx="68777" cy="43639"/>
            </a:xfrm>
            <a:prstGeom prst="rect">
              <a:avLst/>
            </a:prstGeom>
            <a:solidFill>
              <a:srgbClr val="F26A21">
                <a:alpha val="100000"/>
              </a:srgbClr>
            </a:solidFill>
          </p:spPr>
          <p:txBody>
            <a:bodyPr/>
            <a:lstStyle/>
            <a:p/>
          </p:txBody>
        </p:sp>
        <p:sp>
          <p:nvSpPr>
            <p:cNvPr id="317" name="rc317"/>
            <p:cNvSpPr/>
            <p:nvPr/>
          </p:nvSpPr>
          <p:spPr>
            <a:xfrm>
              <a:off x="5838402" y="2427483"/>
              <a:ext cx="68777" cy="520064"/>
            </a:xfrm>
            <a:prstGeom prst="rect">
              <a:avLst/>
            </a:prstGeom>
            <a:solidFill>
              <a:srgbClr val="FFC20E">
                <a:alpha val="100000"/>
              </a:srgbClr>
            </a:solidFill>
          </p:spPr>
          <p:txBody>
            <a:bodyPr/>
            <a:lstStyle/>
            <a:p/>
          </p:txBody>
        </p:sp>
        <p:sp>
          <p:nvSpPr>
            <p:cNvPr id="318" name="rc318"/>
            <p:cNvSpPr/>
            <p:nvPr/>
          </p:nvSpPr>
          <p:spPr>
            <a:xfrm>
              <a:off x="5914821" y="2386101"/>
              <a:ext cx="68777" cy="41057"/>
            </a:xfrm>
            <a:prstGeom prst="rect">
              <a:avLst/>
            </a:prstGeom>
            <a:solidFill>
              <a:srgbClr val="F26A21">
                <a:alpha val="100000"/>
              </a:srgbClr>
            </a:solidFill>
          </p:spPr>
          <p:txBody>
            <a:bodyPr/>
            <a:lstStyle/>
            <a:p/>
          </p:txBody>
        </p:sp>
        <p:sp>
          <p:nvSpPr>
            <p:cNvPr id="319" name="rc319"/>
            <p:cNvSpPr/>
            <p:nvPr/>
          </p:nvSpPr>
          <p:spPr>
            <a:xfrm>
              <a:off x="5914821" y="2427159"/>
              <a:ext cx="68777" cy="520388"/>
            </a:xfrm>
            <a:prstGeom prst="rect">
              <a:avLst/>
            </a:prstGeom>
            <a:solidFill>
              <a:srgbClr val="FFC20E">
                <a:alpha val="100000"/>
              </a:srgbClr>
            </a:solidFill>
          </p:spPr>
          <p:txBody>
            <a:bodyPr/>
            <a:lstStyle/>
            <a:p/>
          </p:txBody>
        </p:sp>
        <p:sp>
          <p:nvSpPr>
            <p:cNvPr id="320" name="rc320"/>
            <p:cNvSpPr/>
            <p:nvPr/>
          </p:nvSpPr>
          <p:spPr>
            <a:xfrm>
              <a:off x="5991240" y="2388395"/>
              <a:ext cx="68777" cy="38628"/>
            </a:xfrm>
            <a:prstGeom prst="rect">
              <a:avLst/>
            </a:prstGeom>
            <a:solidFill>
              <a:srgbClr val="F26A21">
                <a:alpha val="100000"/>
              </a:srgbClr>
            </a:solidFill>
          </p:spPr>
          <p:txBody>
            <a:bodyPr/>
            <a:lstStyle/>
            <a:p/>
          </p:txBody>
        </p:sp>
        <p:sp>
          <p:nvSpPr>
            <p:cNvPr id="321" name="rc321"/>
            <p:cNvSpPr/>
            <p:nvPr/>
          </p:nvSpPr>
          <p:spPr>
            <a:xfrm>
              <a:off x="5991240" y="2427024"/>
              <a:ext cx="68777" cy="520523"/>
            </a:xfrm>
            <a:prstGeom prst="rect">
              <a:avLst/>
            </a:prstGeom>
            <a:solidFill>
              <a:srgbClr val="FFC20E">
                <a:alpha val="100000"/>
              </a:srgbClr>
            </a:solidFill>
          </p:spPr>
          <p:txBody>
            <a:bodyPr/>
            <a:lstStyle/>
            <a:p/>
          </p:txBody>
        </p:sp>
        <p:sp>
          <p:nvSpPr>
            <p:cNvPr id="322" name="rc322"/>
            <p:cNvSpPr/>
            <p:nvPr/>
          </p:nvSpPr>
          <p:spPr>
            <a:xfrm>
              <a:off x="6067659" y="2390030"/>
              <a:ext cx="68777" cy="36343"/>
            </a:xfrm>
            <a:prstGeom prst="rect">
              <a:avLst/>
            </a:prstGeom>
            <a:solidFill>
              <a:srgbClr val="F26A21">
                <a:alpha val="100000"/>
              </a:srgbClr>
            </a:solidFill>
          </p:spPr>
          <p:txBody>
            <a:bodyPr/>
            <a:lstStyle/>
            <a:p/>
          </p:txBody>
        </p:sp>
        <p:sp>
          <p:nvSpPr>
            <p:cNvPr id="323" name="rc323"/>
            <p:cNvSpPr/>
            <p:nvPr/>
          </p:nvSpPr>
          <p:spPr>
            <a:xfrm>
              <a:off x="6067659" y="2426374"/>
              <a:ext cx="68777" cy="521173"/>
            </a:xfrm>
            <a:prstGeom prst="rect">
              <a:avLst/>
            </a:prstGeom>
            <a:solidFill>
              <a:srgbClr val="FFC20E">
                <a:alpha val="100000"/>
              </a:srgbClr>
            </a:solidFill>
          </p:spPr>
          <p:txBody>
            <a:bodyPr/>
            <a:lstStyle/>
            <a:p/>
          </p:txBody>
        </p:sp>
        <p:sp>
          <p:nvSpPr>
            <p:cNvPr id="324" name="rc324"/>
            <p:cNvSpPr/>
            <p:nvPr/>
          </p:nvSpPr>
          <p:spPr>
            <a:xfrm>
              <a:off x="6144078" y="2391289"/>
              <a:ext cx="68777" cy="34193"/>
            </a:xfrm>
            <a:prstGeom prst="rect">
              <a:avLst/>
            </a:prstGeom>
            <a:solidFill>
              <a:srgbClr val="F26A21">
                <a:alpha val="100000"/>
              </a:srgbClr>
            </a:solidFill>
          </p:spPr>
          <p:txBody>
            <a:bodyPr/>
            <a:lstStyle/>
            <a:p/>
          </p:txBody>
        </p:sp>
        <p:sp>
          <p:nvSpPr>
            <p:cNvPr id="325" name="rc325"/>
            <p:cNvSpPr/>
            <p:nvPr/>
          </p:nvSpPr>
          <p:spPr>
            <a:xfrm>
              <a:off x="6144078" y="2425482"/>
              <a:ext cx="68777" cy="522065"/>
            </a:xfrm>
            <a:prstGeom prst="rect">
              <a:avLst/>
            </a:prstGeom>
            <a:solidFill>
              <a:srgbClr val="FFC20E">
                <a:alpha val="100000"/>
              </a:srgbClr>
            </a:solidFill>
          </p:spPr>
          <p:txBody>
            <a:bodyPr/>
            <a:lstStyle/>
            <a:p/>
          </p:txBody>
        </p:sp>
        <p:sp>
          <p:nvSpPr>
            <p:cNvPr id="326" name="rc326"/>
            <p:cNvSpPr/>
            <p:nvPr/>
          </p:nvSpPr>
          <p:spPr>
            <a:xfrm>
              <a:off x="6220497" y="2392518"/>
              <a:ext cx="68777" cy="32170"/>
            </a:xfrm>
            <a:prstGeom prst="rect">
              <a:avLst/>
            </a:prstGeom>
            <a:solidFill>
              <a:srgbClr val="F26A21">
                <a:alpha val="100000"/>
              </a:srgbClr>
            </a:solidFill>
          </p:spPr>
          <p:txBody>
            <a:bodyPr/>
            <a:lstStyle/>
            <a:p/>
          </p:txBody>
        </p:sp>
        <p:sp>
          <p:nvSpPr>
            <p:cNvPr id="327" name="rc327"/>
            <p:cNvSpPr/>
            <p:nvPr/>
          </p:nvSpPr>
          <p:spPr>
            <a:xfrm>
              <a:off x="6220497" y="2424688"/>
              <a:ext cx="68777" cy="522859"/>
            </a:xfrm>
            <a:prstGeom prst="rect">
              <a:avLst/>
            </a:prstGeom>
            <a:solidFill>
              <a:srgbClr val="FFC20E">
                <a:alpha val="100000"/>
              </a:srgbClr>
            </a:solidFill>
          </p:spPr>
          <p:txBody>
            <a:bodyPr/>
            <a:lstStyle/>
            <a:p/>
          </p:txBody>
        </p:sp>
        <p:sp>
          <p:nvSpPr>
            <p:cNvPr id="328" name="pl328"/>
            <p:cNvSpPr/>
            <p:nvPr/>
          </p:nvSpPr>
          <p:spPr>
            <a:xfrm>
              <a:off x="3809861" y="4998231"/>
              <a:ext cx="2597480" cy="0"/>
            </a:xfrm>
            <a:custGeom>
              <a:avLst/>
              <a:pathLst>
                <a:path w="2597480" h="0">
                  <a:moveTo>
                    <a:pt x="0" y="0"/>
                  </a:moveTo>
                  <a:lnTo>
                    <a:pt x="2597480" y="0"/>
                  </a:lnTo>
                  <a:lnTo>
                    <a:pt x="2597480" y="0"/>
                  </a:lnTo>
                </a:path>
              </a:pathLst>
            </a:custGeom>
            <a:ln w="6775" cap="flat">
              <a:solidFill>
                <a:srgbClr val="EBEBEB">
                  <a:alpha val="100000"/>
                </a:srgbClr>
              </a:solidFill>
              <a:prstDash val="solid"/>
              <a:round/>
            </a:ln>
          </p:spPr>
          <p:txBody>
            <a:bodyPr/>
            <a:lstStyle/>
            <a:p/>
          </p:txBody>
        </p:sp>
        <p:sp>
          <p:nvSpPr>
            <p:cNvPr id="329" name="pl329"/>
            <p:cNvSpPr/>
            <p:nvPr/>
          </p:nvSpPr>
          <p:spPr>
            <a:xfrm>
              <a:off x="3809861" y="4567728"/>
              <a:ext cx="2597480" cy="0"/>
            </a:xfrm>
            <a:custGeom>
              <a:avLst/>
              <a:pathLst>
                <a:path w="2597480" h="0">
                  <a:moveTo>
                    <a:pt x="0" y="0"/>
                  </a:moveTo>
                  <a:lnTo>
                    <a:pt x="2597480" y="0"/>
                  </a:lnTo>
                  <a:lnTo>
                    <a:pt x="2597480" y="0"/>
                  </a:lnTo>
                </a:path>
              </a:pathLst>
            </a:custGeom>
            <a:ln w="6775" cap="flat">
              <a:solidFill>
                <a:srgbClr val="EBEBEB">
                  <a:alpha val="100000"/>
                </a:srgbClr>
              </a:solidFill>
              <a:prstDash val="solid"/>
              <a:round/>
            </a:ln>
          </p:spPr>
          <p:txBody>
            <a:bodyPr/>
            <a:lstStyle/>
            <a:p/>
          </p:txBody>
        </p:sp>
        <p:sp>
          <p:nvSpPr>
            <p:cNvPr id="330" name="pl330"/>
            <p:cNvSpPr/>
            <p:nvPr/>
          </p:nvSpPr>
          <p:spPr>
            <a:xfrm>
              <a:off x="3809861" y="4137225"/>
              <a:ext cx="2597480" cy="0"/>
            </a:xfrm>
            <a:custGeom>
              <a:avLst/>
              <a:pathLst>
                <a:path w="2597480" h="0">
                  <a:moveTo>
                    <a:pt x="0" y="0"/>
                  </a:moveTo>
                  <a:lnTo>
                    <a:pt x="2597480" y="0"/>
                  </a:lnTo>
                  <a:lnTo>
                    <a:pt x="2597480" y="0"/>
                  </a:lnTo>
                </a:path>
              </a:pathLst>
            </a:custGeom>
            <a:ln w="6775" cap="flat">
              <a:solidFill>
                <a:srgbClr val="EBEBEB">
                  <a:alpha val="100000"/>
                </a:srgbClr>
              </a:solidFill>
              <a:prstDash val="solid"/>
              <a:round/>
            </a:ln>
          </p:spPr>
          <p:txBody>
            <a:bodyPr/>
            <a:lstStyle/>
            <a:p/>
          </p:txBody>
        </p:sp>
        <p:sp>
          <p:nvSpPr>
            <p:cNvPr id="331" name="pl331"/>
            <p:cNvSpPr/>
            <p:nvPr/>
          </p:nvSpPr>
          <p:spPr>
            <a:xfrm>
              <a:off x="3809861" y="3706721"/>
              <a:ext cx="2597480" cy="0"/>
            </a:xfrm>
            <a:custGeom>
              <a:avLst/>
              <a:pathLst>
                <a:path w="2597480" h="0">
                  <a:moveTo>
                    <a:pt x="0" y="0"/>
                  </a:moveTo>
                  <a:lnTo>
                    <a:pt x="2597480" y="0"/>
                  </a:lnTo>
                  <a:lnTo>
                    <a:pt x="2597480" y="0"/>
                  </a:lnTo>
                </a:path>
              </a:pathLst>
            </a:custGeom>
            <a:ln w="6775" cap="flat">
              <a:solidFill>
                <a:srgbClr val="EBEBEB">
                  <a:alpha val="100000"/>
                </a:srgbClr>
              </a:solidFill>
              <a:prstDash val="solid"/>
              <a:round/>
            </a:ln>
          </p:spPr>
          <p:txBody>
            <a:bodyPr/>
            <a:lstStyle/>
            <a:p/>
          </p:txBody>
        </p:sp>
        <p:sp>
          <p:nvSpPr>
            <p:cNvPr id="332" name="pl332"/>
            <p:cNvSpPr/>
            <p:nvPr/>
          </p:nvSpPr>
          <p:spPr>
            <a:xfrm>
              <a:off x="4153364" y="3322066"/>
              <a:ext cx="0" cy="1981484"/>
            </a:xfrm>
            <a:custGeom>
              <a:avLst/>
              <a:pathLst>
                <a:path w="0" h="1981484">
                  <a:moveTo>
                    <a:pt x="0" y="1981484"/>
                  </a:moveTo>
                  <a:lnTo>
                    <a:pt x="0" y="0"/>
                  </a:lnTo>
                  <a:lnTo>
                    <a:pt x="0" y="0"/>
                  </a:lnTo>
                </a:path>
              </a:pathLst>
            </a:custGeom>
            <a:ln w="6775" cap="flat">
              <a:solidFill>
                <a:srgbClr val="EBEBEB">
                  <a:alpha val="100000"/>
                </a:srgbClr>
              </a:solidFill>
              <a:prstDash val="solid"/>
              <a:round/>
            </a:ln>
          </p:spPr>
          <p:txBody>
            <a:bodyPr/>
            <a:lstStyle/>
            <a:p/>
          </p:txBody>
        </p:sp>
        <p:sp>
          <p:nvSpPr>
            <p:cNvPr id="333" name="pl333"/>
            <p:cNvSpPr/>
            <p:nvPr/>
          </p:nvSpPr>
          <p:spPr>
            <a:xfrm>
              <a:off x="4535459" y="3322066"/>
              <a:ext cx="0" cy="1981484"/>
            </a:xfrm>
            <a:custGeom>
              <a:avLst/>
              <a:pathLst>
                <a:path w="0" h="1981484">
                  <a:moveTo>
                    <a:pt x="0" y="1981484"/>
                  </a:moveTo>
                  <a:lnTo>
                    <a:pt x="0" y="0"/>
                  </a:lnTo>
                  <a:lnTo>
                    <a:pt x="0" y="0"/>
                  </a:lnTo>
                </a:path>
              </a:pathLst>
            </a:custGeom>
            <a:ln w="6775" cap="flat">
              <a:solidFill>
                <a:srgbClr val="EBEBEB">
                  <a:alpha val="100000"/>
                </a:srgbClr>
              </a:solidFill>
              <a:prstDash val="solid"/>
              <a:round/>
            </a:ln>
          </p:spPr>
          <p:txBody>
            <a:bodyPr/>
            <a:lstStyle/>
            <a:p/>
          </p:txBody>
        </p:sp>
        <p:sp>
          <p:nvSpPr>
            <p:cNvPr id="334" name="pl334"/>
            <p:cNvSpPr/>
            <p:nvPr/>
          </p:nvSpPr>
          <p:spPr>
            <a:xfrm>
              <a:off x="4917553" y="3322066"/>
              <a:ext cx="0" cy="1981484"/>
            </a:xfrm>
            <a:custGeom>
              <a:avLst/>
              <a:pathLst>
                <a:path w="0" h="1981484">
                  <a:moveTo>
                    <a:pt x="0" y="1981484"/>
                  </a:moveTo>
                  <a:lnTo>
                    <a:pt x="0" y="0"/>
                  </a:lnTo>
                  <a:lnTo>
                    <a:pt x="0" y="0"/>
                  </a:lnTo>
                </a:path>
              </a:pathLst>
            </a:custGeom>
            <a:ln w="6775" cap="flat">
              <a:solidFill>
                <a:srgbClr val="EBEBEB">
                  <a:alpha val="100000"/>
                </a:srgbClr>
              </a:solidFill>
              <a:prstDash val="solid"/>
              <a:round/>
            </a:ln>
          </p:spPr>
          <p:txBody>
            <a:bodyPr/>
            <a:lstStyle/>
            <a:p/>
          </p:txBody>
        </p:sp>
        <p:sp>
          <p:nvSpPr>
            <p:cNvPr id="335" name="pl335"/>
            <p:cNvSpPr/>
            <p:nvPr/>
          </p:nvSpPr>
          <p:spPr>
            <a:xfrm>
              <a:off x="5299648" y="3322066"/>
              <a:ext cx="0" cy="1981484"/>
            </a:xfrm>
            <a:custGeom>
              <a:avLst/>
              <a:pathLst>
                <a:path w="0" h="1981484">
                  <a:moveTo>
                    <a:pt x="0" y="1981484"/>
                  </a:moveTo>
                  <a:lnTo>
                    <a:pt x="0" y="0"/>
                  </a:lnTo>
                  <a:lnTo>
                    <a:pt x="0" y="0"/>
                  </a:lnTo>
                </a:path>
              </a:pathLst>
            </a:custGeom>
            <a:ln w="6775" cap="flat">
              <a:solidFill>
                <a:srgbClr val="EBEBEB">
                  <a:alpha val="100000"/>
                </a:srgbClr>
              </a:solidFill>
              <a:prstDash val="solid"/>
              <a:round/>
            </a:ln>
          </p:spPr>
          <p:txBody>
            <a:bodyPr/>
            <a:lstStyle/>
            <a:p/>
          </p:txBody>
        </p:sp>
        <p:sp>
          <p:nvSpPr>
            <p:cNvPr id="336" name="pl336"/>
            <p:cNvSpPr/>
            <p:nvPr/>
          </p:nvSpPr>
          <p:spPr>
            <a:xfrm>
              <a:off x="5681743" y="3322066"/>
              <a:ext cx="0" cy="1981484"/>
            </a:xfrm>
            <a:custGeom>
              <a:avLst/>
              <a:pathLst>
                <a:path w="0" h="1981484">
                  <a:moveTo>
                    <a:pt x="0" y="1981484"/>
                  </a:moveTo>
                  <a:lnTo>
                    <a:pt x="0" y="0"/>
                  </a:lnTo>
                  <a:lnTo>
                    <a:pt x="0" y="0"/>
                  </a:lnTo>
                </a:path>
              </a:pathLst>
            </a:custGeom>
            <a:ln w="6775" cap="flat">
              <a:solidFill>
                <a:srgbClr val="EBEBEB">
                  <a:alpha val="100000"/>
                </a:srgbClr>
              </a:solidFill>
              <a:prstDash val="solid"/>
              <a:round/>
            </a:ln>
          </p:spPr>
          <p:txBody>
            <a:bodyPr/>
            <a:lstStyle/>
            <a:p/>
          </p:txBody>
        </p:sp>
        <p:sp>
          <p:nvSpPr>
            <p:cNvPr id="337" name="pl337"/>
            <p:cNvSpPr/>
            <p:nvPr/>
          </p:nvSpPr>
          <p:spPr>
            <a:xfrm>
              <a:off x="6063838" y="3322066"/>
              <a:ext cx="0" cy="1981484"/>
            </a:xfrm>
            <a:custGeom>
              <a:avLst/>
              <a:pathLst>
                <a:path w="0" h="1981484">
                  <a:moveTo>
                    <a:pt x="0" y="1981484"/>
                  </a:moveTo>
                  <a:lnTo>
                    <a:pt x="0" y="0"/>
                  </a:lnTo>
                  <a:lnTo>
                    <a:pt x="0" y="0"/>
                  </a:lnTo>
                </a:path>
              </a:pathLst>
            </a:custGeom>
            <a:ln w="6775" cap="flat">
              <a:solidFill>
                <a:srgbClr val="EBEBEB">
                  <a:alpha val="100000"/>
                </a:srgbClr>
              </a:solidFill>
              <a:prstDash val="solid"/>
              <a:round/>
            </a:ln>
          </p:spPr>
          <p:txBody>
            <a:bodyPr/>
            <a:lstStyle/>
            <a:p/>
          </p:txBody>
        </p:sp>
        <p:sp>
          <p:nvSpPr>
            <p:cNvPr id="338" name="pl338"/>
            <p:cNvSpPr/>
            <p:nvPr/>
          </p:nvSpPr>
          <p:spPr>
            <a:xfrm>
              <a:off x="3809861" y="5213483"/>
              <a:ext cx="2597480" cy="0"/>
            </a:xfrm>
            <a:custGeom>
              <a:avLst/>
              <a:pathLst>
                <a:path w="2597480" h="0">
                  <a:moveTo>
                    <a:pt x="0" y="0"/>
                  </a:moveTo>
                  <a:lnTo>
                    <a:pt x="2597480" y="0"/>
                  </a:lnTo>
                  <a:lnTo>
                    <a:pt x="2597480" y="0"/>
                  </a:lnTo>
                </a:path>
              </a:pathLst>
            </a:custGeom>
            <a:ln w="13550" cap="flat">
              <a:solidFill>
                <a:srgbClr val="EBEBEB">
                  <a:alpha val="100000"/>
                </a:srgbClr>
              </a:solidFill>
              <a:prstDash val="solid"/>
              <a:round/>
            </a:ln>
          </p:spPr>
          <p:txBody>
            <a:bodyPr/>
            <a:lstStyle/>
            <a:p/>
          </p:txBody>
        </p:sp>
        <p:sp>
          <p:nvSpPr>
            <p:cNvPr id="339" name="pl339"/>
            <p:cNvSpPr/>
            <p:nvPr/>
          </p:nvSpPr>
          <p:spPr>
            <a:xfrm>
              <a:off x="3809861" y="4782980"/>
              <a:ext cx="2597480" cy="0"/>
            </a:xfrm>
            <a:custGeom>
              <a:avLst/>
              <a:pathLst>
                <a:path w="2597480" h="0">
                  <a:moveTo>
                    <a:pt x="0" y="0"/>
                  </a:moveTo>
                  <a:lnTo>
                    <a:pt x="2597480" y="0"/>
                  </a:lnTo>
                  <a:lnTo>
                    <a:pt x="2597480" y="0"/>
                  </a:lnTo>
                </a:path>
              </a:pathLst>
            </a:custGeom>
            <a:ln w="13550" cap="flat">
              <a:solidFill>
                <a:srgbClr val="EBEBEB">
                  <a:alpha val="100000"/>
                </a:srgbClr>
              </a:solidFill>
              <a:prstDash val="solid"/>
              <a:round/>
            </a:ln>
          </p:spPr>
          <p:txBody>
            <a:bodyPr/>
            <a:lstStyle/>
            <a:p/>
          </p:txBody>
        </p:sp>
        <p:sp>
          <p:nvSpPr>
            <p:cNvPr id="340" name="pl340"/>
            <p:cNvSpPr/>
            <p:nvPr/>
          </p:nvSpPr>
          <p:spPr>
            <a:xfrm>
              <a:off x="3809861" y="4352476"/>
              <a:ext cx="2597480" cy="0"/>
            </a:xfrm>
            <a:custGeom>
              <a:avLst/>
              <a:pathLst>
                <a:path w="2597480" h="0">
                  <a:moveTo>
                    <a:pt x="0" y="0"/>
                  </a:moveTo>
                  <a:lnTo>
                    <a:pt x="2597480" y="0"/>
                  </a:lnTo>
                  <a:lnTo>
                    <a:pt x="2597480" y="0"/>
                  </a:lnTo>
                </a:path>
              </a:pathLst>
            </a:custGeom>
            <a:ln w="13550" cap="flat">
              <a:solidFill>
                <a:srgbClr val="EBEBEB">
                  <a:alpha val="100000"/>
                </a:srgbClr>
              </a:solidFill>
              <a:prstDash val="solid"/>
              <a:round/>
            </a:ln>
          </p:spPr>
          <p:txBody>
            <a:bodyPr/>
            <a:lstStyle/>
            <a:p/>
          </p:txBody>
        </p:sp>
        <p:sp>
          <p:nvSpPr>
            <p:cNvPr id="341" name="pl341"/>
            <p:cNvSpPr/>
            <p:nvPr/>
          </p:nvSpPr>
          <p:spPr>
            <a:xfrm>
              <a:off x="3809861" y="3921973"/>
              <a:ext cx="2597480" cy="0"/>
            </a:xfrm>
            <a:custGeom>
              <a:avLst/>
              <a:pathLst>
                <a:path w="2597480" h="0">
                  <a:moveTo>
                    <a:pt x="0" y="0"/>
                  </a:moveTo>
                  <a:lnTo>
                    <a:pt x="2597480" y="0"/>
                  </a:lnTo>
                  <a:lnTo>
                    <a:pt x="2597480" y="0"/>
                  </a:lnTo>
                </a:path>
              </a:pathLst>
            </a:custGeom>
            <a:ln w="13550" cap="flat">
              <a:solidFill>
                <a:srgbClr val="EBEBEB">
                  <a:alpha val="100000"/>
                </a:srgbClr>
              </a:solidFill>
              <a:prstDash val="solid"/>
              <a:round/>
            </a:ln>
          </p:spPr>
          <p:txBody>
            <a:bodyPr/>
            <a:lstStyle/>
            <a:p/>
          </p:txBody>
        </p:sp>
        <p:sp>
          <p:nvSpPr>
            <p:cNvPr id="342" name="pl342"/>
            <p:cNvSpPr/>
            <p:nvPr/>
          </p:nvSpPr>
          <p:spPr>
            <a:xfrm>
              <a:off x="3809861" y="3491470"/>
              <a:ext cx="2597480" cy="0"/>
            </a:xfrm>
            <a:custGeom>
              <a:avLst/>
              <a:pathLst>
                <a:path w="2597480" h="0">
                  <a:moveTo>
                    <a:pt x="0" y="0"/>
                  </a:moveTo>
                  <a:lnTo>
                    <a:pt x="2597480" y="0"/>
                  </a:lnTo>
                  <a:lnTo>
                    <a:pt x="2597480" y="0"/>
                  </a:lnTo>
                </a:path>
              </a:pathLst>
            </a:custGeom>
            <a:ln w="13550" cap="flat">
              <a:solidFill>
                <a:srgbClr val="EBEBEB">
                  <a:alpha val="100000"/>
                </a:srgbClr>
              </a:solidFill>
              <a:prstDash val="solid"/>
              <a:round/>
            </a:ln>
          </p:spPr>
          <p:txBody>
            <a:bodyPr/>
            <a:lstStyle/>
            <a:p/>
          </p:txBody>
        </p:sp>
        <p:sp>
          <p:nvSpPr>
            <p:cNvPr id="343" name="pl343"/>
            <p:cNvSpPr/>
            <p:nvPr/>
          </p:nvSpPr>
          <p:spPr>
            <a:xfrm>
              <a:off x="3962316" y="3322066"/>
              <a:ext cx="0" cy="1981484"/>
            </a:xfrm>
            <a:custGeom>
              <a:avLst/>
              <a:pathLst>
                <a:path w="0" h="1981484">
                  <a:moveTo>
                    <a:pt x="0" y="1981484"/>
                  </a:moveTo>
                  <a:lnTo>
                    <a:pt x="0" y="0"/>
                  </a:lnTo>
                  <a:lnTo>
                    <a:pt x="0" y="0"/>
                  </a:lnTo>
                </a:path>
              </a:pathLst>
            </a:custGeom>
            <a:ln w="13550" cap="flat">
              <a:solidFill>
                <a:srgbClr val="EBEBEB">
                  <a:alpha val="100000"/>
                </a:srgbClr>
              </a:solidFill>
              <a:prstDash val="solid"/>
              <a:round/>
            </a:ln>
          </p:spPr>
          <p:txBody>
            <a:bodyPr/>
            <a:lstStyle/>
            <a:p/>
          </p:txBody>
        </p:sp>
        <p:sp>
          <p:nvSpPr>
            <p:cNvPr id="344" name="pl344"/>
            <p:cNvSpPr/>
            <p:nvPr/>
          </p:nvSpPr>
          <p:spPr>
            <a:xfrm>
              <a:off x="4344411" y="3322066"/>
              <a:ext cx="0" cy="1981484"/>
            </a:xfrm>
            <a:custGeom>
              <a:avLst/>
              <a:pathLst>
                <a:path w="0" h="1981484">
                  <a:moveTo>
                    <a:pt x="0" y="1981484"/>
                  </a:moveTo>
                  <a:lnTo>
                    <a:pt x="0" y="0"/>
                  </a:lnTo>
                  <a:lnTo>
                    <a:pt x="0" y="0"/>
                  </a:lnTo>
                </a:path>
              </a:pathLst>
            </a:custGeom>
            <a:ln w="13550" cap="flat">
              <a:solidFill>
                <a:srgbClr val="EBEBEB">
                  <a:alpha val="100000"/>
                </a:srgbClr>
              </a:solidFill>
              <a:prstDash val="solid"/>
              <a:round/>
            </a:ln>
          </p:spPr>
          <p:txBody>
            <a:bodyPr/>
            <a:lstStyle/>
            <a:p/>
          </p:txBody>
        </p:sp>
        <p:sp>
          <p:nvSpPr>
            <p:cNvPr id="345" name="pl345"/>
            <p:cNvSpPr/>
            <p:nvPr/>
          </p:nvSpPr>
          <p:spPr>
            <a:xfrm>
              <a:off x="4726506" y="3322066"/>
              <a:ext cx="0" cy="1981484"/>
            </a:xfrm>
            <a:custGeom>
              <a:avLst/>
              <a:pathLst>
                <a:path w="0" h="1981484">
                  <a:moveTo>
                    <a:pt x="0" y="1981484"/>
                  </a:moveTo>
                  <a:lnTo>
                    <a:pt x="0" y="0"/>
                  </a:lnTo>
                  <a:lnTo>
                    <a:pt x="0" y="0"/>
                  </a:lnTo>
                </a:path>
              </a:pathLst>
            </a:custGeom>
            <a:ln w="13550" cap="flat">
              <a:solidFill>
                <a:srgbClr val="EBEBEB">
                  <a:alpha val="100000"/>
                </a:srgbClr>
              </a:solidFill>
              <a:prstDash val="solid"/>
              <a:round/>
            </a:ln>
          </p:spPr>
          <p:txBody>
            <a:bodyPr/>
            <a:lstStyle/>
            <a:p/>
          </p:txBody>
        </p:sp>
        <p:sp>
          <p:nvSpPr>
            <p:cNvPr id="346" name="pl346"/>
            <p:cNvSpPr/>
            <p:nvPr/>
          </p:nvSpPr>
          <p:spPr>
            <a:xfrm>
              <a:off x="5108601" y="3322066"/>
              <a:ext cx="0" cy="1981484"/>
            </a:xfrm>
            <a:custGeom>
              <a:avLst/>
              <a:pathLst>
                <a:path w="0" h="1981484">
                  <a:moveTo>
                    <a:pt x="0" y="1981484"/>
                  </a:moveTo>
                  <a:lnTo>
                    <a:pt x="0" y="0"/>
                  </a:lnTo>
                  <a:lnTo>
                    <a:pt x="0" y="0"/>
                  </a:lnTo>
                </a:path>
              </a:pathLst>
            </a:custGeom>
            <a:ln w="13550" cap="flat">
              <a:solidFill>
                <a:srgbClr val="EBEBEB">
                  <a:alpha val="100000"/>
                </a:srgbClr>
              </a:solidFill>
              <a:prstDash val="solid"/>
              <a:round/>
            </a:ln>
          </p:spPr>
          <p:txBody>
            <a:bodyPr/>
            <a:lstStyle/>
            <a:p/>
          </p:txBody>
        </p:sp>
        <p:sp>
          <p:nvSpPr>
            <p:cNvPr id="347" name="pl347"/>
            <p:cNvSpPr/>
            <p:nvPr/>
          </p:nvSpPr>
          <p:spPr>
            <a:xfrm>
              <a:off x="5490696" y="3322066"/>
              <a:ext cx="0" cy="1981484"/>
            </a:xfrm>
            <a:custGeom>
              <a:avLst/>
              <a:pathLst>
                <a:path w="0" h="1981484">
                  <a:moveTo>
                    <a:pt x="0" y="1981484"/>
                  </a:moveTo>
                  <a:lnTo>
                    <a:pt x="0" y="0"/>
                  </a:lnTo>
                  <a:lnTo>
                    <a:pt x="0" y="0"/>
                  </a:lnTo>
                </a:path>
              </a:pathLst>
            </a:custGeom>
            <a:ln w="13550" cap="flat">
              <a:solidFill>
                <a:srgbClr val="EBEBEB">
                  <a:alpha val="100000"/>
                </a:srgbClr>
              </a:solidFill>
              <a:prstDash val="solid"/>
              <a:round/>
            </a:ln>
          </p:spPr>
          <p:txBody>
            <a:bodyPr/>
            <a:lstStyle/>
            <a:p/>
          </p:txBody>
        </p:sp>
        <p:sp>
          <p:nvSpPr>
            <p:cNvPr id="348" name="pl348"/>
            <p:cNvSpPr/>
            <p:nvPr/>
          </p:nvSpPr>
          <p:spPr>
            <a:xfrm>
              <a:off x="5872790" y="3322066"/>
              <a:ext cx="0" cy="1981484"/>
            </a:xfrm>
            <a:custGeom>
              <a:avLst/>
              <a:pathLst>
                <a:path w="0" h="1981484">
                  <a:moveTo>
                    <a:pt x="0" y="1981484"/>
                  </a:moveTo>
                  <a:lnTo>
                    <a:pt x="0" y="0"/>
                  </a:lnTo>
                  <a:lnTo>
                    <a:pt x="0" y="0"/>
                  </a:lnTo>
                </a:path>
              </a:pathLst>
            </a:custGeom>
            <a:ln w="13550" cap="flat">
              <a:solidFill>
                <a:srgbClr val="EBEBEB">
                  <a:alpha val="100000"/>
                </a:srgbClr>
              </a:solidFill>
              <a:prstDash val="solid"/>
              <a:round/>
            </a:ln>
          </p:spPr>
          <p:txBody>
            <a:bodyPr/>
            <a:lstStyle/>
            <a:p/>
          </p:txBody>
        </p:sp>
        <p:sp>
          <p:nvSpPr>
            <p:cNvPr id="349" name="pl349"/>
            <p:cNvSpPr/>
            <p:nvPr/>
          </p:nvSpPr>
          <p:spPr>
            <a:xfrm>
              <a:off x="6254885" y="3322066"/>
              <a:ext cx="0" cy="1981484"/>
            </a:xfrm>
            <a:custGeom>
              <a:avLst/>
              <a:pathLst>
                <a:path w="0" h="1981484">
                  <a:moveTo>
                    <a:pt x="0" y="1981484"/>
                  </a:moveTo>
                  <a:lnTo>
                    <a:pt x="0" y="0"/>
                  </a:lnTo>
                  <a:lnTo>
                    <a:pt x="0" y="0"/>
                  </a:lnTo>
                </a:path>
              </a:pathLst>
            </a:custGeom>
            <a:ln w="13550" cap="flat">
              <a:solidFill>
                <a:srgbClr val="EBEBEB">
                  <a:alpha val="100000"/>
                </a:srgbClr>
              </a:solidFill>
              <a:prstDash val="solid"/>
              <a:round/>
            </a:ln>
          </p:spPr>
          <p:txBody>
            <a:bodyPr/>
            <a:lstStyle/>
            <a:p/>
          </p:txBody>
        </p:sp>
        <p:sp>
          <p:nvSpPr>
            <p:cNvPr id="350" name="rc350"/>
            <p:cNvSpPr/>
            <p:nvPr/>
          </p:nvSpPr>
          <p:spPr>
            <a:xfrm>
              <a:off x="3927928" y="4120366"/>
              <a:ext cx="68777" cy="1093116"/>
            </a:xfrm>
            <a:prstGeom prst="rect">
              <a:avLst/>
            </a:prstGeom>
            <a:solidFill>
              <a:srgbClr val="80BD41">
                <a:alpha val="100000"/>
              </a:srgbClr>
            </a:solidFill>
          </p:spPr>
          <p:txBody>
            <a:bodyPr/>
            <a:lstStyle/>
            <a:p/>
          </p:txBody>
        </p:sp>
        <p:sp>
          <p:nvSpPr>
            <p:cNvPr id="351" name="rc351"/>
            <p:cNvSpPr/>
            <p:nvPr/>
          </p:nvSpPr>
          <p:spPr>
            <a:xfrm>
              <a:off x="3927928" y="3517601"/>
              <a:ext cx="68777" cy="371926"/>
            </a:xfrm>
            <a:prstGeom prst="rect">
              <a:avLst/>
            </a:prstGeom>
            <a:solidFill>
              <a:srgbClr val="0058AB">
                <a:alpha val="100000"/>
              </a:srgbClr>
            </a:solidFill>
          </p:spPr>
          <p:txBody>
            <a:bodyPr/>
            <a:lstStyle/>
            <a:p/>
          </p:txBody>
        </p:sp>
        <p:sp>
          <p:nvSpPr>
            <p:cNvPr id="352" name="rc352"/>
            <p:cNvSpPr/>
            <p:nvPr/>
          </p:nvSpPr>
          <p:spPr>
            <a:xfrm>
              <a:off x="3927928" y="3889527"/>
              <a:ext cx="68777" cy="230838"/>
            </a:xfrm>
            <a:prstGeom prst="rect">
              <a:avLst/>
            </a:prstGeom>
            <a:solidFill>
              <a:srgbClr val="1CABE2">
                <a:alpha val="100000"/>
              </a:srgbClr>
            </a:solidFill>
          </p:spPr>
          <p:txBody>
            <a:bodyPr/>
            <a:lstStyle/>
            <a:p/>
          </p:txBody>
        </p:sp>
        <p:sp>
          <p:nvSpPr>
            <p:cNvPr id="353" name="rc353"/>
            <p:cNvSpPr/>
            <p:nvPr/>
          </p:nvSpPr>
          <p:spPr>
            <a:xfrm>
              <a:off x="4004347" y="4099194"/>
              <a:ext cx="68777" cy="1114288"/>
            </a:xfrm>
            <a:prstGeom prst="rect">
              <a:avLst/>
            </a:prstGeom>
            <a:solidFill>
              <a:srgbClr val="80BD41">
                <a:alpha val="100000"/>
              </a:srgbClr>
            </a:solidFill>
          </p:spPr>
          <p:txBody>
            <a:bodyPr/>
            <a:lstStyle/>
            <a:p/>
          </p:txBody>
        </p:sp>
        <p:sp>
          <p:nvSpPr>
            <p:cNvPr id="354" name="rc354"/>
            <p:cNvSpPr/>
            <p:nvPr/>
          </p:nvSpPr>
          <p:spPr>
            <a:xfrm>
              <a:off x="4004347" y="3507079"/>
              <a:ext cx="68777" cy="365328"/>
            </a:xfrm>
            <a:prstGeom prst="rect">
              <a:avLst/>
            </a:prstGeom>
            <a:solidFill>
              <a:srgbClr val="0058AB">
                <a:alpha val="100000"/>
              </a:srgbClr>
            </a:solidFill>
          </p:spPr>
          <p:txBody>
            <a:bodyPr/>
            <a:lstStyle/>
            <a:p/>
          </p:txBody>
        </p:sp>
        <p:sp>
          <p:nvSpPr>
            <p:cNvPr id="355" name="rc355"/>
            <p:cNvSpPr/>
            <p:nvPr/>
          </p:nvSpPr>
          <p:spPr>
            <a:xfrm>
              <a:off x="4004347" y="3872407"/>
              <a:ext cx="68777" cy="226787"/>
            </a:xfrm>
            <a:prstGeom prst="rect">
              <a:avLst/>
            </a:prstGeom>
            <a:solidFill>
              <a:srgbClr val="1CABE2">
                <a:alpha val="100000"/>
              </a:srgbClr>
            </a:solidFill>
          </p:spPr>
          <p:txBody>
            <a:bodyPr/>
            <a:lstStyle/>
            <a:p/>
          </p:txBody>
        </p:sp>
        <p:sp>
          <p:nvSpPr>
            <p:cNvPr id="356" name="rc356"/>
            <p:cNvSpPr/>
            <p:nvPr/>
          </p:nvSpPr>
          <p:spPr>
            <a:xfrm>
              <a:off x="4080766" y="4116740"/>
              <a:ext cx="68777" cy="1096742"/>
            </a:xfrm>
            <a:prstGeom prst="rect">
              <a:avLst/>
            </a:prstGeom>
            <a:solidFill>
              <a:srgbClr val="80BD41">
                <a:alpha val="100000"/>
              </a:srgbClr>
            </a:solidFill>
          </p:spPr>
          <p:txBody>
            <a:bodyPr/>
            <a:lstStyle/>
            <a:p/>
          </p:txBody>
        </p:sp>
        <p:sp>
          <p:nvSpPr>
            <p:cNvPr id="357" name="rc357"/>
            <p:cNvSpPr/>
            <p:nvPr/>
          </p:nvSpPr>
          <p:spPr>
            <a:xfrm>
              <a:off x="4080766" y="3515368"/>
              <a:ext cx="68777" cy="359680"/>
            </a:xfrm>
            <a:prstGeom prst="rect">
              <a:avLst/>
            </a:prstGeom>
            <a:solidFill>
              <a:srgbClr val="0058AB">
                <a:alpha val="100000"/>
              </a:srgbClr>
            </a:solidFill>
          </p:spPr>
          <p:txBody>
            <a:bodyPr/>
            <a:lstStyle/>
            <a:p/>
          </p:txBody>
        </p:sp>
        <p:sp>
          <p:nvSpPr>
            <p:cNvPr id="358" name="rc358"/>
            <p:cNvSpPr/>
            <p:nvPr/>
          </p:nvSpPr>
          <p:spPr>
            <a:xfrm>
              <a:off x="4080766" y="3875048"/>
              <a:ext cx="68777" cy="241691"/>
            </a:xfrm>
            <a:prstGeom prst="rect">
              <a:avLst/>
            </a:prstGeom>
            <a:solidFill>
              <a:srgbClr val="1CABE2">
                <a:alpha val="100000"/>
              </a:srgbClr>
            </a:solidFill>
          </p:spPr>
          <p:txBody>
            <a:bodyPr/>
            <a:lstStyle/>
            <a:p/>
          </p:txBody>
        </p:sp>
        <p:sp>
          <p:nvSpPr>
            <p:cNvPr id="359" name="rc359"/>
            <p:cNvSpPr/>
            <p:nvPr/>
          </p:nvSpPr>
          <p:spPr>
            <a:xfrm>
              <a:off x="4157185" y="4091677"/>
              <a:ext cx="68777" cy="1121805"/>
            </a:xfrm>
            <a:prstGeom prst="rect">
              <a:avLst/>
            </a:prstGeom>
            <a:solidFill>
              <a:srgbClr val="80BD41">
                <a:alpha val="100000"/>
              </a:srgbClr>
            </a:solidFill>
          </p:spPr>
          <p:txBody>
            <a:bodyPr/>
            <a:lstStyle/>
            <a:p/>
          </p:txBody>
        </p:sp>
        <p:sp>
          <p:nvSpPr>
            <p:cNvPr id="360" name="rc360"/>
            <p:cNvSpPr/>
            <p:nvPr/>
          </p:nvSpPr>
          <p:spPr>
            <a:xfrm>
              <a:off x="4157185" y="3530878"/>
              <a:ext cx="68777" cy="345628"/>
            </a:xfrm>
            <a:prstGeom prst="rect">
              <a:avLst/>
            </a:prstGeom>
            <a:solidFill>
              <a:srgbClr val="0058AB">
                <a:alpha val="100000"/>
              </a:srgbClr>
            </a:solidFill>
          </p:spPr>
          <p:txBody>
            <a:bodyPr/>
            <a:lstStyle/>
            <a:p/>
          </p:txBody>
        </p:sp>
        <p:sp>
          <p:nvSpPr>
            <p:cNvPr id="361" name="rc361"/>
            <p:cNvSpPr/>
            <p:nvPr/>
          </p:nvSpPr>
          <p:spPr>
            <a:xfrm>
              <a:off x="4157185" y="3876506"/>
              <a:ext cx="68777" cy="215171"/>
            </a:xfrm>
            <a:prstGeom prst="rect">
              <a:avLst/>
            </a:prstGeom>
            <a:solidFill>
              <a:srgbClr val="1CABE2">
                <a:alpha val="100000"/>
              </a:srgbClr>
            </a:solidFill>
          </p:spPr>
          <p:txBody>
            <a:bodyPr/>
            <a:lstStyle/>
            <a:p/>
          </p:txBody>
        </p:sp>
        <p:sp>
          <p:nvSpPr>
            <p:cNvPr id="362" name="rc362"/>
            <p:cNvSpPr/>
            <p:nvPr/>
          </p:nvSpPr>
          <p:spPr>
            <a:xfrm>
              <a:off x="4233604" y="4054405"/>
              <a:ext cx="68777" cy="1159078"/>
            </a:xfrm>
            <a:prstGeom prst="rect">
              <a:avLst/>
            </a:prstGeom>
            <a:solidFill>
              <a:srgbClr val="80BD41">
                <a:alpha val="100000"/>
              </a:srgbClr>
            </a:solidFill>
          </p:spPr>
          <p:txBody>
            <a:bodyPr/>
            <a:lstStyle/>
            <a:p/>
          </p:txBody>
        </p:sp>
        <p:sp>
          <p:nvSpPr>
            <p:cNvPr id="363" name="rc363"/>
            <p:cNvSpPr/>
            <p:nvPr/>
          </p:nvSpPr>
          <p:spPr>
            <a:xfrm>
              <a:off x="4233604" y="3542337"/>
              <a:ext cx="68777" cy="317131"/>
            </a:xfrm>
            <a:prstGeom prst="rect">
              <a:avLst/>
            </a:prstGeom>
            <a:solidFill>
              <a:srgbClr val="0058AB">
                <a:alpha val="100000"/>
              </a:srgbClr>
            </a:solidFill>
          </p:spPr>
          <p:txBody>
            <a:bodyPr/>
            <a:lstStyle/>
            <a:p/>
          </p:txBody>
        </p:sp>
        <p:sp>
          <p:nvSpPr>
            <p:cNvPr id="364" name="rc364"/>
            <p:cNvSpPr/>
            <p:nvPr/>
          </p:nvSpPr>
          <p:spPr>
            <a:xfrm>
              <a:off x="4233604" y="3859468"/>
              <a:ext cx="68777" cy="194936"/>
            </a:xfrm>
            <a:prstGeom prst="rect">
              <a:avLst/>
            </a:prstGeom>
            <a:solidFill>
              <a:srgbClr val="1CABE2">
                <a:alpha val="100000"/>
              </a:srgbClr>
            </a:solidFill>
          </p:spPr>
          <p:txBody>
            <a:bodyPr/>
            <a:lstStyle/>
            <a:p/>
          </p:txBody>
        </p:sp>
        <p:sp>
          <p:nvSpPr>
            <p:cNvPr id="365" name="rc365"/>
            <p:cNvSpPr/>
            <p:nvPr/>
          </p:nvSpPr>
          <p:spPr>
            <a:xfrm>
              <a:off x="4310023" y="4055313"/>
              <a:ext cx="68777" cy="1158169"/>
            </a:xfrm>
            <a:prstGeom prst="rect">
              <a:avLst/>
            </a:prstGeom>
            <a:solidFill>
              <a:srgbClr val="80BD41">
                <a:alpha val="100000"/>
              </a:srgbClr>
            </a:solidFill>
          </p:spPr>
          <p:txBody>
            <a:bodyPr/>
            <a:lstStyle/>
            <a:p/>
          </p:txBody>
        </p:sp>
        <p:sp>
          <p:nvSpPr>
            <p:cNvPr id="366" name="rc366"/>
            <p:cNvSpPr/>
            <p:nvPr/>
          </p:nvSpPr>
          <p:spPr>
            <a:xfrm>
              <a:off x="4310023" y="3560880"/>
              <a:ext cx="68777" cy="261554"/>
            </a:xfrm>
            <a:prstGeom prst="rect">
              <a:avLst/>
            </a:prstGeom>
            <a:solidFill>
              <a:srgbClr val="0058AB">
                <a:alpha val="100000"/>
              </a:srgbClr>
            </a:solidFill>
          </p:spPr>
          <p:txBody>
            <a:bodyPr/>
            <a:lstStyle/>
            <a:p/>
          </p:txBody>
        </p:sp>
        <p:sp>
          <p:nvSpPr>
            <p:cNvPr id="367" name="rc367"/>
            <p:cNvSpPr/>
            <p:nvPr/>
          </p:nvSpPr>
          <p:spPr>
            <a:xfrm>
              <a:off x="4310023" y="3822435"/>
              <a:ext cx="68777" cy="232878"/>
            </a:xfrm>
            <a:prstGeom prst="rect">
              <a:avLst/>
            </a:prstGeom>
            <a:solidFill>
              <a:srgbClr val="1CABE2">
                <a:alpha val="100000"/>
              </a:srgbClr>
            </a:solidFill>
          </p:spPr>
          <p:txBody>
            <a:bodyPr/>
            <a:lstStyle/>
            <a:p/>
          </p:txBody>
        </p:sp>
        <p:sp>
          <p:nvSpPr>
            <p:cNvPr id="368" name="rc368"/>
            <p:cNvSpPr/>
            <p:nvPr/>
          </p:nvSpPr>
          <p:spPr>
            <a:xfrm>
              <a:off x="4386442" y="4057081"/>
              <a:ext cx="68777" cy="1156401"/>
            </a:xfrm>
            <a:prstGeom prst="rect">
              <a:avLst/>
            </a:prstGeom>
            <a:solidFill>
              <a:srgbClr val="80BD41">
                <a:alpha val="100000"/>
              </a:srgbClr>
            </a:solidFill>
          </p:spPr>
          <p:txBody>
            <a:bodyPr/>
            <a:lstStyle/>
            <a:p/>
          </p:txBody>
        </p:sp>
        <p:sp>
          <p:nvSpPr>
            <p:cNvPr id="369" name="rc369"/>
            <p:cNvSpPr/>
            <p:nvPr/>
          </p:nvSpPr>
          <p:spPr>
            <a:xfrm>
              <a:off x="4386442" y="3578435"/>
              <a:ext cx="68777" cy="259495"/>
            </a:xfrm>
            <a:prstGeom prst="rect">
              <a:avLst/>
            </a:prstGeom>
            <a:solidFill>
              <a:srgbClr val="0058AB">
                <a:alpha val="100000"/>
              </a:srgbClr>
            </a:solidFill>
          </p:spPr>
          <p:txBody>
            <a:bodyPr/>
            <a:lstStyle/>
            <a:p/>
          </p:txBody>
        </p:sp>
        <p:sp>
          <p:nvSpPr>
            <p:cNvPr id="370" name="rc370"/>
            <p:cNvSpPr/>
            <p:nvPr/>
          </p:nvSpPr>
          <p:spPr>
            <a:xfrm>
              <a:off x="4386442" y="3837931"/>
              <a:ext cx="68777" cy="219149"/>
            </a:xfrm>
            <a:prstGeom prst="rect">
              <a:avLst/>
            </a:prstGeom>
            <a:solidFill>
              <a:srgbClr val="1CABE2">
                <a:alpha val="100000"/>
              </a:srgbClr>
            </a:solidFill>
          </p:spPr>
          <p:txBody>
            <a:bodyPr/>
            <a:lstStyle/>
            <a:p/>
          </p:txBody>
        </p:sp>
        <p:sp>
          <p:nvSpPr>
            <p:cNvPr id="371" name="rc371"/>
            <p:cNvSpPr/>
            <p:nvPr/>
          </p:nvSpPr>
          <p:spPr>
            <a:xfrm>
              <a:off x="4462861" y="4074883"/>
              <a:ext cx="68777" cy="1138599"/>
            </a:xfrm>
            <a:prstGeom prst="rect">
              <a:avLst/>
            </a:prstGeom>
            <a:solidFill>
              <a:srgbClr val="80BD41">
                <a:alpha val="100000"/>
              </a:srgbClr>
            </a:solidFill>
          </p:spPr>
          <p:txBody>
            <a:bodyPr/>
            <a:lstStyle/>
            <a:p/>
          </p:txBody>
        </p:sp>
        <p:sp>
          <p:nvSpPr>
            <p:cNvPr id="372" name="rc372"/>
            <p:cNvSpPr/>
            <p:nvPr/>
          </p:nvSpPr>
          <p:spPr>
            <a:xfrm>
              <a:off x="4462861" y="3590875"/>
              <a:ext cx="68777" cy="258681"/>
            </a:xfrm>
            <a:prstGeom prst="rect">
              <a:avLst/>
            </a:prstGeom>
            <a:solidFill>
              <a:srgbClr val="0058AB">
                <a:alpha val="100000"/>
              </a:srgbClr>
            </a:solidFill>
          </p:spPr>
          <p:txBody>
            <a:bodyPr/>
            <a:lstStyle/>
            <a:p/>
          </p:txBody>
        </p:sp>
        <p:sp>
          <p:nvSpPr>
            <p:cNvPr id="373" name="rc373"/>
            <p:cNvSpPr/>
            <p:nvPr/>
          </p:nvSpPr>
          <p:spPr>
            <a:xfrm>
              <a:off x="4462861" y="3849557"/>
              <a:ext cx="68777" cy="225325"/>
            </a:xfrm>
            <a:prstGeom prst="rect">
              <a:avLst/>
            </a:prstGeom>
            <a:solidFill>
              <a:srgbClr val="1CABE2">
                <a:alpha val="100000"/>
              </a:srgbClr>
            </a:solidFill>
          </p:spPr>
          <p:txBody>
            <a:bodyPr/>
            <a:lstStyle/>
            <a:p/>
          </p:txBody>
        </p:sp>
        <p:sp>
          <p:nvSpPr>
            <p:cNvPr id="374" name="rc374"/>
            <p:cNvSpPr/>
            <p:nvPr/>
          </p:nvSpPr>
          <p:spPr>
            <a:xfrm>
              <a:off x="4539280" y="4004836"/>
              <a:ext cx="68777" cy="1208647"/>
            </a:xfrm>
            <a:prstGeom prst="rect">
              <a:avLst/>
            </a:prstGeom>
            <a:solidFill>
              <a:srgbClr val="80BD41">
                <a:alpha val="100000"/>
              </a:srgbClr>
            </a:solidFill>
          </p:spPr>
          <p:txBody>
            <a:bodyPr/>
            <a:lstStyle/>
            <a:p/>
          </p:txBody>
        </p:sp>
        <p:sp>
          <p:nvSpPr>
            <p:cNvPr id="375" name="rc375"/>
            <p:cNvSpPr/>
            <p:nvPr/>
          </p:nvSpPr>
          <p:spPr>
            <a:xfrm>
              <a:off x="4539280" y="3601548"/>
              <a:ext cx="68777" cy="250470"/>
            </a:xfrm>
            <a:prstGeom prst="rect">
              <a:avLst/>
            </a:prstGeom>
            <a:solidFill>
              <a:srgbClr val="0058AB">
                <a:alpha val="100000"/>
              </a:srgbClr>
            </a:solidFill>
          </p:spPr>
          <p:txBody>
            <a:bodyPr/>
            <a:lstStyle/>
            <a:p/>
          </p:txBody>
        </p:sp>
        <p:sp>
          <p:nvSpPr>
            <p:cNvPr id="376" name="rc376"/>
            <p:cNvSpPr/>
            <p:nvPr/>
          </p:nvSpPr>
          <p:spPr>
            <a:xfrm>
              <a:off x="4539280" y="3852019"/>
              <a:ext cx="68777" cy="152816"/>
            </a:xfrm>
            <a:prstGeom prst="rect">
              <a:avLst/>
            </a:prstGeom>
            <a:solidFill>
              <a:srgbClr val="1CABE2">
                <a:alpha val="100000"/>
              </a:srgbClr>
            </a:solidFill>
          </p:spPr>
          <p:txBody>
            <a:bodyPr/>
            <a:lstStyle/>
            <a:p/>
          </p:txBody>
        </p:sp>
        <p:sp>
          <p:nvSpPr>
            <p:cNvPr id="377" name="rc377"/>
            <p:cNvSpPr/>
            <p:nvPr/>
          </p:nvSpPr>
          <p:spPr>
            <a:xfrm>
              <a:off x="4615699" y="3954837"/>
              <a:ext cx="68777" cy="1258645"/>
            </a:xfrm>
            <a:prstGeom prst="rect">
              <a:avLst/>
            </a:prstGeom>
            <a:solidFill>
              <a:srgbClr val="80BD41">
                <a:alpha val="100000"/>
              </a:srgbClr>
            </a:solidFill>
          </p:spPr>
          <p:txBody>
            <a:bodyPr/>
            <a:lstStyle/>
            <a:p/>
          </p:txBody>
        </p:sp>
        <p:sp>
          <p:nvSpPr>
            <p:cNvPr id="378" name="rc378"/>
            <p:cNvSpPr/>
            <p:nvPr/>
          </p:nvSpPr>
          <p:spPr>
            <a:xfrm>
              <a:off x="4615699" y="3602823"/>
              <a:ext cx="68777" cy="212972"/>
            </a:xfrm>
            <a:prstGeom prst="rect">
              <a:avLst/>
            </a:prstGeom>
            <a:solidFill>
              <a:srgbClr val="0058AB">
                <a:alpha val="100000"/>
              </a:srgbClr>
            </a:solidFill>
          </p:spPr>
          <p:txBody>
            <a:bodyPr/>
            <a:lstStyle/>
            <a:p/>
          </p:txBody>
        </p:sp>
        <p:sp>
          <p:nvSpPr>
            <p:cNvPr id="379" name="rc379"/>
            <p:cNvSpPr/>
            <p:nvPr/>
          </p:nvSpPr>
          <p:spPr>
            <a:xfrm>
              <a:off x="4615699" y="3815795"/>
              <a:ext cx="68777" cy="139042"/>
            </a:xfrm>
            <a:prstGeom prst="rect">
              <a:avLst/>
            </a:prstGeom>
            <a:solidFill>
              <a:srgbClr val="1CABE2">
                <a:alpha val="100000"/>
              </a:srgbClr>
            </a:solidFill>
          </p:spPr>
          <p:txBody>
            <a:bodyPr/>
            <a:lstStyle/>
            <a:p/>
          </p:txBody>
        </p:sp>
        <p:sp>
          <p:nvSpPr>
            <p:cNvPr id="380" name="rc380"/>
            <p:cNvSpPr/>
            <p:nvPr/>
          </p:nvSpPr>
          <p:spPr>
            <a:xfrm>
              <a:off x="4692117" y="3910359"/>
              <a:ext cx="68777" cy="1303123"/>
            </a:xfrm>
            <a:prstGeom prst="rect">
              <a:avLst/>
            </a:prstGeom>
            <a:solidFill>
              <a:srgbClr val="80BD41">
                <a:alpha val="100000"/>
              </a:srgbClr>
            </a:solidFill>
          </p:spPr>
          <p:txBody>
            <a:bodyPr/>
            <a:lstStyle/>
            <a:p/>
          </p:txBody>
        </p:sp>
        <p:sp>
          <p:nvSpPr>
            <p:cNvPr id="381" name="rc381"/>
            <p:cNvSpPr/>
            <p:nvPr/>
          </p:nvSpPr>
          <p:spPr>
            <a:xfrm>
              <a:off x="4692117" y="3617325"/>
              <a:ext cx="68777" cy="190416"/>
            </a:xfrm>
            <a:prstGeom prst="rect">
              <a:avLst/>
            </a:prstGeom>
            <a:solidFill>
              <a:srgbClr val="0058AB">
                <a:alpha val="100000"/>
              </a:srgbClr>
            </a:solidFill>
          </p:spPr>
          <p:txBody>
            <a:bodyPr/>
            <a:lstStyle/>
            <a:p/>
          </p:txBody>
        </p:sp>
        <p:sp>
          <p:nvSpPr>
            <p:cNvPr id="382" name="rc382"/>
            <p:cNvSpPr/>
            <p:nvPr/>
          </p:nvSpPr>
          <p:spPr>
            <a:xfrm>
              <a:off x="4692117" y="3807742"/>
              <a:ext cx="68777" cy="102617"/>
            </a:xfrm>
            <a:prstGeom prst="rect">
              <a:avLst/>
            </a:prstGeom>
            <a:solidFill>
              <a:srgbClr val="1CABE2">
                <a:alpha val="100000"/>
              </a:srgbClr>
            </a:solidFill>
          </p:spPr>
          <p:txBody>
            <a:bodyPr/>
            <a:lstStyle/>
            <a:p/>
          </p:txBody>
        </p:sp>
        <p:sp>
          <p:nvSpPr>
            <p:cNvPr id="383" name="rc383"/>
            <p:cNvSpPr/>
            <p:nvPr/>
          </p:nvSpPr>
          <p:spPr>
            <a:xfrm>
              <a:off x="4768536" y="3878752"/>
              <a:ext cx="68777" cy="1334730"/>
            </a:xfrm>
            <a:prstGeom prst="rect">
              <a:avLst/>
            </a:prstGeom>
            <a:solidFill>
              <a:srgbClr val="80BD41">
                <a:alpha val="100000"/>
              </a:srgbClr>
            </a:solidFill>
          </p:spPr>
          <p:txBody>
            <a:bodyPr/>
            <a:lstStyle/>
            <a:p/>
          </p:txBody>
        </p:sp>
        <p:sp>
          <p:nvSpPr>
            <p:cNvPr id="384" name="rc384"/>
            <p:cNvSpPr/>
            <p:nvPr/>
          </p:nvSpPr>
          <p:spPr>
            <a:xfrm>
              <a:off x="4768536" y="3622729"/>
              <a:ext cx="68777" cy="156501"/>
            </a:xfrm>
            <a:prstGeom prst="rect">
              <a:avLst/>
            </a:prstGeom>
            <a:solidFill>
              <a:srgbClr val="0058AB">
                <a:alpha val="100000"/>
              </a:srgbClr>
            </a:solidFill>
          </p:spPr>
          <p:txBody>
            <a:bodyPr/>
            <a:lstStyle/>
            <a:p/>
          </p:txBody>
        </p:sp>
        <p:sp>
          <p:nvSpPr>
            <p:cNvPr id="385" name="rc385"/>
            <p:cNvSpPr/>
            <p:nvPr/>
          </p:nvSpPr>
          <p:spPr>
            <a:xfrm>
              <a:off x="4768536" y="3779231"/>
              <a:ext cx="68777" cy="99521"/>
            </a:xfrm>
            <a:prstGeom prst="rect">
              <a:avLst/>
            </a:prstGeom>
            <a:solidFill>
              <a:srgbClr val="1CABE2">
                <a:alpha val="100000"/>
              </a:srgbClr>
            </a:solidFill>
          </p:spPr>
          <p:txBody>
            <a:bodyPr/>
            <a:lstStyle/>
            <a:p/>
          </p:txBody>
        </p:sp>
        <p:sp>
          <p:nvSpPr>
            <p:cNvPr id="386" name="rc386"/>
            <p:cNvSpPr/>
            <p:nvPr/>
          </p:nvSpPr>
          <p:spPr>
            <a:xfrm>
              <a:off x="4844955" y="3876009"/>
              <a:ext cx="68777" cy="1337473"/>
            </a:xfrm>
            <a:prstGeom prst="rect">
              <a:avLst/>
            </a:prstGeom>
            <a:solidFill>
              <a:srgbClr val="80BD41">
                <a:alpha val="100000"/>
              </a:srgbClr>
            </a:solidFill>
          </p:spPr>
          <p:txBody>
            <a:bodyPr/>
            <a:lstStyle/>
            <a:p/>
          </p:txBody>
        </p:sp>
        <p:sp>
          <p:nvSpPr>
            <p:cNvPr id="387" name="rc387"/>
            <p:cNvSpPr/>
            <p:nvPr/>
          </p:nvSpPr>
          <p:spPr>
            <a:xfrm>
              <a:off x="4844955" y="3631795"/>
              <a:ext cx="68777" cy="154657"/>
            </a:xfrm>
            <a:prstGeom prst="rect">
              <a:avLst/>
            </a:prstGeom>
            <a:solidFill>
              <a:srgbClr val="0058AB">
                <a:alpha val="100000"/>
              </a:srgbClr>
            </a:solidFill>
          </p:spPr>
          <p:txBody>
            <a:bodyPr/>
            <a:lstStyle/>
            <a:p/>
          </p:txBody>
        </p:sp>
        <p:sp>
          <p:nvSpPr>
            <p:cNvPr id="388" name="rc388"/>
            <p:cNvSpPr/>
            <p:nvPr/>
          </p:nvSpPr>
          <p:spPr>
            <a:xfrm>
              <a:off x="4844955" y="3786453"/>
              <a:ext cx="68777" cy="89556"/>
            </a:xfrm>
            <a:prstGeom prst="rect">
              <a:avLst/>
            </a:prstGeom>
            <a:solidFill>
              <a:srgbClr val="1CABE2">
                <a:alpha val="100000"/>
              </a:srgbClr>
            </a:solidFill>
          </p:spPr>
          <p:txBody>
            <a:bodyPr/>
            <a:lstStyle/>
            <a:p/>
          </p:txBody>
        </p:sp>
        <p:sp>
          <p:nvSpPr>
            <p:cNvPr id="389" name="rc389"/>
            <p:cNvSpPr/>
            <p:nvPr/>
          </p:nvSpPr>
          <p:spPr>
            <a:xfrm>
              <a:off x="4921374" y="3874055"/>
              <a:ext cx="68777" cy="1339427"/>
            </a:xfrm>
            <a:prstGeom prst="rect">
              <a:avLst/>
            </a:prstGeom>
            <a:solidFill>
              <a:srgbClr val="80BD41">
                <a:alpha val="100000"/>
              </a:srgbClr>
            </a:solidFill>
          </p:spPr>
          <p:txBody>
            <a:bodyPr/>
            <a:lstStyle/>
            <a:p/>
          </p:txBody>
        </p:sp>
        <p:sp>
          <p:nvSpPr>
            <p:cNvPr id="390" name="rc390"/>
            <p:cNvSpPr/>
            <p:nvPr/>
          </p:nvSpPr>
          <p:spPr>
            <a:xfrm>
              <a:off x="4921374" y="3654160"/>
              <a:ext cx="68777" cy="124283"/>
            </a:xfrm>
            <a:prstGeom prst="rect">
              <a:avLst/>
            </a:prstGeom>
            <a:solidFill>
              <a:srgbClr val="0058AB">
                <a:alpha val="100000"/>
              </a:srgbClr>
            </a:solidFill>
          </p:spPr>
          <p:txBody>
            <a:bodyPr/>
            <a:lstStyle/>
            <a:p/>
          </p:txBody>
        </p:sp>
        <p:sp>
          <p:nvSpPr>
            <p:cNvPr id="391" name="rc391"/>
            <p:cNvSpPr/>
            <p:nvPr/>
          </p:nvSpPr>
          <p:spPr>
            <a:xfrm>
              <a:off x="4921374" y="3778443"/>
              <a:ext cx="68777" cy="95612"/>
            </a:xfrm>
            <a:prstGeom prst="rect">
              <a:avLst/>
            </a:prstGeom>
            <a:solidFill>
              <a:srgbClr val="1CABE2">
                <a:alpha val="100000"/>
              </a:srgbClr>
            </a:solidFill>
          </p:spPr>
          <p:txBody>
            <a:bodyPr/>
            <a:lstStyle/>
            <a:p/>
          </p:txBody>
        </p:sp>
        <p:sp>
          <p:nvSpPr>
            <p:cNvPr id="392" name="rc392"/>
            <p:cNvSpPr/>
            <p:nvPr/>
          </p:nvSpPr>
          <p:spPr>
            <a:xfrm>
              <a:off x="4997793" y="3890986"/>
              <a:ext cx="68777" cy="1322496"/>
            </a:xfrm>
            <a:prstGeom prst="rect">
              <a:avLst/>
            </a:prstGeom>
            <a:solidFill>
              <a:srgbClr val="80BD41">
                <a:alpha val="100000"/>
              </a:srgbClr>
            </a:solidFill>
          </p:spPr>
          <p:txBody>
            <a:bodyPr/>
            <a:lstStyle/>
            <a:p/>
          </p:txBody>
        </p:sp>
        <p:sp>
          <p:nvSpPr>
            <p:cNvPr id="393" name="rc393"/>
            <p:cNvSpPr/>
            <p:nvPr/>
          </p:nvSpPr>
          <p:spPr>
            <a:xfrm>
              <a:off x="4997793" y="3696687"/>
              <a:ext cx="68777" cy="126687"/>
            </a:xfrm>
            <a:prstGeom prst="rect">
              <a:avLst/>
            </a:prstGeom>
            <a:solidFill>
              <a:srgbClr val="0058AB">
                <a:alpha val="100000"/>
              </a:srgbClr>
            </a:solidFill>
          </p:spPr>
          <p:txBody>
            <a:bodyPr/>
            <a:lstStyle/>
            <a:p/>
          </p:txBody>
        </p:sp>
        <p:sp>
          <p:nvSpPr>
            <p:cNvPr id="394" name="rc394"/>
            <p:cNvSpPr/>
            <p:nvPr/>
          </p:nvSpPr>
          <p:spPr>
            <a:xfrm>
              <a:off x="4997793" y="3823375"/>
              <a:ext cx="68777" cy="67611"/>
            </a:xfrm>
            <a:prstGeom prst="rect">
              <a:avLst/>
            </a:prstGeom>
            <a:solidFill>
              <a:srgbClr val="1CABE2">
                <a:alpha val="100000"/>
              </a:srgbClr>
            </a:solidFill>
          </p:spPr>
          <p:txBody>
            <a:bodyPr/>
            <a:lstStyle/>
            <a:p/>
          </p:txBody>
        </p:sp>
        <p:sp>
          <p:nvSpPr>
            <p:cNvPr id="395" name="rc395"/>
            <p:cNvSpPr/>
            <p:nvPr/>
          </p:nvSpPr>
          <p:spPr>
            <a:xfrm>
              <a:off x="5074212" y="3874236"/>
              <a:ext cx="68777" cy="1339247"/>
            </a:xfrm>
            <a:prstGeom prst="rect">
              <a:avLst/>
            </a:prstGeom>
            <a:solidFill>
              <a:srgbClr val="80BD41">
                <a:alpha val="100000"/>
              </a:srgbClr>
            </a:solidFill>
          </p:spPr>
          <p:txBody>
            <a:bodyPr/>
            <a:lstStyle/>
            <a:p/>
          </p:txBody>
        </p:sp>
        <p:sp>
          <p:nvSpPr>
            <p:cNvPr id="396" name="rc396"/>
            <p:cNvSpPr/>
            <p:nvPr/>
          </p:nvSpPr>
          <p:spPr>
            <a:xfrm>
              <a:off x="5074212" y="3694138"/>
              <a:ext cx="68777" cy="131986"/>
            </a:xfrm>
            <a:prstGeom prst="rect">
              <a:avLst/>
            </a:prstGeom>
            <a:solidFill>
              <a:srgbClr val="0058AB">
                <a:alpha val="100000"/>
              </a:srgbClr>
            </a:solidFill>
          </p:spPr>
          <p:txBody>
            <a:bodyPr/>
            <a:lstStyle/>
            <a:p/>
          </p:txBody>
        </p:sp>
        <p:sp>
          <p:nvSpPr>
            <p:cNvPr id="397" name="rc397"/>
            <p:cNvSpPr/>
            <p:nvPr/>
          </p:nvSpPr>
          <p:spPr>
            <a:xfrm>
              <a:off x="5074212" y="3826124"/>
              <a:ext cx="68777" cy="48111"/>
            </a:xfrm>
            <a:prstGeom prst="rect">
              <a:avLst/>
            </a:prstGeom>
            <a:solidFill>
              <a:srgbClr val="1CABE2">
                <a:alpha val="100000"/>
              </a:srgbClr>
            </a:solidFill>
          </p:spPr>
          <p:txBody>
            <a:bodyPr/>
            <a:lstStyle/>
            <a:p/>
          </p:txBody>
        </p:sp>
        <p:sp>
          <p:nvSpPr>
            <p:cNvPr id="398" name="rc398"/>
            <p:cNvSpPr/>
            <p:nvPr/>
          </p:nvSpPr>
          <p:spPr>
            <a:xfrm>
              <a:off x="5150631" y="3862970"/>
              <a:ext cx="68777" cy="1350513"/>
            </a:xfrm>
            <a:prstGeom prst="rect">
              <a:avLst/>
            </a:prstGeom>
            <a:solidFill>
              <a:srgbClr val="80BD41">
                <a:alpha val="100000"/>
              </a:srgbClr>
            </a:solidFill>
          </p:spPr>
          <p:txBody>
            <a:bodyPr/>
            <a:lstStyle/>
            <a:p/>
          </p:txBody>
        </p:sp>
        <p:sp>
          <p:nvSpPr>
            <p:cNvPr id="399" name="rc399"/>
            <p:cNvSpPr/>
            <p:nvPr/>
          </p:nvSpPr>
          <p:spPr>
            <a:xfrm>
              <a:off x="5150631" y="3692656"/>
              <a:ext cx="68777" cy="121271"/>
            </a:xfrm>
            <a:prstGeom prst="rect">
              <a:avLst/>
            </a:prstGeom>
            <a:solidFill>
              <a:srgbClr val="0058AB">
                <a:alpha val="100000"/>
              </a:srgbClr>
            </a:solidFill>
          </p:spPr>
          <p:txBody>
            <a:bodyPr/>
            <a:lstStyle/>
            <a:p/>
          </p:txBody>
        </p:sp>
        <p:sp>
          <p:nvSpPr>
            <p:cNvPr id="400" name="rc400"/>
            <p:cNvSpPr/>
            <p:nvPr/>
          </p:nvSpPr>
          <p:spPr>
            <a:xfrm>
              <a:off x="5150631" y="3813928"/>
              <a:ext cx="68777" cy="49041"/>
            </a:xfrm>
            <a:prstGeom prst="rect">
              <a:avLst/>
            </a:prstGeom>
            <a:solidFill>
              <a:srgbClr val="1CABE2">
                <a:alpha val="100000"/>
              </a:srgbClr>
            </a:solidFill>
          </p:spPr>
          <p:txBody>
            <a:bodyPr/>
            <a:lstStyle/>
            <a:p/>
          </p:txBody>
        </p:sp>
        <p:sp>
          <p:nvSpPr>
            <p:cNvPr id="401" name="rc401"/>
            <p:cNvSpPr/>
            <p:nvPr/>
          </p:nvSpPr>
          <p:spPr>
            <a:xfrm>
              <a:off x="5227050" y="3881709"/>
              <a:ext cx="68777" cy="1331774"/>
            </a:xfrm>
            <a:prstGeom prst="rect">
              <a:avLst/>
            </a:prstGeom>
            <a:solidFill>
              <a:srgbClr val="80BD41">
                <a:alpha val="100000"/>
              </a:srgbClr>
            </a:solidFill>
          </p:spPr>
          <p:txBody>
            <a:bodyPr/>
            <a:lstStyle/>
            <a:p/>
          </p:txBody>
        </p:sp>
        <p:sp>
          <p:nvSpPr>
            <p:cNvPr id="402" name="rc402"/>
            <p:cNvSpPr/>
            <p:nvPr/>
          </p:nvSpPr>
          <p:spPr>
            <a:xfrm>
              <a:off x="5227050" y="3728535"/>
              <a:ext cx="68777" cy="107392"/>
            </a:xfrm>
            <a:prstGeom prst="rect">
              <a:avLst/>
            </a:prstGeom>
            <a:solidFill>
              <a:srgbClr val="0058AB">
                <a:alpha val="100000"/>
              </a:srgbClr>
            </a:solidFill>
          </p:spPr>
          <p:txBody>
            <a:bodyPr/>
            <a:lstStyle/>
            <a:p/>
          </p:txBody>
        </p:sp>
        <p:sp>
          <p:nvSpPr>
            <p:cNvPr id="403" name="rc403"/>
            <p:cNvSpPr/>
            <p:nvPr/>
          </p:nvSpPr>
          <p:spPr>
            <a:xfrm>
              <a:off x="5227050" y="3835927"/>
              <a:ext cx="68777" cy="45781"/>
            </a:xfrm>
            <a:prstGeom prst="rect">
              <a:avLst/>
            </a:prstGeom>
            <a:solidFill>
              <a:srgbClr val="1CABE2">
                <a:alpha val="100000"/>
              </a:srgbClr>
            </a:solidFill>
          </p:spPr>
          <p:txBody>
            <a:bodyPr/>
            <a:lstStyle/>
            <a:p/>
          </p:txBody>
        </p:sp>
        <p:sp>
          <p:nvSpPr>
            <p:cNvPr id="404" name="rc404"/>
            <p:cNvSpPr/>
            <p:nvPr/>
          </p:nvSpPr>
          <p:spPr>
            <a:xfrm>
              <a:off x="5303469" y="3866092"/>
              <a:ext cx="68777" cy="1347390"/>
            </a:xfrm>
            <a:prstGeom prst="rect">
              <a:avLst/>
            </a:prstGeom>
            <a:solidFill>
              <a:srgbClr val="80BD41">
                <a:alpha val="100000"/>
              </a:srgbClr>
            </a:solidFill>
          </p:spPr>
          <p:txBody>
            <a:bodyPr/>
            <a:lstStyle/>
            <a:p/>
          </p:txBody>
        </p:sp>
        <p:sp>
          <p:nvSpPr>
            <p:cNvPr id="405" name="rc405"/>
            <p:cNvSpPr/>
            <p:nvPr/>
          </p:nvSpPr>
          <p:spPr>
            <a:xfrm>
              <a:off x="5303469" y="3723265"/>
              <a:ext cx="68777" cy="96879"/>
            </a:xfrm>
            <a:prstGeom prst="rect">
              <a:avLst/>
            </a:prstGeom>
            <a:solidFill>
              <a:srgbClr val="0058AB">
                <a:alpha val="100000"/>
              </a:srgbClr>
            </a:solidFill>
          </p:spPr>
          <p:txBody>
            <a:bodyPr/>
            <a:lstStyle/>
            <a:p/>
          </p:txBody>
        </p:sp>
        <p:sp>
          <p:nvSpPr>
            <p:cNvPr id="406" name="rc406"/>
            <p:cNvSpPr/>
            <p:nvPr/>
          </p:nvSpPr>
          <p:spPr>
            <a:xfrm>
              <a:off x="5303469" y="3820144"/>
              <a:ext cx="68777" cy="45947"/>
            </a:xfrm>
            <a:prstGeom prst="rect">
              <a:avLst/>
            </a:prstGeom>
            <a:solidFill>
              <a:srgbClr val="1CABE2">
                <a:alpha val="100000"/>
              </a:srgbClr>
            </a:solidFill>
          </p:spPr>
          <p:txBody>
            <a:bodyPr/>
            <a:lstStyle/>
            <a:p/>
          </p:txBody>
        </p:sp>
        <p:sp>
          <p:nvSpPr>
            <p:cNvPr id="407" name="rc407"/>
            <p:cNvSpPr/>
            <p:nvPr/>
          </p:nvSpPr>
          <p:spPr>
            <a:xfrm>
              <a:off x="5379888" y="3873932"/>
              <a:ext cx="68777" cy="1339550"/>
            </a:xfrm>
            <a:prstGeom prst="rect">
              <a:avLst/>
            </a:prstGeom>
            <a:solidFill>
              <a:srgbClr val="80BD41">
                <a:alpha val="100000"/>
              </a:srgbClr>
            </a:solidFill>
          </p:spPr>
          <p:txBody>
            <a:bodyPr/>
            <a:lstStyle/>
            <a:p/>
          </p:txBody>
        </p:sp>
        <p:sp>
          <p:nvSpPr>
            <p:cNvPr id="408" name="rc408"/>
            <p:cNvSpPr/>
            <p:nvPr/>
          </p:nvSpPr>
          <p:spPr>
            <a:xfrm>
              <a:off x="5379888" y="3743446"/>
              <a:ext cx="68777" cy="86226"/>
            </a:xfrm>
            <a:prstGeom prst="rect">
              <a:avLst/>
            </a:prstGeom>
            <a:solidFill>
              <a:srgbClr val="0058AB">
                <a:alpha val="100000"/>
              </a:srgbClr>
            </a:solidFill>
          </p:spPr>
          <p:txBody>
            <a:bodyPr/>
            <a:lstStyle/>
            <a:p/>
          </p:txBody>
        </p:sp>
        <p:sp>
          <p:nvSpPr>
            <p:cNvPr id="409" name="rc409"/>
            <p:cNvSpPr/>
            <p:nvPr/>
          </p:nvSpPr>
          <p:spPr>
            <a:xfrm>
              <a:off x="5379888" y="3829673"/>
              <a:ext cx="68777" cy="44259"/>
            </a:xfrm>
            <a:prstGeom prst="rect">
              <a:avLst/>
            </a:prstGeom>
            <a:solidFill>
              <a:srgbClr val="1CABE2">
                <a:alpha val="100000"/>
              </a:srgbClr>
            </a:solidFill>
          </p:spPr>
          <p:txBody>
            <a:bodyPr/>
            <a:lstStyle/>
            <a:p/>
          </p:txBody>
        </p:sp>
        <p:sp>
          <p:nvSpPr>
            <p:cNvPr id="410" name="rc410"/>
            <p:cNvSpPr/>
            <p:nvPr/>
          </p:nvSpPr>
          <p:spPr>
            <a:xfrm>
              <a:off x="5456307" y="3976719"/>
              <a:ext cx="68777" cy="1236763"/>
            </a:xfrm>
            <a:prstGeom prst="rect">
              <a:avLst/>
            </a:prstGeom>
            <a:solidFill>
              <a:srgbClr val="80BD41">
                <a:alpha val="100000"/>
              </a:srgbClr>
            </a:solidFill>
          </p:spPr>
          <p:txBody>
            <a:bodyPr/>
            <a:lstStyle/>
            <a:p/>
          </p:txBody>
        </p:sp>
        <p:sp>
          <p:nvSpPr>
            <p:cNvPr id="411" name="rc411"/>
            <p:cNvSpPr/>
            <p:nvPr/>
          </p:nvSpPr>
          <p:spPr>
            <a:xfrm>
              <a:off x="5456307" y="3768986"/>
              <a:ext cx="68777" cy="171758"/>
            </a:xfrm>
            <a:prstGeom prst="rect">
              <a:avLst/>
            </a:prstGeom>
            <a:solidFill>
              <a:srgbClr val="0058AB">
                <a:alpha val="100000"/>
              </a:srgbClr>
            </a:solidFill>
          </p:spPr>
          <p:txBody>
            <a:bodyPr/>
            <a:lstStyle/>
            <a:p/>
          </p:txBody>
        </p:sp>
        <p:sp>
          <p:nvSpPr>
            <p:cNvPr id="412" name="rc412"/>
            <p:cNvSpPr/>
            <p:nvPr/>
          </p:nvSpPr>
          <p:spPr>
            <a:xfrm>
              <a:off x="5456307" y="3940745"/>
              <a:ext cx="68777" cy="35974"/>
            </a:xfrm>
            <a:prstGeom prst="rect">
              <a:avLst/>
            </a:prstGeom>
            <a:solidFill>
              <a:srgbClr val="1CABE2">
                <a:alpha val="100000"/>
              </a:srgbClr>
            </a:solidFill>
          </p:spPr>
          <p:txBody>
            <a:bodyPr/>
            <a:lstStyle/>
            <a:p/>
          </p:txBody>
        </p:sp>
        <p:sp>
          <p:nvSpPr>
            <p:cNvPr id="413" name="rc413"/>
            <p:cNvSpPr/>
            <p:nvPr/>
          </p:nvSpPr>
          <p:spPr>
            <a:xfrm>
              <a:off x="5532726" y="4027106"/>
              <a:ext cx="68777" cy="1186377"/>
            </a:xfrm>
            <a:prstGeom prst="rect">
              <a:avLst/>
            </a:prstGeom>
            <a:solidFill>
              <a:srgbClr val="80BD41">
                <a:alpha val="100000"/>
              </a:srgbClr>
            </a:solidFill>
          </p:spPr>
          <p:txBody>
            <a:bodyPr/>
            <a:lstStyle/>
            <a:p/>
          </p:txBody>
        </p:sp>
        <p:sp>
          <p:nvSpPr>
            <p:cNvPr id="414" name="rc414"/>
            <p:cNvSpPr/>
            <p:nvPr/>
          </p:nvSpPr>
          <p:spPr>
            <a:xfrm>
              <a:off x="5532726" y="3775482"/>
              <a:ext cx="68777" cy="202670"/>
            </a:xfrm>
            <a:prstGeom prst="rect">
              <a:avLst/>
            </a:prstGeom>
            <a:solidFill>
              <a:srgbClr val="0058AB">
                <a:alpha val="100000"/>
              </a:srgbClr>
            </a:solidFill>
          </p:spPr>
          <p:txBody>
            <a:bodyPr/>
            <a:lstStyle/>
            <a:p/>
          </p:txBody>
        </p:sp>
        <p:sp>
          <p:nvSpPr>
            <p:cNvPr id="415" name="rc415"/>
            <p:cNvSpPr/>
            <p:nvPr/>
          </p:nvSpPr>
          <p:spPr>
            <a:xfrm>
              <a:off x="5532726" y="3978152"/>
              <a:ext cx="68777" cy="48953"/>
            </a:xfrm>
            <a:prstGeom prst="rect">
              <a:avLst/>
            </a:prstGeom>
            <a:solidFill>
              <a:srgbClr val="1CABE2">
                <a:alpha val="100000"/>
              </a:srgbClr>
            </a:solidFill>
          </p:spPr>
          <p:txBody>
            <a:bodyPr/>
            <a:lstStyle/>
            <a:p/>
          </p:txBody>
        </p:sp>
        <p:sp>
          <p:nvSpPr>
            <p:cNvPr id="416" name="rc416"/>
            <p:cNvSpPr/>
            <p:nvPr/>
          </p:nvSpPr>
          <p:spPr>
            <a:xfrm>
              <a:off x="5609145" y="3894570"/>
              <a:ext cx="68777" cy="1318913"/>
            </a:xfrm>
            <a:prstGeom prst="rect">
              <a:avLst/>
            </a:prstGeom>
            <a:solidFill>
              <a:srgbClr val="80BD41">
                <a:alpha val="100000"/>
              </a:srgbClr>
            </a:solidFill>
          </p:spPr>
          <p:txBody>
            <a:bodyPr/>
            <a:lstStyle/>
            <a:p/>
          </p:txBody>
        </p:sp>
        <p:sp>
          <p:nvSpPr>
            <p:cNvPr id="417" name="rc417"/>
            <p:cNvSpPr/>
            <p:nvPr/>
          </p:nvSpPr>
          <p:spPr>
            <a:xfrm>
              <a:off x="5609145" y="3774949"/>
              <a:ext cx="68777" cy="84440"/>
            </a:xfrm>
            <a:prstGeom prst="rect">
              <a:avLst/>
            </a:prstGeom>
            <a:solidFill>
              <a:srgbClr val="0058AB">
                <a:alpha val="100000"/>
              </a:srgbClr>
            </a:solidFill>
          </p:spPr>
          <p:txBody>
            <a:bodyPr/>
            <a:lstStyle/>
            <a:p/>
          </p:txBody>
        </p:sp>
        <p:sp>
          <p:nvSpPr>
            <p:cNvPr id="418" name="rc418"/>
            <p:cNvSpPr/>
            <p:nvPr/>
          </p:nvSpPr>
          <p:spPr>
            <a:xfrm>
              <a:off x="5609145" y="3859390"/>
              <a:ext cx="68777" cy="35179"/>
            </a:xfrm>
            <a:prstGeom prst="rect">
              <a:avLst/>
            </a:prstGeom>
            <a:solidFill>
              <a:srgbClr val="1CABE2">
                <a:alpha val="100000"/>
              </a:srgbClr>
            </a:solidFill>
          </p:spPr>
          <p:txBody>
            <a:bodyPr/>
            <a:lstStyle/>
            <a:p/>
          </p:txBody>
        </p:sp>
        <p:sp>
          <p:nvSpPr>
            <p:cNvPr id="419" name="rc419"/>
            <p:cNvSpPr/>
            <p:nvPr/>
          </p:nvSpPr>
          <p:spPr>
            <a:xfrm>
              <a:off x="5685564" y="3927687"/>
              <a:ext cx="68777" cy="1285796"/>
            </a:xfrm>
            <a:prstGeom prst="rect">
              <a:avLst/>
            </a:prstGeom>
            <a:solidFill>
              <a:srgbClr val="80BD41">
                <a:alpha val="100000"/>
              </a:srgbClr>
            </a:solidFill>
          </p:spPr>
          <p:txBody>
            <a:bodyPr/>
            <a:lstStyle/>
            <a:p/>
          </p:txBody>
        </p:sp>
        <p:sp>
          <p:nvSpPr>
            <p:cNvPr id="420" name="rc420"/>
            <p:cNvSpPr/>
            <p:nvPr/>
          </p:nvSpPr>
          <p:spPr>
            <a:xfrm>
              <a:off x="5685564" y="3779162"/>
              <a:ext cx="68777" cy="116944"/>
            </a:xfrm>
            <a:prstGeom prst="rect">
              <a:avLst/>
            </a:prstGeom>
            <a:solidFill>
              <a:srgbClr val="0058AB">
                <a:alpha val="100000"/>
              </a:srgbClr>
            </a:solidFill>
          </p:spPr>
          <p:txBody>
            <a:bodyPr/>
            <a:lstStyle/>
            <a:p/>
          </p:txBody>
        </p:sp>
        <p:sp>
          <p:nvSpPr>
            <p:cNvPr id="421" name="rc421"/>
            <p:cNvSpPr/>
            <p:nvPr/>
          </p:nvSpPr>
          <p:spPr>
            <a:xfrm>
              <a:off x="5685564" y="3896106"/>
              <a:ext cx="68777" cy="31580"/>
            </a:xfrm>
            <a:prstGeom prst="rect">
              <a:avLst/>
            </a:prstGeom>
            <a:solidFill>
              <a:srgbClr val="1CABE2">
                <a:alpha val="100000"/>
              </a:srgbClr>
            </a:solidFill>
          </p:spPr>
          <p:txBody>
            <a:bodyPr/>
            <a:lstStyle/>
            <a:p/>
          </p:txBody>
        </p:sp>
        <p:sp>
          <p:nvSpPr>
            <p:cNvPr id="422" name="rc422"/>
            <p:cNvSpPr/>
            <p:nvPr/>
          </p:nvSpPr>
          <p:spPr>
            <a:xfrm>
              <a:off x="5761983" y="3782555"/>
              <a:ext cx="68777" cy="101407"/>
            </a:xfrm>
            <a:prstGeom prst="rect">
              <a:avLst/>
            </a:prstGeom>
            <a:solidFill>
              <a:srgbClr val="F26A21">
                <a:alpha val="100000"/>
              </a:srgbClr>
            </a:solidFill>
          </p:spPr>
          <p:txBody>
            <a:bodyPr/>
            <a:lstStyle/>
            <a:p/>
          </p:txBody>
        </p:sp>
        <p:sp>
          <p:nvSpPr>
            <p:cNvPr id="423" name="rc423"/>
            <p:cNvSpPr/>
            <p:nvPr/>
          </p:nvSpPr>
          <p:spPr>
            <a:xfrm>
              <a:off x="5761983" y="3883962"/>
              <a:ext cx="68777" cy="1329520"/>
            </a:xfrm>
            <a:prstGeom prst="rect">
              <a:avLst/>
            </a:prstGeom>
            <a:solidFill>
              <a:srgbClr val="FFC20E">
                <a:alpha val="100000"/>
              </a:srgbClr>
            </a:solidFill>
          </p:spPr>
          <p:txBody>
            <a:bodyPr/>
            <a:lstStyle/>
            <a:p/>
          </p:txBody>
        </p:sp>
        <p:sp>
          <p:nvSpPr>
            <p:cNvPr id="424" name="rc424"/>
            <p:cNvSpPr/>
            <p:nvPr/>
          </p:nvSpPr>
          <p:spPr>
            <a:xfrm>
              <a:off x="5838402" y="3790152"/>
              <a:ext cx="68777" cy="87934"/>
            </a:xfrm>
            <a:prstGeom prst="rect">
              <a:avLst/>
            </a:prstGeom>
            <a:solidFill>
              <a:srgbClr val="F26A21">
                <a:alpha val="100000"/>
              </a:srgbClr>
            </a:solidFill>
          </p:spPr>
          <p:txBody>
            <a:bodyPr/>
            <a:lstStyle/>
            <a:p/>
          </p:txBody>
        </p:sp>
        <p:sp>
          <p:nvSpPr>
            <p:cNvPr id="425" name="rc425"/>
            <p:cNvSpPr/>
            <p:nvPr/>
          </p:nvSpPr>
          <p:spPr>
            <a:xfrm>
              <a:off x="5838402" y="3878086"/>
              <a:ext cx="68777" cy="1335396"/>
            </a:xfrm>
            <a:prstGeom prst="rect">
              <a:avLst/>
            </a:prstGeom>
            <a:solidFill>
              <a:srgbClr val="FFC20E">
                <a:alpha val="100000"/>
              </a:srgbClr>
            </a:solidFill>
          </p:spPr>
          <p:txBody>
            <a:bodyPr/>
            <a:lstStyle/>
            <a:p/>
          </p:txBody>
        </p:sp>
        <p:sp>
          <p:nvSpPr>
            <p:cNvPr id="426" name="rc426"/>
            <p:cNvSpPr/>
            <p:nvPr/>
          </p:nvSpPr>
          <p:spPr>
            <a:xfrm>
              <a:off x="5914821" y="3796394"/>
              <a:ext cx="68777" cy="76251"/>
            </a:xfrm>
            <a:prstGeom prst="rect">
              <a:avLst/>
            </a:prstGeom>
            <a:solidFill>
              <a:srgbClr val="F26A21">
                <a:alpha val="100000"/>
              </a:srgbClr>
            </a:solidFill>
          </p:spPr>
          <p:txBody>
            <a:bodyPr/>
            <a:lstStyle/>
            <a:p/>
          </p:txBody>
        </p:sp>
        <p:sp>
          <p:nvSpPr>
            <p:cNvPr id="427" name="rc427"/>
            <p:cNvSpPr/>
            <p:nvPr/>
          </p:nvSpPr>
          <p:spPr>
            <a:xfrm>
              <a:off x="5914821" y="3872646"/>
              <a:ext cx="68777" cy="1340836"/>
            </a:xfrm>
            <a:prstGeom prst="rect">
              <a:avLst/>
            </a:prstGeom>
            <a:solidFill>
              <a:srgbClr val="FFC20E">
                <a:alpha val="100000"/>
              </a:srgbClr>
            </a:solidFill>
          </p:spPr>
          <p:txBody>
            <a:bodyPr/>
            <a:lstStyle/>
            <a:p/>
          </p:txBody>
        </p:sp>
        <p:sp>
          <p:nvSpPr>
            <p:cNvPr id="428" name="rc428"/>
            <p:cNvSpPr/>
            <p:nvPr/>
          </p:nvSpPr>
          <p:spPr>
            <a:xfrm>
              <a:off x="5991240" y="3803684"/>
              <a:ext cx="68777" cy="66121"/>
            </a:xfrm>
            <a:prstGeom prst="rect">
              <a:avLst/>
            </a:prstGeom>
            <a:solidFill>
              <a:srgbClr val="F26A21">
                <a:alpha val="100000"/>
              </a:srgbClr>
            </a:solidFill>
          </p:spPr>
          <p:txBody>
            <a:bodyPr/>
            <a:lstStyle/>
            <a:p/>
          </p:txBody>
        </p:sp>
        <p:sp>
          <p:nvSpPr>
            <p:cNvPr id="429" name="rc429"/>
            <p:cNvSpPr/>
            <p:nvPr/>
          </p:nvSpPr>
          <p:spPr>
            <a:xfrm>
              <a:off x="5991240" y="3869805"/>
              <a:ext cx="68777" cy="1343677"/>
            </a:xfrm>
            <a:prstGeom prst="rect">
              <a:avLst/>
            </a:prstGeom>
            <a:solidFill>
              <a:srgbClr val="FFC20E">
                <a:alpha val="100000"/>
              </a:srgbClr>
            </a:solidFill>
          </p:spPr>
          <p:txBody>
            <a:bodyPr/>
            <a:lstStyle/>
            <a:p/>
          </p:txBody>
        </p:sp>
        <p:sp>
          <p:nvSpPr>
            <p:cNvPr id="430" name="rc430"/>
            <p:cNvSpPr/>
            <p:nvPr/>
          </p:nvSpPr>
          <p:spPr>
            <a:xfrm>
              <a:off x="6067659" y="3811784"/>
              <a:ext cx="68777" cy="57336"/>
            </a:xfrm>
            <a:prstGeom prst="rect">
              <a:avLst/>
            </a:prstGeom>
            <a:solidFill>
              <a:srgbClr val="F26A21">
                <a:alpha val="100000"/>
              </a:srgbClr>
            </a:solidFill>
          </p:spPr>
          <p:txBody>
            <a:bodyPr/>
            <a:lstStyle/>
            <a:p/>
          </p:txBody>
        </p:sp>
        <p:sp>
          <p:nvSpPr>
            <p:cNvPr id="431" name="rc431"/>
            <p:cNvSpPr/>
            <p:nvPr/>
          </p:nvSpPr>
          <p:spPr>
            <a:xfrm>
              <a:off x="6067659" y="3869120"/>
              <a:ext cx="68777" cy="1344362"/>
            </a:xfrm>
            <a:prstGeom prst="rect">
              <a:avLst/>
            </a:prstGeom>
            <a:solidFill>
              <a:srgbClr val="FFC20E">
                <a:alpha val="100000"/>
              </a:srgbClr>
            </a:solidFill>
          </p:spPr>
          <p:txBody>
            <a:bodyPr/>
            <a:lstStyle/>
            <a:p/>
          </p:txBody>
        </p:sp>
        <p:sp>
          <p:nvSpPr>
            <p:cNvPr id="432" name="rc432"/>
            <p:cNvSpPr/>
            <p:nvPr/>
          </p:nvSpPr>
          <p:spPr>
            <a:xfrm>
              <a:off x="6144078" y="3818792"/>
              <a:ext cx="68777" cy="49718"/>
            </a:xfrm>
            <a:prstGeom prst="rect">
              <a:avLst/>
            </a:prstGeom>
            <a:solidFill>
              <a:srgbClr val="F26A21">
                <a:alpha val="100000"/>
              </a:srgbClr>
            </a:solidFill>
          </p:spPr>
          <p:txBody>
            <a:bodyPr/>
            <a:lstStyle/>
            <a:p/>
          </p:txBody>
        </p:sp>
        <p:sp>
          <p:nvSpPr>
            <p:cNvPr id="433" name="rc433"/>
            <p:cNvSpPr/>
            <p:nvPr/>
          </p:nvSpPr>
          <p:spPr>
            <a:xfrm>
              <a:off x="6144078" y="3868511"/>
              <a:ext cx="68777" cy="1344971"/>
            </a:xfrm>
            <a:prstGeom prst="rect">
              <a:avLst/>
            </a:prstGeom>
            <a:solidFill>
              <a:srgbClr val="FFC20E">
                <a:alpha val="100000"/>
              </a:srgbClr>
            </a:solidFill>
          </p:spPr>
          <p:txBody>
            <a:bodyPr/>
            <a:lstStyle/>
            <a:p/>
          </p:txBody>
        </p:sp>
        <p:sp>
          <p:nvSpPr>
            <p:cNvPr id="434" name="rc434"/>
            <p:cNvSpPr/>
            <p:nvPr/>
          </p:nvSpPr>
          <p:spPr>
            <a:xfrm>
              <a:off x="6220497" y="3825577"/>
              <a:ext cx="68777" cy="43113"/>
            </a:xfrm>
            <a:prstGeom prst="rect">
              <a:avLst/>
            </a:prstGeom>
            <a:solidFill>
              <a:srgbClr val="F26A21">
                <a:alpha val="100000"/>
              </a:srgbClr>
            </a:solidFill>
          </p:spPr>
          <p:txBody>
            <a:bodyPr/>
            <a:lstStyle/>
            <a:p/>
          </p:txBody>
        </p:sp>
        <p:sp>
          <p:nvSpPr>
            <p:cNvPr id="435" name="rc435"/>
            <p:cNvSpPr/>
            <p:nvPr/>
          </p:nvSpPr>
          <p:spPr>
            <a:xfrm>
              <a:off x="6220497" y="3868690"/>
              <a:ext cx="68777" cy="1344792"/>
            </a:xfrm>
            <a:prstGeom prst="rect">
              <a:avLst/>
            </a:prstGeom>
            <a:solidFill>
              <a:srgbClr val="FFC20E">
                <a:alpha val="100000"/>
              </a:srgbClr>
            </a:solidFill>
          </p:spPr>
          <p:txBody>
            <a:bodyPr/>
            <a:lstStyle/>
            <a:p/>
          </p:txBody>
        </p:sp>
        <p:sp>
          <p:nvSpPr>
            <p:cNvPr id="436" name="pl436"/>
            <p:cNvSpPr/>
            <p:nvPr/>
          </p:nvSpPr>
          <p:spPr>
            <a:xfrm>
              <a:off x="6476930" y="2732296"/>
              <a:ext cx="2597480" cy="0"/>
            </a:xfrm>
            <a:custGeom>
              <a:avLst/>
              <a:pathLst>
                <a:path w="2597480" h="0">
                  <a:moveTo>
                    <a:pt x="0" y="0"/>
                  </a:moveTo>
                  <a:lnTo>
                    <a:pt x="2597480" y="0"/>
                  </a:lnTo>
                  <a:lnTo>
                    <a:pt x="2597480" y="0"/>
                  </a:lnTo>
                </a:path>
              </a:pathLst>
            </a:custGeom>
            <a:ln w="6775" cap="flat">
              <a:solidFill>
                <a:srgbClr val="EBEBEB">
                  <a:alpha val="100000"/>
                </a:srgbClr>
              </a:solidFill>
              <a:prstDash val="solid"/>
              <a:round/>
            </a:ln>
          </p:spPr>
          <p:txBody>
            <a:bodyPr/>
            <a:lstStyle/>
            <a:p/>
          </p:txBody>
        </p:sp>
        <p:sp>
          <p:nvSpPr>
            <p:cNvPr id="437" name="pl437"/>
            <p:cNvSpPr/>
            <p:nvPr/>
          </p:nvSpPr>
          <p:spPr>
            <a:xfrm>
              <a:off x="6476930" y="2301793"/>
              <a:ext cx="2597480" cy="0"/>
            </a:xfrm>
            <a:custGeom>
              <a:avLst/>
              <a:pathLst>
                <a:path w="2597480" h="0">
                  <a:moveTo>
                    <a:pt x="0" y="0"/>
                  </a:moveTo>
                  <a:lnTo>
                    <a:pt x="2597480" y="0"/>
                  </a:lnTo>
                  <a:lnTo>
                    <a:pt x="2597480" y="0"/>
                  </a:lnTo>
                </a:path>
              </a:pathLst>
            </a:custGeom>
            <a:ln w="6775" cap="flat">
              <a:solidFill>
                <a:srgbClr val="EBEBEB">
                  <a:alpha val="100000"/>
                </a:srgbClr>
              </a:solidFill>
              <a:prstDash val="solid"/>
              <a:round/>
            </a:ln>
          </p:spPr>
          <p:txBody>
            <a:bodyPr/>
            <a:lstStyle/>
            <a:p/>
          </p:txBody>
        </p:sp>
        <p:sp>
          <p:nvSpPr>
            <p:cNvPr id="438" name="pl438"/>
            <p:cNvSpPr/>
            <p:nvPr/>
          </p:nvSpPr>
          <p:spPr>
            <a:xfrm>
              <a:off x="6476930" y="1871289"/>
              <a:ext cx="2597480" cy="0"/>
            </a:xfrm>
            <a:custGeom>
              <a:avLst/>
              <a:pathLst>
                <a:path w="2597480" h="0">
                  <a:moveTo>
                    <a:pt x="0" y="0"/>
                  </a:moveTo>
                  <a:lnTo>
                    <a:pt x="2597480" y="0"/>
                  </a:lnTo>
                  <a:lnTo>
                    <a:pt x="2597480" y="0"/>
                  </a:lnTo>
                </a:path>
              </a:pathLst>
            </a:custGeom>
            <a:ln w="6775" cap="flat">
              <a:solidFill>
                <a:srgbClr val="EBEBEB">
                  <a:alpha val="100000"/>
                </a:srgbClr>
              </a:solidFill>
              <a:prstDash val="solid"/>
              <a:round/>
            </a:ln>
          </p:spPr>
          <p:txBody>
            <a:bodyPr/>
            <a:lstStyle/>
            <a:p/>
          </p:txBody>
        </p:sp>
        <p:sp>
          <p:nvSpPr>
            <p:cNvPr id="439" name="pl439"/>
            <p:cNvSpPr/>
            <p:nvPr/>
          </p:nvSpPr>
          <p:spPr>
            <a:xfrm>
              <a:off x="6476930" y="1440786"/>
              <a:ext cx="2597480" cy="0"/>
            </a:xfrm>
            <a:custGeom>
              <a:avLst/>
              <a:pathLst>
                <a:path w="2597480" h="0">
                  <a:moveTo>
                    <a:pt x="0" y="0"/>
                  </a:moveTo>
                  <a:lnTo>
                    <a:pt x="2597480" y="0"/>
                  </a:lnTo>
                  <a:lnTo>
                    <a:pt x="2597480" y="0"/>
                  </a:lnTo>
                </a:path>
              </a:pathLst>
            </a:custGeom>
            <a:ln w="6775" cap="flat">
              <a:solidFill>
                <a:srgbClr val="EBEBEB">
                  <a:alpha val="100000"/>
                </a:srgbClr>
              </a:solidFill>
              <a:prstDash val="solid"/>
              <a:round/>
            </a:ln>
          </p:spPr>
          <p:txBody>
            <a:bodyPr/>
            <a:lstStyle/>
            <a:p/>
          </p:txBody>
        </p:sp>
        <p:sp>
          <p:nvSpPr>
            <p:cNvPr id="440" name="pl440"/>
            <p:cNvSpPr/>
            <p:nvPr/>
          </p:nvSpPr>
          <p:spPr>
            <a:xfrm>
              <a:off x="6820433" y="1056131"/>
              <a:ext cx="0" cy="1981484"/>
            </a:xfrm>
            <a:custGeom>
              <a:avLst/>
              <a:pathLst>
                <a:path w="0" h="1981484">
                  <a:moveTo>
                    <a:pt x="0" y="1981484"/>
                  </a:moveTo>
                  <a:lnTo>
                    <a:pt x="0" y="0"/>
                  </a:lnTo>
                  <a:lnTo>
                    <a:pt x="0" y="0"/>
                  </a:lnTo>
                </a:path>
              </a:pathLst>
            </a:custGeom>
            <a:ln w="6775" cap="flat">
              <a:solidFill>
                <a:srgbClr val="EBEBEB">
                  <a:alpha val="100000"/>
                </a:srgbClr>
              </a:solidFill>
              <a:prstDash val="solid"/>
              <a:round/>
            </a:ln>
          </p:spPr>
          <p:txBody>
            <a:bodyPr/>
            <a:lstStyle/>
            <a:p/>
          </p:txBody>
        </p:sp>
        <p:sp>
          <p:nvSpPr>
            <p:cNvPr id="441" name="pl441"/>
            <p:cNvSpPr/>
            <p:nvPr/>
          </p:nvSpPr>
          <p:spPr>
            <a:xfrm>
              <a:off x="7202528" y="1056131"/>
              <a:ext cx="0" cy="1981484"/>
            </a:xfrm>
            <a:custGeom>
              <a:avLst/>
              <a:pathLst>
                <a:path w="0" h="1981484">
                  <a:moveTo>
                    <a:pt x="0" y="1981484"/>
                  </a:moveTo>
                  <a:lnTo>
                    <a:pt x="0" y="0"/>
                  </a:lnTo>
                  <a:lnTo>
                    <a:pt x="0" y="0"/>
                  </a:lnTo>
                </a:path>
              </a:pathLst>
            </a:custGeom>
            <a:ln w="6775" cap="flat">
              <a:solidFill>
                <a:srgbClr val="EBEBEB">
                  <a:alpha val="100000"/>
                </a:srgbClr>
              </a:solidFill>
              <a:prstDash val="solid"/>
              <a:round/>
            </a:ln>
          </p:spPr>
          <p:txBody>
            <a:bodyPr/>
            <a:lstStyle/>
            <a:p/>
          </p:txBody>
        </p:sp>
        <p:sp>
          <p:nvSpPr>
            <p:cNvPr id="442" name="pl442"/>
            <p:cNvSpPr/>
            <p:nvPr/>
          </p:nvSpPr>
          <p:spPr>
            <a:xfrm>
              <a:off x="7584623" y="1056131"/>
              <a:ext cx="0" cy="1981484"/>
            </a:xfrm>
            <a:custGeom>
              <a:avLst/>
              <a:pathLst>
                <a:path w="0" h="1981484">
                  <a:moveTo>
                    <a:pt x="0" y="1981484"/>
                  </a:moveTo>
                  <a:lnTo>
                    <a:pt x="0" y="0"/>
                  </a:lnTo>
                  <a:lnTo>
                    <a:pt x="0" y="0"/>
                  </a:lnTo>
                </a:path>
              </a:pathLst>
            </a:custGeom>
            <a:ln w="6775" cap="flat">
              <a:solidFill>
                <a:srgbClr val="EBEBEB">
                  <a:alpha val="100000"/>
                </a:srgbClr>
              </a:solidFill>
              <a:prstDash val="solid"/>
              <a:round/>
            </a:ln>
          </p:spPr>
          <p:txBody>
            <a:bodyPr/>
            <a:lstStyle/>
            <a:p/>
          </p:txBody>
        </p:sp>
        <p:sp>
          <p:nvSpPr>
            <p:cNvPr id="443" name="pl443"/>
            <p:cNvSpPr/>
            <p:nvPr/>
          </p:nvSpPr>
          <p:spPr>
            <a:xfrm>
              <a:off x="7966718" y="1056131"/>
              <a:ext cx="0" cy="1981484"/>
            </a:xfrm>
            <a:custGeom>
              <a:avLst/>
              <a:pathLst>
                <a:path w="0" h="1981484">
                  <a:moveTo>
                    <a:pt x="0" y="1981484"/>
                  </a:moveTo>
                  <a:lnTo>
                    <a:pt x="0" y="0"/>
                  </a:lnTo>
                  <a:lnTo>
                    <a:pt x="0" y="0"/>
                  </a:lnTo>
                </a:path>
              </a:pathLst>
            </a:custGeom>
            <a:ln w="6775" cap="flat">
              <a:solidFill>
                <a:srgbClr val="EBEBEB">
                  <a:alpha val="100000"/>
                </a:srgbClr>
              </a:solidFill>
              <a:prstDash val="solid"/>
              <a:round/>
            </a:ln>
          </p:spPr>
          <p:txBody>
            <a:bodyPr/>
            <a:lstStyle/>
            <a:p/>
          </p:txBody>
        </p:sp>
        <p:sp>
          <p:nvSpPr>
            <p:cNvPr id="444" name="pl444"/>
            <p:cNvSpPr/>
            <p:nvPr/>
          </p:nvSpPr>
          <p:spPr>
            <a:xfrm>
              <a:off x="8348812" y="1056131"/>
              <a:ext cx="0" cy="1981484"/>
            </a:xfrm>
            <a:custGeom>
              <a:avLst/>
              <a:pathLst>
                <a:path w="0" h="1981484">
                  <a:moveTo>
                    <a:pt x="0" y="1981484"/>
                  </a:moveTo>
                  <a:lnTo>
                    <a:pt x="0" y="0"/>
                  </a:lnTo>
                  <a:lnTo>
                    <a:pt x="0" y="0"/>
                  </a:lnTo>
                </a:path>
              </a:pathLst>
            </a:custGeom>
            <a:ln w="6775" cap="flat">
              <a:solidFill>
                <a:srgbClr val="EBEBEB">
                  <a:alpha val="100000"/>
                </a:srgbClr>
              </a:solidFill>
              <a:prstDash val="solid"/>
              <a:round/>
            </a:ln>
          </p:spPr>
          <p:txBody>
            <a:bodyPr/>
            <a:lstStyle/>
            <a:p/>
          </p:txBody>
        </p:sp>
        <p:sp>
          <p:nvSpPr>
            <p:cNvPr id="445" name="pl445"/>
            <p:cNvSpPr/>
            <p:nvPr/>
          </p:nvSpPr>
          <p:spPr>
            <a:xfrm>
              <a:off x="8730907" y="1056131"/>
              <a:ext cx="0" cy="1981484"/>
            </a:xfrm>
            <a:custGeom>
              <a:avLst/>
              <a:pathLst>
                <a:path w="0" h="1981484">
                  <a:moveTo>
                    <a:pt x="0" y="1981484"/>
                  </a:moveTo>
                  <a:lnTo>
                    <a:pt x="0" y="0"/>
                  </a:lnTo>
                  <a:lnTo>
                    <a:pt x="0" y="0"/>
                  </a:lnTo>
                </a:path>
              </a:pathLst>
            </a:custGeom>
            <a:ln w="6775" cap="flat">
              <a:solidFill>
                <a:srgbClr val="EBEBEB">
                  <a:alpha val="100000"/>
                </a:srgbClr>
              </a:solidFill>
              <a:prstDash val="solid"/>
              <a:round/>
            </a:ln>
          </p:spPr>
          <p:txBody>
            <a:bodyPr/>
            <a:lstStyle/>
            <a:p/>
          </p:txBody>
        </p:sp>
        <p:sp>
          <p:nvSpPr>
            <p:cNvPr id="446" name="pl446"/>
            <p:cNvSpPr/>
            <p:nvPr/>
          </p:nvSpPr>
          <p:spPr>
            <a:xfrm>
              <a:off x="6476930" y="2947548"/>
              <a:ext cx="2597480" cy="0"/>
            </a:xfrm>
            <a:custGeom>
              <a:avLst/>
              <a:pathLst>
                <a:path w="2597480" h="0">
                  <a:moveTo>
                    <a:pt x="0" y="0"/>
                  </a:moveTo>
                  <a:lnTo>
                    <a:pt x="2597480" y="0"/>
                  </a:lnTo>
                  <a:lnTo>
                    <a:pt x="2597480" y="0"/>
                  </a:lnTo>
                </a:path>
              </a:pathLst>
            </a:custGeom>
            <a:ln w="13550" cap="flat">
              <a:solidFill>
                <a:srgbClr val="EBEBEB">
                  <a:alpha val="100000"/>
                </a:srgbClr>
              </a:solidFill>
              <a:prstDash val="solid"/>
              <a:round/>
            </a:ln>
          </p:spPr>
          <p:txBody>
            <a:bodyPr/>
            <a:lstStyle/>
            <a:p/>
          </p:txBody>
        </p:sp>
        <p:sp>
          <p:nvSpPr>
            <p:cNvPr id="447" name="pl447"/>
            <p:cNvSpPr/>
            <p:nvPr/>
          </p:nvSpPr>
          <p:spPr>
            <a:xfrm>
              <a:off x="6476930" y="2517044"/>
              <a:ext cx="2597480" cy="0"/>
            </a:xfrm>
            <a:custGeom>
              <a:avLst/>
              <a:pathLst>
                <a:path w="2597480" h="0">
                  <a:moveTo>
                    <a:pt x="0" y="0"/>
                  </a:moveTo>
                  <a:lnTo>
                    <a:pt x="2597480" y="0"/>
                  </a:lnTo>
                  <a:lnTo>
                    <a:pt x="2597480" y="0"/>
                  </a:lnTo>
                </a:path>
              </a:pathLst>
            </a:custGeom>
            <a:ln w="13550" cap="flat">
              <a:solidFill>
                <a:srgbClr val="EBEBEB">
                  <a:alpha val="100000"/>
                </a:srgbClr>
              </a:solidFill>
              <a:prstDash val="solid"/>
              <a:round/>
            </a:ln>
          </p:spPr>
          <p:txBody>
            <a:bodyPr/>
            <a:lstStyle/>
            <a:p/>
          </p:txBody>
        </p:sp>
        <p:sp>
          <p:nvSpPr>
            <p:cNvPr id="448" name="pl448"/>
            <p:cNvSpPr/>
            <p:nvPr/>
          </p:nvSpPr>
          <p:spPr>
            <a:xfrm>
              <a:off x="6476930" y="2086541"/>
              <a:ext cx="2597480" cy="0"/>
            </a:xfrm>
            <a:custGeom>
              <a:avLst/>
              <a:pathLst>
                <a:path w="2597480" h="0">
                  <a:moveTo>
                    <a:pt x="0" y="0"/>
                  </a:moveTo>
                  <a:lnTo>
                    <a:pt x="2597480" y="0"/>
                  </a:lnTo>
                  <a:lnTo>
                    <a:pt x="2597480" y="0"/>
                  </a:lnTo>
                </a:path>
              </a:pathLst>
            </a:custGeom>
            <a:ln w="13550" cap="flat">
              <a:solidFill>
                <a:srgbClr val="EBEBEB">
                  <a:alpha val="100000"/>
                </a:srgbClr>
              </a:solidFill>
              <a:prstDash val="solid"/>
              <a:round/>
            </a:ln>
          </p:spPr>
          <p:txBody>
            <a:bodyPr/>
            <a:lstStyle/>
            <a:p/>
          </p:txBody>
        </p:sp>
        <p:sp>
          <p:nvSpPr>
            <p:cNvPr id="449" name="pl449"/>
            <p:cNvSpPr/>
            <p:nvPr/>
          </p:nvSpPr>
          <p:spPr>
            <a:xfrm>
              <a:off x="6476930" y="1656038"/>
              <a:ext cx="2597480" cy="0"/>
            </a:xfrm>
            <a:custGeom>
              <a:avLst/>
              <a:pathLst>
                <a:path w="2597480" h="0">
                  <a:moveTo>
                    <a:pt x="0" y="0"/>
                  </a:moveTo>
                  <a:lnTo>
                    <a:pt x="2597480" y="0"/>
                  </a:lnTo>
                  <a:lnTo>
                    <a:pt x="2597480" y="0"/>
                  </a:lnTo>
                </a:path>
              </a:pathLst>
            </a:custGeom>
            <a:ln w="13550" cap="flat">
              <a:solidFill>
                <a:srgbClr val="EBEBEB">
                  <a:alpha val="100000"/>
                </a:srgbClr>
              </a:solidFill>
              <a:prstDash val="solid"/>
              <a:round/>
            </a:ln>
          </p:spPr>
          <p:txBody>
            <a:bodyPr/>
            <a:lstStyle/>
            <a:p/>
          </p:txBody>
        </p:sp>
        <p:sp>
          <p:nvSpPr>
            <p:cNvPr id="450" name="pl450"/>
            <p:cNvSpPr/>
            <p:nvPr/>
          </p:nvSpPr>
          <p:spPr>
            <a:xfrm>
              <a:off x="6476930" y="1225534"/>
              <a:ext cx="2597480" cy="0"/>
            </a:xfrm>
            <a:custGeom>
              <a:avLst/>
              <a:pathLst>
                <a:path w="2597480" h="0">
                  <a:moveTo>
                    <a:pt x="0" y="0"/>
                  </a:moveTo>
                  <a:lnTo>
                    <a:pt x="2597480" y="0"/>
                  </a:lnTo>
                  <a:lnTo>
                    <a:pt x="2597480" y="0"/>
                  </a:lnTo>
                </a:path>
              </a:pathLst>
            </a:custGeom>
            <a:ln w="13550" cap="flat">
              <a:solidFill>
                <a:srgbClr val="EBEBEB">
                  <a:alpha val="100000"/>
                </a:srgbClr>
              </a:solidFill>
              <a:prstDash val="solid"/>
              <a:round/>
            </a:ln>
          </p:spPr>
          <p:txBody>
            <a:bodyPr/>
            <a:lstStyle/>
            <a:p/>
          </p:txBody>
        </p:sp>
        <p:sp>
          <p:nvSpPr>
            <p:cNvPr id="451" name="pl451"/>
            <p:cNvSpPr/>
            <p:nvPr/>
          </p:nvSpPr>
          <p:spPr>
            <a:xfrm>
              <a:off x="6629386" y="1056131"/>
              <a:ext cx="0" cy="1981484"/>
            </a:xfrm>
            <a:custGeom>
              <a:avLst/>
              <a:pathLst>
                <a:path w="0" h="1981484">
                  <a:moveTo>
                    <a:pt x="0" y="1981484"/>
                  </a:moveTo>
                  <a:lnTo>
                    <a:pt x="0" y="0"/>
                  </a:lnTo>
                  <a:lnTo>
                    <a:pt x="0" y="0"/>
                  </a:lnTo>
                </a:path>
              </a:pathLst>
            </a:custGeom>
            <a:ln w="13550" cap="flat">
              <a:solidFill>
                <a:srgbClr val="EBEBEB">
                  <a:alpha val="100000"/>
                </a:srgbClr>
              </a:solidFill>
              <a:prstDash val="solid"/>
              <a:round/>
            </a:ln>
          </p:spPr>
          <p:txBody>
            <a:bodyPr/>
            <a:lstStyle/>
            <a:p/>
          </p:txBody>
        </p:sp>
        <p:sp>
          <p:nvSpPr>
            <p:cNvPr id="452" name="pl452"/>
            <p:cNvSpPr/>
            <p:nvPr/>
          </p:nvSpPr>
          <p:spPr>
            <a:xfrm>
              <a:off x="7011481" y="1056131"/>
              <a:ext cx="0" cy="1981484"/>
            </a:xfrm>
            <a:custGeom>
              <a:avLst/>
              <a:pathLst>
                <a:path w="0" h="1981484">
                  <a:moveTo>
                    <a:pt x="0" y="1981484"/>
                  </a:moveTo>
                  <a:lnTo>
                    <a:pt x="0" y="0"/>
                  </a:lnTo>
                  <a:lnTo>
                    <a:pt x="0" y="0"/>
                  </a:lnTo>
                </a:path>
              </a:pathLst>
            </a:custGeom>
            <a:ln w="13550" cap="flat">
              <a:solidFill>
                <a:srgbClr val="EBEBEB">
                  <a:alpha val="100000"/>
                </a:srgbClr>
              </a:solidFill>
              <a:prstDash val="solid"/>
              <a:round/>
            </a:ln>
          </p:spPr>
          <p:txBody>
            <a:bodyPr/>
            <a:lstStyle/>
            <a:p/>
          </p:txBody>
        </p:sp>
        <p:sp>
          <p:nvSpPr>
            <p:cNvPr id="453" name="pl453"/>
            <p:cNvSpPr/>
            <p:nvPr/>
          </p:nvSpPr>
          <p:spPr>
            <a:xfrm>
              <a:off x="7393575" y="1056131"/>
              <a:ext cx="0" cy="1981484"/>
            </a:xfrm>
            <a:custGeom>
              <a:avLst/>
              <a:pathLst>
                <a:path w="0" h="1981484">
                  <a:moveTo>
                    <a:pt x="0" y="1981484"/>
                  </a:moveTo>
                  <a:lnTo>
                    <a:pt x="0" y="0"/>
                  </a:lnTo>
                  <a:lnTo>
                    <a:pt x="0" y="0"/>
                  </a:lnTo>
                </a:path>
              </a:pathLst>
            </a:custGeom>
            <a:ln w="13550" cap="flat">
              <a:solidFill>
                <a:srgbClr val="EBEBEB">
                  <a:alpha val="100000"/>
                </a:srgbClr>
              </a:solidFill>
              <a:prstDash val="solid"/>
              <a:round/>
            </a:ln>
          </p:spPr>
          <p:txBody>
            <a:bodyPr/>
            <a:lstStyle/>
            <a:p/>
          </p:txBody>
        </p:sp>
        <p:sp>
          <p:nvSpPr>
            <p:cNvPr id="454" name="pl454"/>
            <p:cNvSpPr/>
            <p:nvPr/>
          </p:nvSpPr>
          <p:spPr>
            <a:xfrm>
              <a:off x="7775670" y="1056131"/>
              <a:ext cx="0" cy="1981484"/>
            </a:xfrm>
            <a:custGeom>
              <a:avLst/>
              <a:pathLst>
                <a:path w="0" h="1981484">
                  <a:moveTo>
                    <a:pt x="0" y="1981484"/>
                  </a:moveTo>
                  <a:lnTo>
                    <a:pt x="0" y="0"/>
                  </a:lnTo>
                  <a:lnTo>
                    <a:pt x="0" y="0"/>
                  </a:lnTo>
                </a:path>
              </a:pathLst>
            </a:custGeom>
            <a:ln w="13550" cap="flat">
              <a:solidFill>
                <a:srgbClr val="EBEBEB">
                  <a:alpha val="100000"/>
                </a:srgbClr>
              </a:solidFill>
              <a:prstDash val="solid"/>
              <a:round/>
            </a:ln>
          </p:spPr>
          <p:txBody>
            <a:bodyPr/>
            <a:lstStyle/>
            <a:p/>
          </p:txBody>
        </p:sp>
        <p:sp>
          <p:nvSpPr>
            <p:cNvPr id="455" name="pl455"/>
            <p:cNvSpPr/>
            <p:nvPr/>
          </p:nvSpPr>
          <p:spPr>
            <a:xfrm>
              <a:off x="8157765" y="1056131"/>
              <a:ext cx="0" cy="1981484"/>
            </a:xfrm>
            <a:custGeom>
              <a:avLst/>
              <a:pathLst>
                <a:path w="0" h="1981484">
                  <a:moveTo>
                    <a:pt x="0" y="1981484"/>
                  </a:moveTo>
                  <a:lnTo>
                    <a:pt x="0" y="0"/>
                  </a:lnTo>
                  <a:lnTo>
                    <a:pt x="0" y="0"/>
                  </a:lnTo>
                </a:path>
              </a:pathLst>
            </a:custGeom>
            <a:ln w="13550" cap="flat">
              <a:solidFill>
                <a:srgbClr val="EBEBEB">
                  <a:alpha val="100000"/>
                </a:srgbClr>
              </a:solidFill>
              <a:prstDash val="solid"/>
              <a:round/>
            </a:ln>
          </p:spPr>
          <p:txBody>
            <a:bodyPr/>
            <a:lstStyle/>
            <a:p/>
          </p:txBody>
        </p:sp>
        <p:sp>
          <p:nvSpPr>
            <p:cNvPr id="456" name="pl456"/>
            <p:cNvSpPr/>
            <p:nvPr/>
          </p:nvSpPr>
          <p:spPr>
            <a:xfrm>
              <a:off x="8539860" y="1056131"/>
              <a:ext cx="0" cy="1981484"/>
            </a:xfrm>
            <a:custGeom>
              <a:avLst/>
              <a:pathLst>
                <a:path w="0" h="1981484">
                  <a:moveTo>
                    <a:pt x="0" y="1981484"/>
                  </a:moveTo>
                  <a:lnTo>
                    <a:pt x="0" y="0"/>
                  </a:lnTo>
                  <a:lnTo>
                    <a:pt x="0" y="0"/>
                  </a:lnTo>
                </a:path>
              </a:pathLst>
            </a:custGeom>
            <a:ln w="13550" cap="flat">
              <a:solidFill>
                <a:srgbClr val="EBEBEB">
                  <a:alpha val="100000"/>
                </a:srgbClr>
              </a:solidFill>
              <a:prstDash val="solid"/>
              <a:round/>
            </a:ln>
          </p:spPr>
          <p:txBody>
            <a:bodyPr/>
            <a:lstStyle/>
            <a:p/>
          </p:txBody>
        </p:sp>
        <p:sp>
          <p:nvSpPr>
            <p:cNvPr id="457" name="pl457"/>
            <p:cNvSpPr/>
            <p:nvPr/>
          </p:nvSpPr>
          <p:spPr>
            <a:xfrm>
              <a:off x="8921955" y="1056131"/>
              <a:ext cx="0" cy="1981484"/>
            </a:xfrm>
            <a:custGeom>
              <a:avLst/>
              <a:pathLst>
                <a:path w="0" h="1981484">
                  <a:moveTo>
                    <a:pt x="0" y="1981484"/>
                  </a:moveTo>
                  <a:lnTo>
                    <a:pt x="0" y="0"/>
                  </a:lnTo>
                  <a:lnTo>
                    <a:pt x="0" y="0"/>
                  </a:lnTo>
                </a:path>
              </a:pathLst>
            </a:custGeom>
            <a:ln w="13550" cap="flat">
              <a:solidFill>
                <a:srgbClr val="EBEBEB">
                  <a:alpha val="100000"/>
                </a:srgbClr>
              </a:solidFill>
              <a:prstDash val="solid"/>
              <a:round/>
            </a:ln>
          </p:spPr>
          <p:txBody>
            <a:bodyPr/>
            <a:lstStyle/>
            <a:p/>
          </p:txBody>
        </p:sp>
        <p:sp>
          <p:nvSpPr>
            <p:cNvPr id="458" name="rc458"/>
            <p:cNvSpPr/>
            <p:nvPr/>
          </p:nvSpPr>
          <p:spPr>
            <a:xfrm>
              <a:off x="6594997" y="2486168"/>
              <a:ext cx="68777" cy="461379"/>
            </a:xfrm>
            <a:prstGeom prst="rect">
              <a:avLst/>
            </a:prstGeom>
            <a:solidFill>
              <a:srgbClr val="80BD41">
                <a:alpha val="100000"/>
              </a:srgbClr>
            </a:solidFill>
          </p:spPr>
          <p:txBody>
            <a:bodyPr/>
            <a:lstStyle/>
            <a:p/>
          </p:txBody>
        </p:sp>
        <p:sp>
          <p:nvSpPr>
            <p:cNvPr id="459" name="rc459"/>
            <p:cNvSpPr/>
            <p:nvPr/>
          </p:nvSpPr>
          <p:spPr>
            <a:xfrm>
              <a:off x="6594997" y="2299709"/>
              <a:ext cx="68777" cy="129584"/>
            </a:xfrm>
            <a:prstGeom prst="rect">
              <a:avLst/>
            </a:prstGeom>
            <a:solidFill>
              <a:srgbClr val="0058AB">
                <a:alpha val="100000"/>
              </a:srgbClr>
            </a:solidFill>
          </p:spPr>
          <p:txBody>
            <a:bodyPr/>
            <a:lstStyle/>
            <a:p/>
          </p:txBody>
        </p:sp>
        <p:sp>
          <p:nvSpPr>
            <p:cNvPr id="460" name="rc460"/>
            <p:cNvSpPr/>
            <p:nvPr/>
          </p:nvSpPr>
          <p:spPr>
            <a:xfrm>
              <a:off x="6594997" y="2429293"/>
              <a:ext cx="68777" cy="56874"/>
            </a:xfrm>
            <a:prstGeom prst="rect">
              <a:avLst/>
            </a:prstGeom>
            <a:solidFill>
              <a:srgbClr val="1CABE2">
                <a:alpha val="100000"/>
              </a:srgbClr>
            </a:solidFill>
          </p:spPr>
          <p:txBody>
            <a:bodyPr/>
            <a:lstStyle/>
            <a:p/>
          </p:txBody>
        </p:sp>
        <p:sp>
          <p:nvSpPr>
            <p:cNvPr id="461" name="rc461"/>
            <p:cNvSpPr/>
            <p:nvPr/>
          </p:nvSpPr>
          <p:spPr>
            <a:xfrm>
              <a:off x="6671416" y="2471627"/>
              <a:ext cx="68777" cy="475920"/>
            </a:xfrm>
            <a:prstGeom prst="rect">
              <a:avLst/>
            </a:prstGeom>
            <a:solidFill>
              <a:srgbClr val="80BD41">
                <a:alpha val="100000"/>
              </a:srgbClr>
            </a:solidFill>
          </p:spPr>
          <p:txBody>
            <a:bodyPr/>
            <a:lstStyle/>
            <a:p/>
          </p:txBody>
        </p:sp>
        <p:sp>
          <p:nvSpPr>
            <p:cNvPr id="462" name="rc462"/>
            <p:cNvSpPr/>
            <p:nvPr/>
          </p:nvSpPr>
          <p:spPr>
            <a:xfrm>
              <a:off x="6671416" y="2294281"/>
              <a:ext cx="68777" cy="119331"/>
            </a:xfrm>
            <a:prstGeom prst="rect">
              <a:avLst/>
            </a:prstGeom>
            <a:solidFill>
              <a:srgbClr val="0058AB">
                <a:alpha val="100000"/>
              </a:srgbClr>
            </a:solidFill>
          </p:spPr>
          <p:txBody>
            <a:bodyPr/>
            <a:lstStyle/>
            <a:p/>
          </p:txBody>
        </p:sp>
        <p:sp>
          <p:nvSpPr>
            <p:cNvPr id="463" name="rc463"/>
            <p:cNvSpPr/>
            <p:nvPr/>
          </p:nvSpPr>
          <p:spPr>
            <a:xfrm>
              <a:off x="6671416" y="2413613"/>
              <a:ext cx="68777" cy="58014"/>
            </a:xfrm>
            <a:prstGeom prst="rect">
              <a:avLst/>
            </a:prstGeom>
            <a:solidFill>
              <a:srgbClr val="1CABE2">
                <a:alpha val="100000"/>
              </a:srgbClr>
            </a:solidFill>
          </p:spPr>
          <p:txBody>
            <a:bodyPr/>
            <a:lstStyle/>
            <a:p/>
          </p:txBody>
        </p:sp>
        <p:sp>
          <p:nvSpPr>
            <p:cNvPr id="464" name="rc464"/>
            <p:cNvSpPr/>
            <p:nvPr/>
          </p:nvSpPr>
          <p:spPr>
            <a:xfrm>
              <a:off x="6747835" y="2468299"/>
              <a:ext cx="68777" cy="479248"/>
            </a:xfrm>
            <a:prstGeom prst="rect">
              <a:avLst/>
            </a:prstGeom>
            <a:solidFill>
              <a:srgbClr val="80BD41">
                <a:alpha val="100000"/>
              </a:srgbClr>
            </a:solidFill>
          </p:spPr>
          <p:txBody>
            <a:bodyPr/>
            <a:lstStyle/>
            <a:p/>
          </p:txBody>
        </p:sp>
        <p:sp>
          <p:nvSpPr>
            <p:cNvPr id="465" name="rc465"/>
            <p:cNvSpPr/>
            <p:nvPr/>
          </p:nvSpPr>
          <p:spPr>
            <a:xfrm>
              <a:off x="6747835" y="2288440"/>
              <a:ext cx="68777" cy="123599"/>
            </a:xfrm>
            <a:prstGeom prst="rect">
              <a:avLst/>
            </a:prstGeom>
            <a:solidFill>
              <a:srgbClr val="0058AB">
                <a:alpha val="100000"/>
              </a:srgbClr>
            </a:solidFill>
          </p:spPr>
          <p:txBody>
            <a:bodyPr/>
            <a:lstStyle/>
            <a:p/>
          </p:txBody>
        </p:sp>
        <p:sp>
          <p:nvSpPr>
            <p:cNvPr id="466" name="rc466"/>
            <p:cNvSpPr/>
            <p:nvPr/>
          </p:nvSpPr>
          <p:spPr>
            <a:xfrm>
              <a:off x="6747835" y="2412040"/>
              <a:ext cx="68777" cy="56258"/>
            </a:xfrm>
            <a:prstGeom prst="rect">
              <a:avLst/>
            </a:prstGeom>
            <a:solidFill>
              <a:srgbClr val="1CABE2">
                <a:alpha val="100000"/>
              </a:srgbClr>
            </a:solidFill>
          </p:spPr>
          <p:txBody>
            <a:bodyPr/>
            <a:lstStyle/>
            <a:p/>
          </p:txBody>
        </p:sp>
        <p:sp>
          <p:nvSpPr>
            <p:cNvPr id="467" name="rc467"/>
            <p:cNvSpPr/>
            <p:nvPr/>
          </p:nvSpPr>
          <p:spPr>
            <a:xfrm>
              <a:off x="6824254" y="2449218"/>
              <a:ext cx="68777" cy="498329"/>
            </a:xfrm>
            <a:prstGeom prst="rect">
              <a:avLst/>
            </a:prstGeom>
            <a:solidFill>
              <a:srgbClr val="80BD41">
                <a:alpha val="100000"/>
              </a:srgbClr>
            </a:solidFill>
          </p:spPr>
          <p:txBody>
            <a:bodyPr/>
            <a:lstStyle/>
            <a:p/>
          </p:txBody>
        </p:sp>
        <p:sp>
          <p:nvSpPr>
            <p:cNvPr id="468" name="rc468"/>
            <p:cNvSpPr/>
            <p:nvPr/>
          </p:nvSpPr>
          <p:spPr>
            <a:xfrm>
              <a:off x="6824254" y="2278421"/>
              <a:ext cx="68777" cy="114038"/>
            </a:xfrm>
            <a:prstGeom prst="rect">
              <a:avLst/>
            </a:prstGeom>
            <a:solidFill>
              <a:srgbClr val="0058AB">
                <a:alpha val="100000"/>
              </a:srgbClr>
            </a:solidFill>
          </p:spPr>
          <p:txBody>
            <a:bodyPr/>
            <a:lstStyle/>
            <a:p/>
          </p:txBody>
        </p:sp>
        <p:sp>
          <p:nvSpPr>
            <p:cNvPr id="469" name="rc469"/>
            <p:cNvSpPr/>
            <p:nvPr/>
          </p:nvSpPr>
          <p:spPr>
            <a:xfrm>
              <a:off x="6824254" y="2392460"/>
              <a:ext cx="68777" cy="56758"/>
            </a:xfrm>
            <a:prstGeom prst="rect">
              <a:avLst/>
            </a:prstGeom>
            <a:solidFill>
              <a:srgbClr val="1CABE2">
                <a:alpha val="100000"/>
              </a:srgbClr>
            </a:solidFill>
          </p:spPr>
          <p:txBody>
            <a:bodyPr/>
            <a:lstStyle/>
            <a:p/>
          </p:txBody>
        </p:sp>
        <p:sp>
          <p:nvSpPr>
            <p:cNvPr id="470" name="rc470"/>
            <p:cNvSpPr/>
            <p:nvPr/>
          </p:nvSpPr>
          <p:spPr>
            <a:xfrm>
              <a:off x="6900673" y="2430015"/>
              <a:ext cx="68777" cy="517532"/>
            </a:xfrm>
            <a:prstGeom prst="rect">
              <a:avLst/>
            </a:prstGeom>
            <a:solidFill>
              <a:srgbClr val="80BD41">
                <a:alpha val="100000"/>
              </a:srgbClr>
            </a:solidFill>
          </p:spPr>
          <p:txBody>
            <a:bodyPr/>
            <a:lstStyle/>
            <a:p/>
          </p:txBody>
        </p:sp>
        <p:sp>
          <p:nvSpPr>
            <p:cNvPr id="471" name="rc471"/>
            <p:cNvSpPr/>
            <p:nvPr/>
          </p:nvSpPr>
          <p:spPr>
            <a:xfrm>
              <a:off x="6900673" y="2271485"/>
              <a:ext cx="68777" cy="108547"/>
            </a:xfrm>
            <a:prstGeom prst="rect">
              <a:avLst/>
            </a:prstGeom>
            <a:solidFill>
              <a:srgbClr val="0058AB">
                <a:alpha val="100000"/>
              </a:srgbClr>
            </a:solidFill>
          </p:spPr>
          <p:txBody>
            <a:bodyPr/>
            <a:lstStyle/>
            <a:p/>
          </p:txBody>
        </p:sp>
        <p:sp>
          <p:nvSpPr>
            <p:cNvPr id="472" name="rc472"/>
            <p:cNvSpPr/>
            <p:nvPr/>
          </p:nvSpPr>
          <p:spPr>
            <a:xfrm>
              <a:off x="6900673" y="2380032"/>
              <a:ext cx="68777" cy="49982"/>
            </a:xfrm>
            <a:prstGeom prst="rect">
              <a:avLst/>
            </a:prstGeom>
            <a:solidFill>
              <a:srgbClr val="1CABE2">
                <a:alpha val="100000"/>
              </a:srgbClr>
            </a:solidFill>
          </p:spPr>
          <p:txBody>
            <a:bodyPr/>
            <a:lstStyle/>
            <a:p/>
          </p:txBody>
        </p:sp>
        <p:sp>
          <p:nvSpPr>
            <p:cNvPr id="473" name="rc473"/>
            <p:cNvSpPr/>
            <p:nvPr/>
          </p:nvSpPr>
          <p:spPr>
            <a:xfrm>
              <a:off x="6977092" y="2426533"/>
              <a:ext cx="68777" cy="521014"/>
            </a:xfrm>
            <a:prstGeom prst="rect">
              <a:avLst/>
            </a:prstGeom>
            <a:solidFill>
              <a:srgbClr val="80BD41">
                <a:alpha val="100000"/>
              </a:srgbClr>
            </a:solidFill>
          </p:spPr>
          <p:txBody>
            <a:bodyPr/>
            <a:lstStyle/>
            <a:p/>
          </p:txBody>
        </p:sp>
        <p:sp>
          <p:nvSpPr>
            <p:cNvPr id="474" name="rc474"/>
            <p:cNvSpPr/>
            <p:nvPr/>
          </p:nvSpPr>
          <p:spPr>
            <a:xfrm>
              <a:off x="6977092" y="2259247"/>
              <a:ext cx="68777" cy="111372"/>
            </a:xfrm>
            <a:prstGeom prst="rect">
              <a:avLst/>
            </a:prstGeom>
            <a:solidFill>
              <a:srgbClr val="0058AB">
                <a:alpha val="100000"/>
              </a:srgbClr>
            </a:solidFill>
          </p:spPr>
          <p:txBody>
            <a:bodyPr/>
            <a:lstStyle/>
            <a:p/>
          </p:txBody>
        </p:sp>
        <p:sp>
          <p:nvSpPr>
            <p:cNvPr id="475" name="rc475"/>
            <p:cNvSpPr/>
            <p:nvPr/>
          </p:nvSpPr>
          <p:spPr>
            <a:xfrm>
              <a:off x="6977092" y="2370620"/>
              <a:ext cx="68777" cy="55913"/>
            </a:xfrm>
            <a:prstGeom prst="rect">
              <a:avLst/>
            </a:prstGeom>
            <a:solidFill>
              <a:srgbClr val="1CABE2">
                <a:alpha val="100000"/>
              </a:srgbClr>
            </a:solidFill>
          </p:spPr>
          <p:txBody>
            <a:bodyPr/>
            <a:lstStyle/>
            <a:p/>
          </p:txBody>
        </p:sp>
        <p:sp>
          <p:nvSpPr>
            <p:cNvPr id="476" name="rc476"/>
            <p:cNvSpPr/>
            <p:nvPr/>
          </p:nvSpPr>
          <p:spPr>
            <a:xfrm>
              <a:off x="7053511" y="2424815"/>
              <a:ext cx="68777" cy="522732"/>
            </a:xfrm>
            <a:prstGeom prst="rect">
              <a:avLst/>
            </a:prstGeom>
            <a:solidFill>
              <a:srgbClr val="80BD41">
                <a:alpha val="100000"/>
              </a:srgbClr>
            </a:solidFill>
          </p:spPr>
          <p:txBody>
            <a:bodyPr/>
            <a:lstStyle/>
            <a:p/>
          </p:txBody>
        </p:sp>
        <p:sp>
          <p:nvSpPr>
            <p:cNvPr id="477" name="rc477"/>
            <p:cNvSpPr/>
            <p:nvPr/>
          </p:nvSpPr>
          <p:spPr>
            <a:xfrm>
              <a:off x="7053511" y="2239545"/>
              <a:ext cx="68777" cy="121234"/>
            </a:xfrm>
            <a:prstGeom prst="rect">
              <a:avLst/>
            </a:prstGeom>
            <a:solidFill>
              <a:srgbClr val="0058AB">
                <a:alpha val="100000"/>
              </a:srgbClr>
            </a:solidFill>
          </p:spPr>
          <p:txBody>
            <a:bodyPr/>
            <a:lstStyle/>
            <a:p/>
          </p:txBody>
        </p:sp>
        <p:sp>
          <p:nvSpPr>
            <p:cNvPr id="478" name="rc478"/>
            <p:cNvSpPr/>
            <p:nvPr/>
          </p:nvSpPr>
          <p:spPr>
            <a:xfrm>
              <a:off x="7053511" y="2360779"/>
              <a:ext cx="68777" cy="64035"/>
            </a:xfrm>
            <a:prstGeom prst="rect">
              <a:avLst/>
            </a:prstGeom>
            <a:solidFill>
              <a:srgbClr val="1CABE2">
                <a:alpha val="100000"/>
              </a:srgbClr>
            </a:solidFill>
          </p:spPr>
          <p:txBody>
            <a:bodyPr/>
            <a:lstStyle/>
            <a:p/>
          </p:txBody>
        </p:sp>
        <p:sp>
          <p:nvSpPr>
            <p:cNvPr id="479" name="rc479"/>
            <p:cNvSpPr/>
            <p:nvPr/>
          </p:nvSpPr>
          <p:spPr>
            <a:xfrm>
              <a:off x="7129930" y="2412873"/>
              <a:ext cx="68777" cy="534674"/>
            </a:xfrm>
            <a:prstGeom prst="rect">
              <a:avLst/>
            </a:prstGeom>
            <a:solidFill>
              <a:srgbClr val="80BD41">
                <a:alpha val="100000"/>
              </a:srgbClr>
            </a:solidFill>
          </p:spPr>
          <p:txBody>
            <a:bodyPr/>
            <a:lstStyle/>
            <a:p/>
          </p:txBody>
        </p:sp>
        <p:sp>
          <p:nvSpPr>
            <p:cNvPr id="480" name="rc480"/>
            <p:cNvSpPr/>
            <p:nvPr/>
          </p:nvSpPr>
          <p:spPr>
            <a:xfrm>
              <a:off x="7129930" y="2220006"/>
              <a:ext cx="68777" cy="123988"/>
            </a:xfrm>
            <a:prstGeom prst="rect">
              <a:avLst/>
            </a:prstGeom>
            <a:solidFill>
              <a:srgbClr val="0058AB">
                <a:alpha val="100000"/>
              </a:srgbClr>
            </a:solidFill>
          </p:spPr>
          <p:txBody>
            <a:bodyPr/>
            <a:lstStyle/>
            <a:p/>
          </p:txBody>
        </p:sp>
        <p:sp>
          <p:nvSpPr>
            <p:cNvPr id="481" name="rc481"/>
            <p:cNvSpPr/>
            <p:nvPr/>
          </p:nvSpPr>
          <p:spPr>
            <a:xfrm>
              <a:off x="7129930" y="2343995"/>
              <a:ext cx="68777" cy="68878"/>
            </a:xfrm>
            <a:prstGeom prst="rect">
              <a:avLst/>
            </a:prstGeom>
            <a:solidFill>
              <a:srgbClr val="1CABE2">
                <a:alpha val="100000"/>
              </a:srgbClr>
            </a:solidFill>
          </p:spPr>
          <p:txBody>
            <a:bodyPr/>
            <a:lstStyle/>
            <a:p/>
          </p:txBody>
        </p:sp>
        <p:sp>
          <p:nvSpPr>
            <p:cNvPr id="482" name="rc482"/>
            <p:cNvSpPr/>
            <p:nvPr/>
          </p:nvSpPr>
          <p:spPr>
            <a:xfrm>
              <a:off x="7206349" y="2397339"/>
              <a:ext cx="68777" cy="550208"/>
            </a:xfrm>
            <a:prstGeom prst="rect">
              <a:avLst/>
            </a:prstGeom>
            <a:solidFill>
              <a:srgbClr val="80BD41">
                <a:alpha val="100000"/>
              </a:srgbClr>
            </a:solidFill>
          </p:spPr>
          <p:txBody>
            <a:bodyPr/>
            <a:lstStyle/>
            <a:p/>
          </p:txBody>
        </p:sp>
        <p:sp>
          <p:nvSpPr>
            <p:cNvPr id="483" name="rc483"/>
            <p:cNvSpPr/>
            <p:nvPr/>
          </p:nvSpPr>
          <p:spPr>
            <a:xfrm>
              <a:off x="7206349" y="2200985"/>
              <a:ext cx="68777" cy="129175"/>
            </a:xfrm>
            <a:prstGeom prst="rect">
              <a:avLst/>
            </a:prstGeom>
            <a:solidFill>
              <a:srgbClr val="0058AB">
                <a:alpha val="100000"/>
              </a:srgbClr>
            </a:solidFill>
          </p:spPr>
          <p:txBody>
            <a:bodyPr/>
            <a:lstStyle/>
            <a:p/>
          </p:txBody>
        </p:sp>
        <p:sp>
          <p:nvSpPr>
            <p:cNvPr id="484" name="rc484"/>
            <p:cNvSpPr/>
            <p:nvPr/>
          </p:nvSpPr>
          <p:spPr>
            <a:xfrm>
              <a:off x="7206349" y="2330161"/>
              <a:ext cx="68777" cy="67178"/>
            </a:xfrm>
            <a:prstGeom prst="rect">
              <a:avLst/>
            </a:prstGeom>
            <a:solidFill>
              <a:srgbClr val="1CABE2">
                <a:alpha val="100000"/>
              </a:srgbClr>
            </a:solidFill>
          </p:spPr>
          <p:txBody>
            <a:bodyPr/>
            <a:lstStyle/>
            <a:p/>
          </p:txBody>
        </p:sp>
        <p:sp>
          <p:nvSpPr>
            <p:cNvPr id="485" name="rc485"/>
            <p:cNvSpPr/>
            <p:nvPr/>
          </p:nvSpPr>
          <p:spPr>
            <a:xfrm>
              <a:off x="7282768" y="2384345"/>
              <a:ext cx="68777" cy="563202"/>
            </a:xfrm>
            <a:prstGeom prst="rect">
              <a:avLst/>
            </a:prstGeom>
            <a:solidFill>
              <a:srgbClr val="80BD41">
                <a:alpha val="100000"/>
              </a:srgbClr>
            </a:solidFill>
          </p:spPr>
          <p:txBody>
            <a:bodyPr/>
            <a:lstStyle/>
            <a:p/>
          </p:txBody>
        </p:sp>
        <p:sp>
          <p:nvSpPr>
            <p:cNvPr id="486" name="rc486"/>
            <p:cNvSpPr/>
            <p:nvPr/>
          </p:nvSpPr>
          <p:spPr>
            <a:xfrm>
              <a:off x="7282768" y="2182270"/>
              <a:ext cx="68777" cy="137790"/>
            </a:xfrm>
            <a:prstGeom prst="rect">
              <a:avLst/>
            </a:prstGeom>
            <a:solidFill>
              <a:srgbClr val="0058AB">
                <a:alpha val="100000"/>
              </a:srgbClr>
            </a:solidFill>
          </p:spPr>
          <p:txBody>
            <a:bodyPr/>
            <a:lstStyle/>
            <a:p/>
          </p:txBody>
        </p:sp>
        <p:sp>
          <p:nvSpPr>
            <p:cNvPr id="487" name="rc487"/>
            <p:cNvSpPr/>
            <p:nvPr/>
          </p:nvSpPr>
          <p:spPr>
            <a:xfrm>
              <a:off x="7282768" y="2320060"/>
              <a:ext cx="68777" cy="64284"/>
            </a:xfrm>
            <a:prstGeom prst="rect">
              <a:avLst/>
            </a:prstGeom>
            <a:solidFill>
              <a:srgbClr val="1CABE2">
                <a:alpha val="100000"/>
              </a:srgbClr>
            </a:solidFill>
          </p:spPr>
          <p:txBody>
            <a:bodyPr/>
            <a:lstStyle/>
            <a:p/>
          </p:txBody>
        </p:sp>
        <p:sp>
          <p:nvSpPr>
            <p:cNvPr id="488" name="rc488"/>
            <p:cNvSpPr/>
            <p:nvPr/>
          </p:nvSpPr>
          <p:spPr>
            <a:xfrm>
              <a:off x="7359187" y="2364069"/>
              <a:ext cx="68777" cy="583478"/>
            </a:xfrm>
            <a:prstGeom prst="rect">
              <a:avLst/>
            </a:prstGeom>
            <a:solidFill>
              <a:srgbClr val="80BD41">
                <a:alpha val="100000"/>
              </a:srgbClr>
            </a:solidFill>
          </p:spPr>
          <p:txBody>
            <a:bodyPr/>
            <a:lstStyle/>
            <a:p/>
          </p:txBody>
        </p:sp>
        <p:sp>
          <p:nvSpPr>
            <p:cNvPr id="489" name="rc489"/>
            <p:cNvSpPr/>
            <p:nvPr/>
          </p:nvSpPr>
          <p:spPr>
            <a:xfrm>
              <a:off x="7359187" y="2164248"/>
              <a:ext cx="68777" cy="136132"/>
            </a:xfrm>
            <a:prstGeom prst="rect">
              <a:avLst/>
            </a:prstGeom>
            <a:solidFill>
              <a:srgbClr val="0058AB">
                <a:alpha val="100000"/>
              </a:srgbClr>
            </a:solidFill>
          </p:spPr>
          <p:txBody>
            <a:bodyPr/>
            <a:lstStyle/>
            <a:p/>
          </p:txBody>
        </p:sp>
        <p:sp>
          <p:nvSpPr>
            <p:cNvPr id="490" name="rc490"/>
            <p:cNvSpPr/>
            <p:nvPr/>
          </p:nvSpPr>
          <p:spPr>
            <a:xfrm>
              <a:off x="7359187" y="2300380"/>
              <a:ext cx="68777" cy="63688"/>
            </a:xfrm>
            <a:prstGeom prst="rect">
              <a:avLst/>
            </a:prstGeom>
            <a:solidFill>
              <a:srgbClr val="1CABE2">
                <a:alpha val="100000"/>
              </a:srgbClr>
            </a:solidFill>
          </p:spPr>
          <p:txBody>
            <a:bodyPr/>
            <a:lstStyle/>
            <a:p/>
          </p:txBody>
        </p:sp>
        <p:sp>
          <p:nvSpPr>
            <p:cNvPr id="491" name="rc491"/>
            <p:cNvSpPr/>
            <p:nvPr/>
          </p:nvSpPr>
          <p:spPr>
            <a:xfrm>
              <a:off x="7435606" y="2338818"/>
              <a:ext cx="68777" cy="608729"/>
            </a:xfrm>
            <a:prstGeom prst="rect">
              <a:avLst/>
            </a:prstGeom>
            <a:solidFill>
              <a:srgbClr val="80BD41">
                <a:alpha val="100000"/>
              </a:srgbClr>
            </a:solidFill>
          </p:spPr>
          <p:txBody>
            <a:bodyPr/>
            <a:lstStyle/>
            <a:p/>
          </p:txBody>
        </p:sp>
        <p:sp>
          <p:nvSpPr>
            <p:cNvPr id="492" name="rc492"/>
            <p:cNvSpPr/>
            <p:nvPr/>
          </p:nvSpPr>
          <p:spPr>
            <a:xfrm>
              <a:off x="7435606" y="2168089"/>
              <a:ext cx="68777" cy="106815"/>
            </a:xfrm>
            <a:prstGeom prst="rect">
              <a:avLst/>
            </a:prstGeom>
            <a:solidFill>
              <a:srgbClr val="0058AB">
                <a:alpha val="100000"/>
              </a:srgbClr>
            </a:solidFill>
          </p:spPr>
          <p:txBody>
            <a:bodyPr/>
            <a:lstStyle/>
            <a:p/>
          </p:txBody>
        </p:sp>
        <p:sp>
          <p:nvSpPr>
            <p:cNvPr id="493" name="rc493"/>
            <p:cNvSpPr/>
            <p:nvPr/>
          </p:nvSpPr>
          <p:spPr>
            <a:xfrm>
              <a:off x="7435606" y="2274904"/>
              <a:ext cx="68777" cy="63913"/>
            </a:xfrm>
            <a:prstGeom prst="rect">
              <a:avLst/>
            </a:prstGeom>
            <a:solidFill>
              <a:srgbClr val="1CABE2">
                <a:alpha val="100000"/>
              </a:srgbClr>
            </a:solidFill>
          </p:spPr>
          <p:txBody>
            <a:bodyPr/>
            <a:lstStyle/>
            <a:p/>
          </p:txBody>
        </p:sp>
        <p:sp>
          <p:nvSpPr>
            <p:cNvPr id="494" name="rc494"/>
            <p:cNvSpPr/>
            <p:nvPr/>
          </p:nvSpPr>
          <p:spPr>
            <a:xfrm>
              <a:off x="7512025" y="2337571"/>
              <a:ext cx="68777" cy="609976"/>
            </a:xfrm>
            <a:prstGeom prst="rect">
              <a:avLst/>
            </a:prstGeom>
            <a:solidFill>
              <a:srgbClr val="80BD41">
                <a:alpha val="100000"/>
              </a:srgbClr>
            </a:solidFill>
          </p:spPr>
          <p:txBody>
            <a:bodyPr/>
            <a:lstStyle/>
            <a:p/>
          </p:txBody>
        </p:sp>
        <p:sp>
          <p:nvSpPr>
            <p:cNvPr id="495" name="rc495"/>
            <p:cNvSpPr/>
            <p:nvPr/>
          </p:nvSpPr>
          <p:spPr>
            <a:xfrm>
              <a:off x="7512025" y="2152894"/>
              <a:ext cx="68777" cy="114755"/>
            </a:xfrm>
            <a:prstGeom prst="rect">
              <a:avLst/>
            </a:prstGeom>
            <a:solidFill>
              <a:srgbClr val="0058AB">
                <a:alpha val="100000"/>
              </a:srgbClr>
            </a:solidFill>
          </p:spPr>
          <p:txBody>
            <a:bodyPr/>
            <a:lstStyle/>
            <a:p/>
          </p:txBody>
        </p:sp>
        <p:sp>
          <p:nvSpPr>
            <p:cNvPr id="496" name="rc496"/>
            <p:cNvSpPr/>
            <p:nvPr/>
          </p:nvSpPr>
          <p:spPr>
            <a:xfrm>
              <a:off x="7512025" y="2267649"/>
              <a:ext cx="68777" cy="69921"/>
            </a:xfrm>
            <a:prstGeom prst="rect">
              <a:avLst/>
            </a:prstGeom>
            <a:solidFill>
              <a:srgbClr val="1CABE2">
                <a:alpha val="100000"/>
              </a:srgbClr>
            </a:solidFill>
          </p:spPr>
          <p:txBody>
            <a:bodyPr/>
            <a:lstStyle/>
            <a:p/>
          </p:txBody>
        </p:sp>
        <p:sp>
          <p:nvSpPr>
            <p:cNvPr id="497" name="rc497"/>
            <p:cNvSpPr/>
            <p:nvPr/>
          </p:nvSpPr>
          <p:spPr>
            <a:xfrm>
              <a:off x="7588444" y="2320513"/>
              <a:ext cx="68777" cy="627034"/>
            </a:xfrm>
            <a:prstGeom prst="rect">
              <a:avLst/>
            </a:prstGeom>
            <a:solidFill>
              <a:srgbClr val="80BD41">
                <a:alpha val="100000"/>
              </a:srgbClr>
            </a:solidFill>
          </p:spPr>
          <p:txBody>
            <a:bodyPr/>
            <a:lstStyle/>
            <a:p/>
          </p:txBody>
        </p:sp>
        <p:sp>
          <p:nvSpPr>
            <p:cNvPr id="498" name="rc498"/>
            <p:cNvSpPr/>
            <p:nvPr/>
          </p:nvSpPr>
          <p:spPr>
            <a:xfrm>
              <a:off x="7588444" y="2142205"/>
              <a:ext cx="68777" cy="118443"/>
            </a:xfrm>
            <a:prstGeom prst="rect">
              <a:avLst/>
            </a:prstGeom>
            <a:solidFill>
              <a:srgbClr val="0058AB">
                <a:alpha val="100000"/>
              </a:srgbClr>
            </a:solidFill>
          </p:spPr>
          <p:txBody>
            <a:bodyPr/>
            <a:lstStyle/>
            <a:p/>
          </p:txBody>
        </p:sp>
        <p:sp>
          <p:nvSpPr>
            <p:cNvPr id="499" name="rc499"/>
            <p:cNvSpPr/>
            <p:nvPr/>
          </p:nvSpPr>
          <p:spPr>
            <a:xfrm>
              <a:off x="7588444" y="2260648"/>
              <a:ext cx="68777" cy="59865"/>
            </a:xfrm>
            <a:prstGeom prst="rect">
              <a:avLst/>
            </a:prstGeom>
            <a:solidFill>
              <a:srgbClr val="1CABE2">
                <a:alpha val="100000"/>
              </a:srgbClr>
            </a:solidFill>
          </p:spPr>
          <p:txBody>
            <a:bodyPr/>
            <a:lstStyle/>
            <a:p/>
          </p:txBody>
        </p:sp>
        <p:sp>
          <p:nvSpPr>
            <p:cNvPr id="500" name="rc500"/>
            <p:cNvSpPr/>
            <p:nvPr/>
          </p:nvSpPr>
          <p:spPr>
            <a:xfrm>
              <a:off x="7664863" y="2305824"/>
              <a:ext cx="68777" cy="641723"/>
            </a:xfrm>
            <a:prstGeom prst="rect">
              <a:avLst/>
            </a:prstGeom>
            <a:solidFill>
              <a:srgbClr val="80BD41">
                <a:alpha val="100000"/>
              </a:srgbClr>
            </a:solidFill>
          </p:spPr>
          <p:txBody>
            <a:bodyPr/>
            <a:lstStyle/>
            <a:p/>
          </p:txBody>
        </p:sp>
        <p:sp>
          <p:nvSpPr>
            <p:cNvPr id="501" name="rc501"/>
            <p:cNvSpPr/>
            <p:nvPr/>
          </p:nvSpPr>
          <p:spPr>
            <a:xfrm>
              <a:off x="7664863" y="2135743"/>
              <a:ext cx="68777" cy="113818"/>
            </a:xfrm>
            <a:prstGeom prst="rect">
              <a:avLst/>
            </a:prstGeom>
            <a:solidFill>
              <a:srgbClr val="0058AB">
                <a:alpha val="100000"/>
              </a:srgbClr>
            </a:solidFill>
          </p:spPr>
          <p:txBody>
            <a:bodyPr/>
            <a:lstStyle/>
            <a:p/>
          </p:txBody>
        </p:sp>
        <p:sp>
          <p:nvSpPr>
            <p:cNvPr id="502" name="rc502"/>
            <p:cNvSpPr/>
            <p:nvPr/>
          </p:nvSpPr>
          <p:spPr>
            <a:xfrm>
              <a:off x="7664863" y="2249561"/>
              <a:ext cx="68777" cy="56263"/>
            </a:xfrm>
            <a:prstGeom prst="rect">
              <a:avLst/>
            </a:prstGeom>
            <a:solidFill>
              <a:srgbClr val="1CABE2">
                <a:alpha val="100000"/>
              </a:srgbClr>
            </a:solidFill>
          </p:spPr>
          <p:txBody>
            <a:bodyPr/>
            <a:lstStyle/>
            <a:p/>
          </p:txBody>
        </p:sp>
        <p:sp>
          <p:nvSpPr>
            <p:cNvPr id="503" name="rc503"/>
            <p:cNvSpPr/>
            <p:nvPr/>
          </p:nvSpPr>
          <p:spPr>
            <a:xfrm>
              <a:off x="7741282" y="2300381"/>
              <a:ext cx="68777" cy="647166"/>
            </a:xfrm>
            <a:prstGeom prst="rect">
              <a:avLst/>
            </a:prstGeom>
            <a:solidFill>
              <a:srgbClr val="80BD41">
                <a:alpha val="100000"/>
              </a:srgbClr>
            </a:solidFill>
          </p:spPr>
          <p:txBody>
            <a:bodyPr/>
            <a:lstStyle/>
            <a:p/>
          </p:txBody>
        </p:sp>
        <p:sp>
          <p:nvSpPr>
            <p:cNvPr id="504" name="rc504"/>
            <p:cNvSpPr/>
            <p:nvPr/>
          </p:nvSpPr>
          <p:spPr>
            <a:xfrm>
              <a:off x="7741282" y="2131250"/>
              <a:ext cx="68777" cy="117085"/>
            </a:xfrm>
            <a:prstGeom prst="rect">
              <a:avLst/>
            </a:prstGeom>
            <a:solidFill>
              <a:srgbClr val="0058AB">
                <a:alpha val="100000"/>
              </a:srgbClr>
            </a:solidFill>
          </p:spPr>
          <p:txBody>
            <a:bodyPr/>
            <a:lstStyle/>
            <a:p/>
          </p:txBody>
        </p:sp>
        <p:sp>
          <p:nvSpPr>
            <p:cNvPr id="505" name="rc505"/>
            <p:cNvSpPr/>
            <p:nvPr/>
          </p:nvSpPr>
          <p:spPr>
            <a:xfrm>
              <a:off x="7741282" y="2248336"/>
              <a:ext cx="68777" cy="52045"/>
            </a:xfrm>
            <a:prstGeom prst="rect">
              <a:avLst/>
            </a:prstGeom>
            <a:solidFill>
              <a:srgbClr val="1CABE2">
                <a:alpha val="100000"/>
              </a:srgbClr>
            </a:solidFill>
          </p:spPr>
          <p:txBody>
            <a:bodyPr/>
            <a:lstStyle/>
            <a:p/>
          </p:txBody>
        </p:sp>
        <p:sp>
          <p:nvSpPr>
            <p:cNvPr id="506" name="rc506"/>
            <p:cNvSpPr/>
            <p:nvPr/>
          </p:nvSpPr>
          <p:spPr>
            <a:xfrm>
              <a:off x="7817701" y="2290411"/>
              <a:ext cx="68777" cy="657136"/>
            </a:xfrm>
            <a:prstGeom prst="rect">
              <a:avLst/>
            </a:prstGeom>
            <a:solidFill>
              <a:srgbClr val="80BD41">
                <a:alpha val="100000"/>
              </a:srgbClr>
            </a:solidFill>
          </p:spPr>
          <p:txBody>
            <a:bodyPr/>
            <a:lstStyle/>
            <a:p/>
          </p:txBody>
        </p:sp>
        <p:sp>
          <p:nvSpPr>
            <p:cNvPr id="507" name="rc507"/>
            <p:cNvSpPr/>
            <p:nvPr/>
          </p:nvSpPr>
          <p:spPr>
            <a:xfrm>
              <a:off x="7817701" y="2135146"/>
              <a:ext cx="68777" cy="119637"/>
            </a:xfrm>
            <a:prstGeom prst="rect">
              <a:avLst/>
            </a:prstGeom>
            <a:solidFill>
              <a:srgbClr val="0058AB">
                <a:alpha val="100000"/>
              </a:srgbClr>
            </a:solidFill>
          </p:spPr>
          <p:txBody>
            <a:bodyPr/>
            <a:lstStyle/>
            <a:p/>
          </p:txBody>
        </p:sp>
        <p:sp>
          <p:nvSpPr>
            <p:cNvPr id="508" name="rc508"/>
            <p:cNvSpPr/>
            <p:nvPr/>
          </p:nvSpPr>
          <p:spPr>
            <a:xfrm>
              <a:off x="7817701" y="2254783"/>
              <a:ext cx="68777" cy="35627"/>
            </a:xfrm>
            <a:prstGeom prst="rect">
              <a:avLst/>
            </a:prstGeom>
            <a:solidFill>
              <a:srgbClr val="1CABE2">
                <a:alpha val="100000"/>
              </a:srgbClr>
            </a:solidFill>
          </p:spPr>
          <p:txBody>
            <a:bodyPr/>
            <a:lstStyle/>
            <a:p/>
          </p:txBody>
        </p:sp>
        <p:sp>
          <p:nvSpPr>
            <p:cNvPr id="509" name="rc509"/>
            <p:cNvSpPr/>
            <p:nvPr/>
          </p:nvSpPr>
          <p:spPr>
            <a:xfrm>
              <a:off x="7894120" y="2285933"/>
              <a:ext cx="68777" cy="661614"/>
            </a:xfrm>
            <a:prstGeom prst="rect">
              <a:avLst/>
            </a:prstGeom>
            <a:solidFill>
              <a:srgbClr val="80BD41">
                <a:alpha val="100000"/>
              </a:srgbClr>
            </a:solidFill>
          </p:spPr>
          <p:txBody>
            <a:bodyPr/>
            <a:lstStyle/>
            <a:p/>
          </p:txBody>
        </p:sp>
        <p:sp>
          <p:nvSpPr>
            <p:cNvPr id="510" name="rc510"/>
            <p:cNvSpPr/>
            <p:nvPr/>
          </p:nvSpPr>
          <p:spPr>
            <a:xfrm>
              <a:off x="7894120" y="2131846"/>
              <a:ext cx="68777" cy="111548"/>
            </a:xfrm>
            <a:prstGeom prst="rect">
              <a:avLst/>
            </a:prstGeom>
            <a:solidFill>
              <a:srgbClr val="0058AB">
                <a:alpha val="100000"/>
              </a:srgbClr>
            </a:solidFill>
          </p:spPr>
          <p:txBody>
            <a:bodyPr/>
            <a:lstStyle/>
            <a:p/>
          </p:txBody>
        </p:sp>
        <p:sp>
          <p:nvSpPr>
            <p:cNvPr id="511" name="rc511"/>
            <p:cNvSpPr/>
            <p:nvPr/>
          </p:nvSpPr>
          <p:spPr>
            <a:xfrm>
              <a:off x="7894120" y="2243394"/>
              <a:ext cx="68777" cy="42538"/>
            </a:xfrm>
            <a:prstGeom prst="rect">
              <a:avLst/>
            </a:prstGeom>
            <a:solidFill>
              <a:srgbClr val="1CABE2">
                <a:alpha val="100000"/>
              </a:srgbClr>
            </a:solidFill>
          </p:spPr>
          <p:txBody>
            <a:bodyPr/>
            <a:lstStyle/>
            <a:p/>
          </p:txBody>
        </p:sp>
        <p:sp>
          <p:nvSpPr>
            <p:cNvPr id="512" name="rc512"/>
            <p:cNvSpPr/>
            <p:nvPr/>
          </p:nvSpPr>
          <p:spPr>
            <a:xfrm>
              <a:off x="7970539" y="2282487"/>
              <a:ext cx="68777" cy="665060"/>
            </a:xfrm>
            <a:prstGeom prst="rect">
              <a:avLst/>
            </a:prstGeom>
            <a:solidFill>
              <a:srgbClr val="80BD41">
                <a:alpha val="100000"/>
              </a:srgbClr>
            </a:solidFill>
          </p:spPr>
          <p:txBody>
            <a:bodyPr/>
            <a:lstStyle/>
            <a:p/>
          </p:txBody>
        </p:sp>
        <p:sp>
          <p:nvSpPr>
            <p:cNvPr id="513" name="rc513"/>
            <p:cNvSpPr/>
            <p:nvPr/>
          </p:nvSpPr>
          <p:spPr>
            <a:xfrm>
              <a:off x="7970539" y="2140385"/>
              <a:ext cx="68777" cy="98918"/>
            </a:xfrm>
            <a:prstGeom prst="rect">
              <a:avLst/>
            </a:prstGeom>
            <a:solidFill>
              <a:srgbClr val="0058AB">
                <a:alpha val="100000"/>
              </a:srgbClr>
            </a:solidFill>
          </p:spPr>
          <p:txBody>
            <a:bodyPr/>
            <a:lstStyle/>
            <a:p/>
          </p:txBody>
        </p:sp>
        <p:sp>
          <p:nvSpPr>
            <p:cNvPr id="514" name="rc514"/>
            <p:cNvSpPr/>
            <p:nvPr/>
          </p:nvSpPr>
          <p:spPr>
            <a:xfrm>
              <a:off x="7970539" y="2239303"/>
              <a:ext cx="68777" cy="43183"/>
            </a:xfrm>
            <a:prstGeom prst="rect">
              <a:avLst/>
            </a:prstGeom>
            <a:solidFill>
              <a:srgbClr val="1CABE2">
                <a:alpha val="100000"/>
              </a:srgbClr>
            </a:solidFill>
          </p:spPr>
          <p:txBody>
            <a:bodyPr/>
            <a:lstStyle/>
            <a:p/>
          </p:txBody>
        </p:sp>
        <p:sp>
          <p:nvSpPr>
            <p:cNvPr id="515" name="rc515"/>
            <p:cNvSpPr/>
            <p:nvPr/>
          </p:nvSpPr>
          <p:spPr>
            <a:xfrm>
              <a:off x="8046958" y="2276604"/>
              <a:ext cx="68777" cy="670943"/>
            </a:xfrm>
            <a:prstGeom prst="rect">
              <a:avLst/>
            </a:prstGeom>
            <a:solidFill>
              <a:srgbClr val="80BD41">
                <a:alpha val="100000"/>
              </a:srgbClr>
            </a:solidFill>
          </p:spPr>
          <p:txBody>
            <a:bodyPr/>
            <a:lstStyle/>
            <a:p/>
          </p:txBody>
        </p:sp>
        <p:sp>
          <p:nvSpPr>
            <p:cNvPr id="516" name="rc516"/>
            <p:cNvSpPr/>
            <p:nvPr/>
          </p:nvSpPr>
          <p:spPr>
            <a:xfrm>
              <a:off x="8046958" y="2145048"/>
              <a:ext cx="68777" cy="95075"/>
            </a:xfrm>
            <a:prstGeom prst="rect">
              <a:avLst/>
            </a:prstGeom>
            <a:solidFill>
              <a:srgbClr val="0058AB">
                <a:alpha val="100000"/>
              </a:srgbClr>
            </a:solidFill>
          </p:spPr>
          <p:txBody>
            <a:bodyPr/>
            <a:lstStyle/>
            <a:p/>
          </p:txBody>
        </p:sp>
        <p:sp>
          <p:nvSpPr>
            <p:cNvPr id="517" name="rc517"/>
            <p:cNvSpPr/>
            <p:nvPr/>
          </p:nvSpPr>
          <p:spPr>
            <a:xfrm>
              <a:off x="8046958" y="2240123"/>
              <a:ext cx="68777" cy="36480"/>
            </a:xfrm>
            <a:prstGeom prst="rect">
              <a:avLst/>
            </a:prstGeom>
            <a:solidFill>
              <a:srgbClr val="1CABE2">
                <a:alpha val="100000"/>
              </a:srgbClr>
            </a:solidFill>
          </p:spPr>
          <p:txBody>
            <a:bodyPr/>
            <a:lstStyle/>
            <a:p/>
          </p:txBody>
        </p:sp>
        <p:sp>
          <p:nvSpPr>
            <p:cNvPr id="518" name="rc518"/>
            <p:cNvSpPr/>
            <p:nvPr/>
          </p:nvSpPr>
          <p:spPr>
            <a:xfrm>
              <a:off x="8123377" y="2302089"/>
              <a:ext cx="68777" cy="645458"/>
            </a:xfrm>
            <a:prstGeom prst="rect">
              <a:avLst/>
            </a:prstGeom>
            <a:solidFill>
              <a:srgbClr val="80BD41">
                <a:alpha val="100000"/>
              </a:srgbClr>
            </a:solidFill>
          </p:spPr>
          <p:txBody>
            <a:bodyPr/>
            <a:lstStyle/>
            <a:p/>
          </p:txBody>
        </p:sp>
        <p:sp>
          <p:nvSpPr>
            <p:cNvPr id="519" name="rc519"/>
            <p:cNvSpPr/>
            <p:nvPr/>
          </p:nvSpPr>
          <p:spPr>
            <a:xfrm>
              <a:off x="8123377" y="2142191"/>
              <a:ext cx="68777" cy="111320"/>
            </a:xfrm>
            <a:prstGeom prst="rect">
              <a:avLst/>
            </a:prstGeom>
            <a:solidFill>
              <a:srgbClr val="0058AB">
                <a:alpha val="100000"/>
              </a:srgbClr>
            </a:solidFill>
          </p:spPr>
          <p:txBody>
            <a:bodyPr/>
            <a:lstStyle/>
            <a:p/>
          </p:txBody>
        </p:sp>
        <p:sp>
          <p:nvSpPr>
            <p:cNvPr id="520" name="rc520"/>
            <p:cNvSpPr/>
            <p:nvPr/>
          </p:nvSpPr>
          <p:spPr>
            <a:xfrm>
              <a:off x="8123377" y="2253511"/>
              <a:ext cx="68777" cy="48577"/>
            </a:xfrm>
            <a:prstGeom prst="rect">
              <a:avLst/>
            </a:prstGeom>
            <a:solidFill>
              <a:srgbClr val="1CABE2">
                <a:alpha val="100000"/>
              </a:srgbClr>
            </a:solidFill>
          </p:spPr>
          <p:txBody>
            <a:bodyPr/>
            <a:lstStyle/>
            <a:p/>
          </p:txBody>
        </p:sp>
        <p:sp>
          <p:nvSpPr>
            <p:cNvPr id="521" name="rc521"/>
            <p:cNvSpPr/>
            <p:nvPr/>
          </p:nvSpPr>
          <p:spPr>
            <a:xfrm>
              <a:off x="8199795" y="2297535"/>
              <a:ext cx="68777" cy="650012"/>
            </a:xfrm>
            <a:prstGeom prst="rect">
              <a:avLst/>
            </a:prstGeom>
            <a:solidFill>
              <a:srgbClr val="80BD41">
                <a:alpha val="100000"/>
              </a:srgbClr>
            </a:solidFill>
          </p:spPr>
          <p:txBody>
            <a:bodyPr/>
            <a:lstStyle/>
            <a:p/>
          </p:txBody>
        </p:sp>
        <p:sp>
          <p:nvSpPr>
            <p:cNvPr id="522" name="rc522"/>
            <p:cNvSpPr/>
            <p:nvPr/>
          </p:nvSpPr>
          <p:spPr>
            <a:xfrm>
              <a:off x="8199795" y="2139873"/>
              <a:ext cx="68777" cy="107764"/>
            </a:xfrm>
            <a:prstGeom prst="rect">
              <a:avLst/>
            </a:prstGeom>
            <a:solidFill>
              <a:srgbClr val="0058AB">
                <a:alpha val="100000"/>
              </a:srgbClr>
            </a:solidFill>
          </p:spPr>
          <p:txBody>
            <a:bodyPr/>
            <a:lstStyle/>
            <a:p/>
          </p:txBody>
        </p:sp>
        <p:sp>
          <p:nvSpPr>
            <p:cNvPr id="523" name="rc523"/>
            <p:cNvSpPr/>
            <p:nvPr/>
          </p:nvSpPr>
          <p:spPr>
            <a:xfrm>
              <a:off x="8199795" y="2247637"/>
              <a:ext cx="68777" cy="49898"/>
            </a:xfrm>
            <a:prstGeom prst="rect">
              <a:avLst/>
            </a:prstGeom>
            <a:solidFill>
              <a:srgbClr val="1CABE2">
                <a:alpha val="100000"/>
              </a:srgbClr>
            </a:solidFill>
          </p:spPr>
          <p:txBody>
            <a:bodyPr/>
            <a:lstStyle/>
            <a:p/>
          </p:txBody>
        </p:sp>
        <p:sp>
          <p:nvSpPr>
            <p:cNvPr id="524" name="rc524"/>
            <p:cNvSpPr/>
            <p:nvPr/>
          </p:nvSpPr>
          <p:spPr>
            <a:xfrm>
              <a:off x="8276214" y="2285479"/>
              <a:ext cx="68777" cy="662068"/>
            </a:xfrm>
            <a:prstGeom prst="rect">
              <a:avLst/>
            </a:prstGeom>
            <a:solidFill>
              <a:srgbClr val="80BD41">
                <a:alpha val="100000"/>
              </a:srgbClr>
            </a:solidFill>
          </p:spPr>
          <p:txBody>
            <a:bodyPr/>
            <a:lstStyle/>
            <a:p/>
          </p:txBody>
        </p:sp>
        <p:sp>
          <p:nvSpPr>
            <p:cNvPr id="525" name="rc525"/>
            <p:cNvSpPr/>
            <p:nvPr/>
          </p:nvSpPr>
          <p:spPr>
            <a:xfrm>
              <a:off x="8276214" y="2132869"/>
              <a:ext cx="68777" cy="103447"/>
            </a:xfrm>
            <a:prstGeom prst="rect">
              <a:avLst/>
            </a:prstGeom>
            <a:solidFill>
              <a:srgbClr val="0058AB">
                <a:alpha val="100000"/>
              </a:srgbClr>
            </a:solidFill>
          </p:spPr>
          <p:txBody>
            <a:bodyPr/>
            <a:lstStyle/>
            <a:p/>
          </p:txBody>
        </p:sp>
        <p:sp>
          <p:nvSpPr>
            <p:cNvPr id="526" name="rc526"/>
            <p:cNvSpPr/>
            <p:nvPr/>
          </p:nvSpPr>
          <p:spPr>
            <a:xfrm>
              <a:off x="8276214" y="2236316"/>
              <a:ext cx="68777" cy="49162"/>
            </a:xfrm>
            <a:prstGeom prst="rect">
              <a:avLst/>
            </a:prstGeom>
            <a:solidFill>
              <a:srgbClr val="1CABE2">
                <a:alpha val="100000"/>
              </a:srgbClr>
            </a:solidFill>
          </p:spPr>
          <p:txBody>
            <a:bodyPr/>
            <a:lstStyle/>
            <a:p/>
          </p:txBody>
        </p:sp>
        <p:sp>
          <p:nvSpPr>
            <p:cNvPr id="527" name="rc527"/>
            <p:cNvSpPr/>
            <p:nvPr/>
          </p:nvSpPr>
          <p:spPr>
            <a:xfrm>
              <a:off x="8352633" y="2293441"/>
              <a:ext cx="68777" cy="654106"/>
            </a:xfrm>
            <a:prstGeom prst="rect">
              <a:avLst/>
            </a:prstGeom>
            <a:solidFill>
              <a:srgbClr val="80BD41">
                <a:alpha val="100000"/>
              </a:srgbClr>
            </a:solidFill>
          </p:spPr>
          <p:txBody>
            <a:bodyPr/>
            <a:lstStyle/>
            <a:p/>
          </p:txBody>
        </p:sp>
        <p:sp>
          <p:nvSpPr>
            <p:cNvPr id="528" name="rc528"/>
            <p:cNvSpPr/>
            <p:nvPr/>
          </p:nvSpPr>
          <p:spPr>
            <a:xfrm>
              <a:off x="8352633" y="2122189"/>
              <a:ext cx="68777" cy="122709"/>
            </a:xfrm>
            <a:prstGeom prst="rect">
              <a:avLst/>
            </a:prstGeom>
            <a:solidFill>
              <a:srgbClr val="0058AB">
                <a:alpha val="100000"/>
              </a:srgbClr>
            </a:solidFill>
          </p:spPr>
          <p:txBody>
            <a:bodyPr/>
            <a:lstStyle/>
            <a:p/>
          </p:txBody>
        </p:sp>
        <p:sp>
          <p:nvSpPr>
            <p:cNvPr id="529" name="rc529"/>
            <p:cNvSpPr/>
            <p:nvPr/>
          </p:nvSpPr>
          <p:spPr>
            <a:xfrm>
              <a:off x="8352633" y="2244899"/>
              <a:ext cx="68777" cy="48542"/>
            </a:xfrm>
            <a:prstGeom prst="rect">
              <a:avLst/>
            </a:prstGeom>
            <a:solidFill>
              <a:srgbClr val="1CABE2">
                <a:alpha val="100000"/>
              </a:srgbClr>
            </a:solidFill>
          </p:spPr>
          <p:txBody>
            <a:bodyPr/>
            <a:lstStyle/>
            <a:p/>
          </p:txBody>
        </p:sp>
        <p:sp>
          <p:nvSpPr>
            <p:cNvPr id="530" name="rc530"/>
            <p:cNvSpPr/>
            <p:nvPr/>
          </p:nvSpPr>
          <p:spPr>
            <a:xfrm>
              <a:off x="8429052" y="2116675"/>
              <a:ext cx="68777" cy="107163"/>
            </a:xfrm>
            <a:prstGeom prst="rect">
              <a:avLst/>
            </a:prstGeom>
            <a:solidFill>
              <a:srgbClr val="F26A21">
                <a:alpha val="100000"/>
              </a:srgbClr>
            </a:solidFill>
          </p:spPr>
          <p:txBody>
            <a:bodyPr/>
            <a:lstStyle/>
            <a:p/>
          </p:txBody>
        </p:sp>
        <p:sp>
          <p:nvSpPr>
            <p:cNvPr id="531" name="rc531"/>
            <p:cNvSpPr/>
            <p:nvPr/>
          </p:nvSpPr>
          <p:spPr>
            <a:xfrm>
              <a:off x="8429052" y="2223838"/>
              <a:ext cx="68777" cy="723709"/>
            </a:xfrm>
            <a:prstGeom prst="rect">
              <a:avLst/>
            </a:prstGeom>
            <a:solidFill>
              <a:srgbClr val="FFC20E">
                <a:alpha val="100000"/>
              </a:srgbClr>
            </a:solidFill>
          </p:spPr>
          <p:txBody>
            <a:bodyPr/>
            <a:lstStyle/>
            <a:p/>
          </p:txBody>
        </p:sp>
        <p:sp>
          <p:nvSpPr>
            <p:cNvPr id="532" name="rc532"/>
            <p:cNvSpPr/>
            <p:nvPr/>
          </p:nvSpPr>
          <p:spPr>
            <a:xfrm>
              <a:off x="8505471" y="2112924"/>
              <a:ext cx="68777" cy="93585"/>
            </a:xfrm>
            <a:prstGeom prst="rect">
              <a:avLst/>
            </a:prstGeom>
            <a:solidFill>
              <a:srgbClr val="F26A21">
                <a:alpha val="100000"/>
              </a:srgbClr>
            </a:solidFill>
          </p:spPr>
          <p:txBody>
            <a:bodyPr/>
            <a:lstStyle/>
            <a:p/>
          </p:txBody>
        </p:sp>
        <p:sp>
          <p:nvSpPr>
            <p:cNvPr id="533" name="rc533"/>
            <p:cNvSpPr/>
            <p:nvPr/>
          </p:nvSpPr>
          <p:spPr>
            <a:xfrm>
              <a:off x="8505471" y="2206510"/>
              <a:ext cx="68777" cy="741037"/>
            </a:xfrm>
            <a:prstGeom prst="rect">
              <a:avLst/>
            </a:prstGeom>
            <a:solidFill>
              <a:srgbClr val="FFC20E">
                <a:alpha val="100000"/>
              </a:srgbClr>
            </a:solidFill>
          </p:spPr>
          <p:txBody>
            <a:bodyPr/>
            <a:lstStyle/>
            <a:p/>
          </p:txBody>
        </p:sp>
        <p:sp>
          <p:nvSpPr>
            <p:cNvPr id="534" name="rc534"/>
            <p:cNvSpPr/>
            <p:nvPr/>
          </p:nvSpPr>
          <p:spPr>
            <a:xfrm>
              <a:off x="8581890" y="2107845"/>
              <a:ext cx="68777" cy="81728"/>
            </a:xfrm>
            <a:prstGeom prst="rect">
              <a:avLst/>
            </a:prstGeom>
            <a:solidFill>
              <a:srgbClr val="F26A21">
                <a:alpha val="100000"/>
              </a:srgbClr>
            </a:solidFill>
          </p:spPr>
          <p:txBody>
            <a:bodyPr/>
            <a:lstStyle/>
            <a:p/>
          </p:txBody>
        </p:sp>
        <p:sp>
          <p:nvSpPr>
            <p:cNvPr id="535" name="rc535"/>
            <p:cNvSpPr/>
            <p:nvPr/>
          </p:nvSpPr>
          <p:spPr>
            <a:xfrm>
              <a:off x="8581890" y="2189574"/>
              <a:ext cx="68777" cy="757973"/>
            </a:xfrm>
            <a:prstGeom prst="rect">
              <a:avLst/>
            </a:prstGeom>
            <a:solidFill>
              <a:srgbClr val="FFC20E">
                <a:alpha val="100000"/>
              </a:srgbClr>
            </a:solidFill>
          </p:spPr>
          <p:txBody>
            <a:bodyPr/>
            <a:lstStyle/>
            <a:p/>
          </p:txBody>
        </p:sp>
        <p:sp>
          <p:nvSpPr>
            <p:cNvPr id="536" name="rc536"/>
            <p:cNvSpPr/>
            <p:nvPr/>
          </p:nvSpPr>
          <p:spPr>
            <a:xfrm>
              <a:off x="8658309" y="2102390"/>
              <a:ext cx="68777" cy="71374"/>
            </a:xfrm>
            <a:prstGeom prst="rect">
              <a:avLst/>
            </a:prstGeom>
            <a:solidFill>
              <a:srgbClr val="F26A21">
                <a:alpha val="100000"/>
              </a:srgbClr>
            </a:solidFill>
          </p:spPr>
          <p:txBody>
            <a:bodyPr/>
            <a:lstStyle/>
            <a:p/>
          </p:txBody>
        </p:sp>
        <p:sp>
          <p:nvSpPr>
            <p:cNvPr id="537" name="rc537"/>
            <p:cNvSpPr/>
            <p:nvPr/>
          </p:nvSpPr>
          <p:spPr>
            <a:xfrm>
              <a:off x="8658309" y="2173764"/>
              <a:ext cx="68777" cy="773783"/>
            </a:xfrm>
            <a:prstGeom prst="rect">
              <a:avLst/>
            </a:prstGeom>
            <a:solidFill>
              <a:srgbClr val="FFC20E">
                <a:alpha val="100000"/>
              </a:srgbClr>
            </a:solidFill>
          </p:spPr>
          <p:txBody>
            <a:bodyPr/>
            <a:lstStyle/>
            <a:p/>
          </p:txBody>
        </p:sp>
        <p:sp>
          <p:nvSpPr>
            <p:cNvPr id="538" name="rc538"/>
            <p:cNvSpPr/>
            <p:nvPr/>
          </p:nvSpPr>
          <p:spPr>
            <a:xfrm>
              <a:off x="8734728" y="2096876"/>
              <a:ext cx="68777" cy="62331"/>
            </a:xfrm>
            <a:prstGeom prst="rect">
              <a:avLst/>
            </a:prstGeom>
            <a:solidFill>
              <a:srgbClr val="F26A21">
                <a:alpha val="100000"/>
              </a:srgbClr>
            </a:solidFill>
          </p:spPr>
          <p:txBody>
            <a:bodyPr/>
            <a:lstStyle/>
            <a:p/>
          </p:txBody>
        </p:sp>
        <p:sp>
          <p:nvSpPr>
            <p:cNvPr id="539" name="rc539"/>
            <p:cNvSpPr/>
            <p:nvPr/>
          </p:nvSpPr>
          <p:spPr>
            <a:xfrm>
              <a:off x="8734728" y="2159207"/>
              <a:ext cx="68777" cy="788340"/>
            </a:xfrm>
            <a:prstGeom prst="rect">
              <a:avLst/>
            </a:prstGeom>
            <a:solidFill>
              <a:srgbClr val="FFC20E">
                <a:alpha val="100000"/>
              </a:srgbClr>
            </a:solidFill>
          </p:spPr>
          <p:txBody>
            <a:bodyPr/>
            <a:lstStyle/>
            <a:p/>
          </p:txBody>
        </p:sp>
        <p:sp>
          <p:nvSpPr>
            <p:cNvPr id="540" name="rc540"/>
            <p:cNvSpPr/>
            <p:nvPr/>
          </p:nvSpPr>
          <p:spPr>
            <a:xfrm>
              <a:off x="8811147" y="2091111"/>
              <a:ext cx="68777" cy="54434"/>
            </a:xfrm>
            <a:prstGeom prst="rect">
              <a:avLst/>
            </a:prstGeom>
            <a:solidFill>
              <a:srgbClr val="F26A21">
                <a:alpha val="100000"/>
              </a:srgbClr>
            </a:solidFill>
          </p:spPr>
          <p:txBody>
            <a:bodyPr/>
            <a:lstStyle/>
            <a:p/>
          </p:txBody>
        </p:sp>
        <p:sp>
          <p:nvSpPr>
            <p:cNvPr id="541" name="rc541"/>
            <p:cNvSpPr/>
            <p:nvPr/>
          </p:nvSpPr>
          <p:spPr>
            <a:xfrm>
              <a:off x="8811147" y="2145546"/>
              <a:ext cx="68777" cy="802001"/>
            </a:xfrm>
            <a:prstGeom prst="rect">
              <a:avLst/>
            </a:prstGeom>
            <a:solidFill>
              <a:srgbClr val="FFC20E">
                <a:alpha val="100000"/>
              </a:srgbClr>
            </a:solidFill>
          </p:spPr>
          <p:txBody>
            <a:bodyPr/>
            <a:lstStyle/>
            <a:p/>
          </p:txBody>
        </p:sp>
        <p:sp>
          <p:nvSpPr>
            <p:cNvPr id="542" name="rc542"/>
            <p:cNvSpPr/>
            <p:nvPr/>
          </p:nvSpPr>
          <p:spPr>
            <a:xfrm>
              <a:off x="8887566" y="2085089"/>
              <a:ext cx="68777" cy="47537"/>
            </a:xfrm>
            <a:prstGeom prst="rect">
              <a:avLst/>
            </a:prstGeom>
            <a:solidFill>
              <a:srgbClr val="F26A21">
                <a:alpha val="100000"/>
              </a:srgbClr>
            </a:solidFill>
          </p:spPr>
          <p:txBody>
            <a:bodyPr/>
            <a:lstStyle/>
            <a:p/>
          </p:txBody>
        </p:sp>
        <p:sp>
          <p:nvSpPr>
            <p:cNvPr id="543" name="rc543"/>
            <p:cNvSpPr/>
            <p:nvPr/>
          </p:nvSpPr>
          <p:spPr>
            <a:xfrm>
              <a:off x="8887566" y="2132626"/>
              <a:ext cx="68777" cy="814921"/>
            </a:xfrm>
            <a:prstGeom prst="rect">
              <a:avLst/>
            </a:prstGeom>
            <a:solidFill>
              <a:srgbClr val="FFC20E">
                <a:alpha val="100000"/>
              </a:srgbClr>
            </a:solidFill>
          </p:spPr>
          <p:txBody>
            <a:bodyPr/>
            <a:lstStyle/>
            <a:p/>
          </p:txBody>
        </p:sp>
        <p:sp>
          <p:nvSpPr>
            <p:cNvPr id="544" name="pl544"/>
            <p:cNvSpPr/>
            <p:nvPr/>
          </p:nvSpPr>
          <p:spPr>
            <a:xfrm>
              <a:off x="6476930" y="4998231"/>
              <a:ext cx="2597480" cy="0"/>
            </a:xfrm>
            <a:custGeom>
              <a:avLst/>
              <a:pathLst>
                <a:path w="2597480" h="0">
                  <a:moveTo>
                    <a:pt x="0" y="0"/>
                  </a:moveTo>
                  <a:lnTo>
                    <a:pt x="2597480" y="0"/>
                  </a:lnTo>
                  <a:lnTo>
                    <a:pt x="2597480" y="0"/>
                  </a:lnTo>
                </a:path>
              </a:pathLst>
            </a:custGeom>
            <a:ln w="6775" cap="flat">
              <a:solidFill>
                <a:srgbClr val="EBEBEB">
                  <a:alpha val="100000"/>
                </a:srgbClr>
              </a:solidFill>
              <a:prstDash val="solid"/>
              <a:round/>
            </a:ln>
          </p:spPr>
          <p:txBody>
            <a:bodyPr/>
            <a:lstStyle/>
            <a:p/>
          </p:txBody>
        </p:sp>
        <p:sp>
          <p:nvSpPr>
            <p:cNvPr id="545" name="pl545"/>
            <p:cNvSpPr/>
            <p:nvPr/>
          </p:nvSpPr>
          <p:spPr>
            <a:xfrm>
              <a:off x="6476930" y="4567728"/>
              <a:ext cx="2597480" cy="0"/>
            </a:xfrm>
            <a:custGeom>
              <a:avLst/>
              <a:pathLst>
                <a:path w="2597480" h="0">
                  <a:moveTo>
                    <a:pt x="0" y="0"/>
                  </a:moveTo>
                  <a:lnTo>
                    <a:pt x="2597480" y="0"/>
                  </a:lnTo>
                  <a:lnTo>
                    <a:pt x="2597480" y="0"/>
                  </a:lnTo>
                </a:path>
              </a:pathLst>
            </a:custGeom>
            <a:ln w="6775" cap="flat">
              <a:solidFill>
                <a:srgbClr val="EBEBEB">
                  <a:alpha val="100000"/>
                </a:srgbClr>
              </a:solidFill>
              <a:prstDash val="solid"/>
              <a:round/>
            </a:ln>
          </p:spPr>
          <p:txBody>
            <a:bodyPr/>
            <a:lstStyle/>
            <a:p/>
          </p:txBody>
        </p:sp>
        <p:sp>
          <p:nvSpPr>
            <p:cNvPr id="546" name="pl546"/>
            <p:cNvSpPr/>
            <p:nvPr/>
          </p:nvSpPr>
          <p:spPr>
            <a:xfrm>
              <a:off x="6476930" y="4137225"/>
              <a:ext cx="2597480" cy="0"/>
            </a:xfrm>
            <a:custGeom>
              <a:avLst/>
              <a:pathLst>
                <a:path w="2597480" h="0">
                  <a:moveTo>
                    <a:pt x="0" y="0"/>
                  </a:moveTo>
                  <a:lnTo>
                    <a:pt x="2597480" y="0"/>
                  </a:lnTo>
                  <a:lnTo>
                    <a:pt x="2597480" y="0"/>
                  </a:lnTo>
                </a:path>
              </a:pathLst>
            </a:custGeom>
            <a:ln w="6775" cap="flat">
              <a:solidFill>
                <a:srgbClr val="EBEBEB">
                  <a:alpha val="100000"/>
                </a:srgbClr>
              </a:solidFill>
              <a:prstDash val="solid"/>
              <a:round/>
            </a:ln>
          </p:spPr>
          <p:txBody>
            <a:bodyPr/>
            <a:lstStyle/>
            <a:p/>
          </p:txBody>
        </p:sp>
        <p:sp>
          <p:nvSpPr>
            <p:cNvPr id="547" name="pl547"/>
            <p:cNvSpPr/>
            <p:nvPr/>
          </p:nvSpPr>
          <p:spPr>
            <a:xfrm>
              <a:off x="6476930" y="3706721"/>
              <a:ext cx="2597480" cy="0"/>
            </a:xfrm>
            <a:custGeom>
              <a:avLst/>
              <a:pathLst>
                <a:path w="2597480" h="0">
                  <a:moveTo>
                    <a:pt x="0" y="0"/>
                  </a:moveTo>
                  <a:lnTo>
                    <a:pt x="2597480" y="0"/>
                  </a:lnTo>
                  <a:lnTo>
                    <a:pt x="2597480" y="0"/>
                  </a:lnTo>
                </a:path>
              </a:pathLst>
            </a:custGeom>
            <a:ln w="6775" cap="flat">
              <a:solidFill>
                <a:srgbClr val="EBEBEB">
                  <a:alpha val="100000"/>
                </a:srgbClr>
              </a:solidFill>
              <a:prstDash val="solid"/>
              <a:round/>
            </a:ln>
          </p:spPr>
          <p:txBody>
            <a:bodyPr/>
            <a:lstStyle/>
            <a:p/>
          </p:txBody>
        </p:sp>
        <p:sp>
          <p:nvSpPr>
            <p:cNvPr id="548" name="pl548"/>
            <p:cNvSpPr/>
            <p:nvPr/>
          </p:nvSpPr>
          <p:spPr>
            <a:xfrm>
              <a:off x="6820433" y="3322066"/>
              <a:ext cx="0" cy="1981484"/>
            </a:xfrm>
            <a:custGeom>
              <a:avLst/>
              <a:pathLst>
                <a:path w="0" h="1981484">
                  <a:moveTo>
                    <a:pt x="0" y="1981484"/>
                  </a:moveTo>
                  <a:lnTo>
                    <a:pt x="0" y="0"/>
                  </a:lnTo>
                  <a:lnTo>
                    <a:pt x="0" y="0"/>
                  </a:lnTo>
                </a:path>
              </a:pathLst>
            </a:custGeom>
            <a:ln w="6775" cap="flat">
              <a:solidFill>
                <a:srgbClr val="EBEBEB">
                  <a:alpha val="100000"/>
                </a:srgbClr>
              </a:solidFill>
              <a:prstDash val="solid"/>
              <a:round/>
            </a:ln>
          </p:spPr>
          <p:txBody>
            <a:bodyPr/>
            <a:lstStyle/>
            <a:p/>
          </p:txBody>
        </p:sp>
        <p:sp>
          <p:nvSpPr>
            <p:cNvPr id="549" name="pl549"/>
            <p:cNvSpPr/>
            <p:nvPr/>
          </p:nvSpPr>
          <p:spPr>
            <a:xfrm>
              <a:off x="7202528" y="3322066"/>
              <a:ext cx="0" cy="1981484"/>
            </a:xfrm>
            <a:custGeom>
              <a:avLst/>
              <a:pathLst>
                <a:path w="0" h="1981484">
                  <a:moveTo>
                    <a:pt x="0" y="1981484"/>
                  </a:moveTo>
                  <a:lnTo>
                    <a:pt x="0" y="0"/>
                  </a:lnTo>
                  <a:lnTo>
                    <a:pt x="0" y="0"/>
                  </a:lnTo>
                </a:path>
              </a:pathLst>
            </a:custGeom>
            <a:ln w="6775" cap="flat">
              <a:solidFill>
                <a:srgbClr val="EBEBEB">
                  <a:alpha val="100000"/>
                </a:srgbClr>
              </a:solidFill>
              <a:prstDash val="solid"/>
              <a:round/>
            </a:ln>
          </p:spPr>
          <p:txBody>
            <a:bodyPr/>
            <a:lstStyle/>
            <a:p/>
          </p:txBody>
        </p:sp>
        <p:sp>
          <p:nvSpPr>
            <p:cNvPr id="550" name="pl550"/>
            <p:cNvSpPr/>
            <p:nvPr/>
          </p:nvSpPr>
          <p:spPr>
            <a:xfrm>
              <a:off x="7584623" y="3322066"/>
              <a:ext cx="0" cy="1981484"/>
            </a:xfrm>
            <a:custGeom>
              <a:avLst/>
              <a:pathLst>
                <a:path w="0" h="1981484">
                  <a:moveTo>
                    <a:pt x="0" y="1981484"/>
                  </a:moveTo>
                  <a:lnTo>
                    <a:pt x="0" y="0"/>
                  </a:lnTo>
                  <a:lnTo>
                    <a:pt x="0" y="0"/>
                  </a:lnTo>
                </a:path>
              </a:pathLst>
            </a:custGeom>
            <a:ln w="6775" cap="flat">
              <a:solidFill>
                <a:srgbClr val="EBEBEB">
                  <a:alpha val="100000"/>
                </a:srgbClr>
              </a:solidFill>
              <a:prstDash val="solid"/>
              <a:round/>
            </a:ln>
          </p:spPr>
          <p:txBody>
            <a:bodyPr/>
            <a:lstStyle/>
            <a:p/>
          </p:txBody>
        </p:sp>
        <p:sp>
          <p:nvSpPr>
            <p:cNvPr id="551" name="pl551"/>
            <p:cNvSpPr/>
            <p:nvPr/>
          </p:nvSpPr>
          <p:spPr>
            <a:xfrm>
              <a:off x="7966718" y="3322066"/>
              <a:ext cx="0" cy="1981484"/>
            </a:xfrm>
            <a:custGeom>
              <a:avLst/>
              <a:pathLst>
                <a:path w="0" h="1981484">
                  <a:moveTo>
                    <a:pt x="0" y="1981484"/>
                  </a:moveTo>
                  <a:lnTo>
                    <a:pt x="0" y="0"/>
                  </a:lnTo>
                  <a:lnTo>
                    <a:pt x="0" y="0"/>
                  </a:lnTo>
                </a:path>
              </a:pathLst>
            </a:custGeom>
            <a:ln w="6775" cap="flat">
              <a:solidFill>
                <a:srgbClr val="EBEBEB">
                  <a:alpha val="100000"/>
                </a:srgbClr>
              </a:solidFill>
              <a:prstDash val="solid"/>
              <a:round/>
            </a:ln>
          </p:spPr>
          <p:txBody>
            <a:bodyPr/>
            <a:lstStyle/>
            <a:p/>
          </p:txBody>
        </p:sp>
        <p:sp>
          <p:nvSpPr>
            <p:cNvPr id="552" name="pl552"/>
            <p:cNvSpPr/>
            <p:nvPr/>
          </p:nvSpPr>
          <p:spPr>
            <a:xfrm>
              <a:off x="8348812" y="3322066"/>
              <a:ext cx="0" cy="1981484"/>
            </a:xfrm>
            <a:custGeom>
              <a:avLst/>
              <a:pathLst>
                <a:path w="0" h="1981484">
                  <a:moveTo>
                    <a:pt x="0" y="1981484"/>
                  </a:moveTo>
                  <a:lnTo>
                    <a:pt x="0" y="0"/>
                  </a:lnTo>
                  <a:lnTo>
                    <a:pt x="0" y="0"/>
                  </a:lnTo>
                </a:path>
              </a:pathLst>
            </a:custGeom>
            <a:ln w="6775" cap="flat">
              <a:solidFill>
                <a:srgbClr val="EBEBEB">
                  <a:alpha val="100000"/>
                </a:srgbClr>
              </a:solidFill>
              <a:prstDash val="solid"/>
              <a:round/>
            </a:ln>
          </p:spPr>
          <p:txBody>
            <a:bodyPr/>
            <a:lstStyle/>
            <a:p/>
          </p:txBody>
        </p:sp>
        <p:sp>
          <p:nvSpPr>
            <p:cNvPr id="553" name="pl553"/>
            <p:cNvSpPr/>
            <p:nvPr/>
          </p:nvSpPr>
          <p:spPr>
            <a:xfrm>
              <a:off x="8730907" y="3322066"/>
              <a:ext cx="0" cy="1981484"/>
            </a:xfrm>
            <a:custGeom>
              <a:avLst/>
              <a:pathLst>
                <a:path w="0" h="1981484">
                  <a:moveTo>
                    <a:pt x="0" y="1981484"/>
                  </a:moveTo>
                  <a:lnTo>
                    <a:pt x="0" y="0"/>
                  </a:lnTo>
                  <a:lnTo>
                    <a:pt x="0" y="0"/>
                  </a:lnTo>
                </a:path>
              </a:pathLst>
            </a:custGeom>
            <a:ln w="6775" cap="flat">
              <a:solidFill>
                <a:srgbClr val="EBEBEB">
                  <a:alpha val="100000"/>
                </a:srgbClr>
              </a:solidFill>
              <a:prstDash val="solid"/>
              <a:round/>
            </a:ln>
          </p:spPr>
          <p:txBody>
            <a:bodyPr/>
            <a:lstStyle/>
            <a:p/>
          </p:txBody>
        </p:sp>
        <p:sp>
          <p:nvSpPr>
            <p:cNvPr id="554" name="pl554"/>
            <p:cNvSpPr/>
            <p:nvPr/>
          </p:nvSpPr>
          <p:spPr>
            <a:xfrm>
              <a:off x="6476930" y="5213483"/>
              <a:ext cx="2597480" cy="0"/>
            </a:xfrm>
            <a:custGeom>
              <a:avLst/>
              <a:pathLst>
                <a:path w="2597480" h="0">
                  <a:moveTo>
                    <a:pt x="0" y="0"/>
                  </a:moveTo>
                  <a:lnTo>
                    <a:pt x="2597480" y="0"/>
                  </a:lnTo>
                  <a:lnTo>
                    <a:pt x="2597480" y="0"/>
                  </a:lnTo>
                </a:path>
              </a:pathLst>
            </a:custGeom>
            <a:ln w="13550" cap="flat">
              <a:solidFill>
                <a:srgbClr val="EBEBEB">
                  <a:alpha val="100000"/>
                </a:srgbClr>
              </a:solidFill>
              <a:prstDash val="solid"/>
              <a:round/>
            </a:ln>
          </p:spPr>
          <p:txBody>
            <a:bodyPr/>
            <a:lstStyle/>
            <a:p/>
          </p:txBody>
        </p:sp>
        <p:sp>
          <p:nvSpPr>
            <p:cNvPr id="555" name="pl555"/>
            <p:cNvSpPr/>
            <p:nvPr/>
          </p:nvSpPr>
          <p:spPr>
            <a:xfrm>
              <a:off x="6476930" y="4782980"/>
              <a:ext cx="2597480" cy="0"/>
            </a:xfrm>
            <a:custGeom>
              <a:avLst/>
              <a:pathLst>
                <a:path w="2597480" h="0">
                  <a:moveTo>
                    <a:pt x="0" y="0"/>
                  </a:moveTo>
                  <a:lnTo>
                    <a:pt x="2597480" y="0"/>
                  </a:lnTo>
                  <a:lnTo>
                    <a:pt x="2597480" y="0"/>
                  </a:lnTo>
                </a:path>
              </a:pathLst>
            </a:custGeom>
            <a:ln w="13550" cap="flat">
              <a:solidFill>
                <a:srgbClr val="EBEBEB">
                  <a:alpha val="100000"/>
                </a:srgbClr>
              </a:solidFill>
              <a:prstDash val="solid"/>
              <a:round/>
            </a:ln>
          </p:spPr>
          <p:txBody>
            <a:bodyPr/>
            <a:lstStyle/>
            <a:p/>
          </p:txBody>
        </p:sp>
        <p:sp>
          <p:nvSpPr>
            <p:cNvPr id="556" name="pl556"/>
            <p:cNvSpPr/>
            <p:nvPr/>
          </p:nvSpPr>
          <p:spPr>
            <a:xfrm>
              <a:off x="6476930" y="4352476"/>
              <a:ext cx="2597480" cy="0"/>
            </a:xfrm>
            <a:custGeom>
              <a:avLst/>
              <a:pathLst>
                <a:path w="2597480" h="0">
                  <a:moveTo>
                    <a:pt x="0" y="0"/>
                  </a:moveTo>
                  <a:lnTo>
                    <a:pt x="2597480" y="0"/>
                  </a:lnTo>
                  <a:lnTo>
                    <a:pt x="2597480" y="0"/>
                  </a:lnTo>
                </a:path>
              </a:pathLst>
            </a:custGeom>
            <a:ln w="13550" cap="flat">
              <a:solidFill>
                <a:srgbClr val="EBEBEB">
                  <a:alpha val="100000"/>
                </a:srgbClr>
              </a:solidFill>
              <a:prstDash val="solid"/>
              <a:round/>
            </a:ln>
          </p:spPr>
          <p:txBody>
            <a:bodyPr/>
            <a:lstStyle/>
            <a:p/>
          </p:txBody>
        </p:sp>
        <p:sp>
          <p:nvSpPr>
            <p:cNvPr id="557" name="pl557"/>
            <p:cNvSpPr/>
            <p:nvPr/>
          </p:nvSpPr>
          <p:spPr>
            <a:xfrm>
              <a:off x="6476930" y="3921973"/>
              <a:ext cx="2597480" cy="0"/>
            </a:xfrm>
            <a:custGeom>
              <a:avLst/>
              <a:pathLst>
                <a:path w="2597480" h="0">
                  <a:moveTo>
                    <a:pt x="0" y="0"/>
                  </a:moveTo>
                  <a:lnTo>
                    <a:pt x="2597480" y="0"/>
                  </a:lnTo>
                  <a:lnTo>
                    <a:pt x="2597480" y="0"/>
                  </a:lnTo>
                </a:path>
              </a:pathLst>
            </a:custGeom>
            <a:ln w="13550" cap="flat">
              <a:solidFill>
                <a:srgbClr val="EBEBEB">
                  <a:alpha val="100000"/>
                </a:srgbClr>
              </a:solidFill>
              <a:prstDash val="solid"/>
              <a:round/>
            </a:ln>
          </p:spPr>
          <p:txBody>
            <a:bodyPr/>
            <a:lstStyle/>
            <a:p/>
          </p:txBody>
        </p:sp>
        <p:sp>
          <p:nvSpPr>
            <p:cNvPr id="558" name="pl558"/>
            <p:cNvSpPr/>
            <p:nvPr/>
          </p:nvSpPr>
          <p:spPr>
            <a:xfrm>
              <a:off x="6476930" y="3491470"/>
              <a:ext cx="2597480" cy="0"/>
            </a:xfrm>
            <a:custGeom>
              <a:avLst/>
              <a:pathLst>
                <a:path w="2597480" h="0">
                  <a:moveTo>
                    <a:pt x="0" y="0"/>
                  </a:moveTo>
                  <a:lnTo>
                    <a:pt x="2597480" y="0"/>
                  </a:lnTo>
                  <a:lnTo>
                    <a:pt x="2597480" y="0"/>
                  </a:lnTo>
                </a:path>
              </a:pathLst>
            </a:custGeom>
            <a:ln w="13550" cap="flat">
              <a:solidFill>
                <a:srgbClr val="EBEBEB">
                  <a:alpha val="100000"/>
                </a:srgbClr>
              </a:solidFill>
              <a:prstDash val="solid"/>
              <a:round/>
            </a:ln>
          </p:spPr>
          <p:txBody>
            <a:bodyPr/>
            <a:lstStyle/>
            <a:p/>
          </p:txBody>
        </p:sp>
        <p:sp>
          <p:nvSpPr>
            <p:cNvPr id="559" name="pl559"/>
            <p:cNvSpPr/>
            <p:nvPr/>
          </p:nvSpPr>
          <p:spPr>
            <a:xfrm>
              <a:off x="6629386" y="3322066"/>
              <a:ext cx="0" cy="1981484"/>
            </a:xfrm>
            <a:custGeom>
              <a:avLst/>
              <a:pathLst>
                <a:path w="0" h="1981484">
                  <a:moveTo>
                    <a:pt x="0" y="1981484"/>
                  </a:moveTo>
                  <a:lnTo>
                    <a:pt x="0" y="0"/>
                  </a:lnTo>
                  <a:lnTo>
                    <a:pt x="0" y="0"/>
                  </a:lnTo>
                </a:path>
              </a:pathLst>
            </a:custGeom>
            <a:ln w="13550" cap="flat">
              <a:solidFill>
                <a:srgbClr val="EBEBEB">
                  <a:alpha val="100000"/>
                </a:srgbClr>
              </a:solidFill>
              <a:prstDash val="solid"/>
              <a:round/>
            </a:ln>
          </p:spPr>
          <p:txBody>
            <a:bodyPr/>
            <a:lstStyle/>
            <a:p/>
          </p:txBody>
        </p:sp>
        <p:sp>
          <p:nvSpPr>
            <p:cNvPr id="560" name="pl560"/>
            <p:cNvSpPr/>
            <p:nvPr/>
          </p:nvSpPr>
          <p:spPr>
            <a:xfrm>
              <a:off x="7011481" y="3322066"/>
              <a:ext cx="0" cy="1981484"/>
            </a:xfrm>
            <a:custGeom>
              <a:avLst/>
              <a:pathLst>
                <a:path w="0" h="1981484">
                  <a:moveTo>
                    <a:pt x="0" y="1981484"/>
                  </a:moveTo>
                  <a:lnTo>
                    <a:pt x="0" y="0"/>
                  </a:lnTo>
                  <a:lnTo>
                    <a:pt x="0" y="0"/>
                  </a:lnTo>
                </a:path>
              </a:pathLst>
            </a:custGeom>
            <a:ln w="13550" cap="flat">
              <a:solidFill>
                <a:srgbClr val="EBEBEB">
                  <a:alpha val="100000"/>
                </a:srgbClr>
              </a:solidFill>
              <a:prstDash val="solid"/>
              <a:round/>
            </a:ln>
          </p:spPr>
          <p:txBody>
            <a:bodyPr/>
            <a:lstStyle/>
            <a:p/>
          </p:txBody>
        </p:sp>
        <p:sp>
          <p:nvSpPr>
            <p:cNvPr id="561" name="pl561"/>
            <p:cNvSpPr/>
            <p:nvPr/>
          </p:nvSpPr>
          <p:spPr>
            <a:xfrm>
              <a:off x="7393575" y="3322066"/>
              <a:ext cx="0" cy="1981484"/>
            </a:xfrm>
            <a:custGeom>
              <a:avLst/>
              <a:pathLst>
                <a:path w="0" h="1981484">
                  <a:moveTo>
                    <a:pt x="0" y="1981484"/>
                  </a:moveTo>
                  <a:lnTo>
                    <a:pt x="0" y="0"/>
                  </a:lnTo>
                  <a:lnTo>
                    <a:pt x="0" y="0"/>
                  </a:lnTo>
                </a:path>
              </a:pathLst>
            </a:custGeom>
            <a:ln w="13550" cap="flat">
              <a:solidFill>
                <a:srgbClr val="EBEBEB">
                  <a:alpha val="100000"/>
                </a:srgbClr>
              </a:solidFill>
              <a:prstDash val="solid"/>
              <a:round/>
            </a:ln>
          </p:spPr>
          <p:txBody>
            <a:bodyPr/>
            <a:lstStyle/>
            <a:p/>
          </p:txBody>
        </p:sp>
        <p:sp>
          <p:nvSpPr>
            <p:cNvPr id="562" name="pl562"/>
            <p:cNvSpPr/>
            <p:nvPr/>
          </p:nvSpPr>
          <p:spPr>
            <a:xfrm>
              <a:off x="7775670" y="3322066"/>
              <a:ext cx="0" cy="1981484"/>
            </a:xfrm>
            <a:custGeom>
              <a:avLst/>
              <a:pathLst>
                <a:path w="0" h="1981484">
                  <a:moveTo>
                    <a:pt x="0" y="1981484"/>
                  </a:moveTo>
                  <a:lnTo>
                    <a:pt x="0" y="0"/>
                  </a:lnTo>
                  <a:lnTo>
                    <a:pt x="0" y="0"/>
                  </a:lnTo>
                </a:path>
              </a:pathLst>
            </a:custGeom>
            <a:ln w="13550" cap="flat">
              <a:solidFill>
                <a:srgbClr val="EBEBEB">
                  <a:alpha val="100000"/>
                </a:srgbClr>
              </a:solidFill>
              <a:prstDash val="solid"/>
              <a:round/>
            </a:ln>
          </p:spPr>
          <p:txBody>
            <a:bodyPr/>
            <a:lstStyle/>
            <a:p/>
          </p:txBody>
        </p:sp>
        <p:sp>
          <p:nvSpPr>
            <p:cNvPr id="563" name="pl563"/>
            <p:cNvSpPr/>
            <p:nvPr/>
          </p:nvSpPr>
          <p:spPr>
            <a:xfrm>
              <a:off x="8157765" y="3322066"/>
              <a:ext cx="0" cy="1981484"/>
            </a:xfrm>
            <a:custGeom>
              <a:avLst/>
              <a:pathLst>
                <a:path w="0" h="1981484">
                  <a:moveTo>
                    <a:pt x="0" y="1981484"/>
                  </a:moveTo>
                  <a:lnTo>
                    <a:pt x="0" y="0"/>
                  </a:lnTo>
                  <a:lnTo>
                    <a:pt x="0" y="0"/>
                  </a:lnTo>
                </a:path>
              </a:pathLst>
            </a:custGeom>
            <a:ln w="13550" cap="flat">
              <a:solidFill>
                <a:srgbClr val="EBEBEB">
                  <a:alpha val="100000"/>
                </a:srgbClr>
              </a:solidFill>
              <a:prstDash val="solid"/>
              <a:round/>
            </a:ln>
          </p:spPr>
          <p:txBody>
            <a:bodyPr/>
            <a:lstStyle/>
            <a:p/>
          </p:txBody>
        </p:sp>
        <p:sp>
          <p:nvSpPr>
            <p:cNvPr id="564" name="pl564"/>
            <p:cNvSpPr/>
            <p:nvPr/>
          </p:nvSpPr>
          <p:spPr>
            <a:xfrm>
              <a:off x="8539860" y="3322066"/>
              <a:ext cx="0" cy="1981484"/>
            </a:xfrm>
            <a:custGeom>
              <a:avLst/>
              <a:pathLst>
                <a:path w="0" h="1981484">
                  <a:moveTo>
                    <a:pt x="0" y="1981484"/>
                  </a:moveTo>
                  <a:lnTo>
                    <a:pt x="0" y="0"/>
                  </a:lnTo>
                  <a:lnTo>
                    <a:pt x="0" y="0"/>
                  </a:lnTo>
                </a:path>
              </a:pathLst>
            </a:custGeom>
            <a:ln w="13550" cap="flat">
              <a:solidFill>
                <a:srgbClr val="EBEBEB">
                  <a:alpha val="100000"/>
                </a:srgbClr>
              </a:solidFill>
              <a:prstDash val="solid"/>
              <a:round/>
            </a:ln>
          </p:spPr>
          <p:txBody>
            <a:bodyPr/>
            <a:lstStyle/>
            <a:p/>
          </p:txBody>
        </p:sp>
        <p:sp>
          <p:nvSpPr>
            <p:cNvPr id="565" name="pl565"/>
            <p:cNvSpPr/>
            <p:nvPr/>
          </p:nvSpPr>
          <p:spPr>
            <a:xfrm>
              <a:off x="8921955" y="3322066"/>
              <a:ext cx="0" cy="1981484"/>
            </a:xfrm>
            <a:custGeom>
              <a:avLst/>
              <a:pathLst>
                <a:path w="0" h="1981484">
                  <a:moveTo>
                    <a:pt x="0" y="1981484"/>
                  </a:moveTo>
                  <a:lnTo>
                    <a:pt x="0" y="0"/>
                  </a:lnTo>
                  <a:lnTo>
                    <a:pt x="0" y="0"/>
                  </a:lnTo>
                </a:path>
              </a:pathLst>
            </a:custGeom>
            <a:ln w="13550" cap="flat">
              <a:solidFill>
                <a:srgbClr val="EBEBEB">
                  <a:alpha val="100000"/>
                </a:srgbClr>
              </a:solidFill>
              <a:prstDash val="solid"/>
              <a:round/>
            </a:ln>
          </p:spPr>
          <p:txBody>
            <a:bodyPr/>
            <a:lstStyle/>
            <a:p/>
          </p:txBody>
        </p:sp>
        <p:sp>
          <p:nvSpPr>
            <p:cNvPr id="566" name="rc566"/>
            <p:cNvSpPr/>
            <p:nvPr/>
          </p:nvSpPr>
          <p:spPr>
            <a:xfrm>
              <a:off x="6594997" y="4328719"/>
              <a:ext cx="68777" cy="884763"/>
            </a:xfrm>
            <a:prstGeom prst="rect">
              <a:avLst/>
            </a:prstGeom>
            <a:solidFill>
              <a:srgbClr val="80BD41">
                <a:alpha val="100000"/>
              </a:srgbClr>
            </a:solidFill>
          </p:spPr>
          <p:txBody>
            <a:bodyPr/>
            <a:lstStyle/>
            <a:p/>
          </p:txBody>
        </p:sp>
        <p:sp>
          <p:nvSpPr>
            <p:cNvPr id="567" name="rc567"/>
            <p:cNvSpPr/>
            <p:nvPr/>
          </p:nvSpPr>
          <p:spPr>
            <a:xfrm>
              <a:off x="6594997" y="4170825"/>
              <a:ext cx="68777" cy="67462"/>
            </a:xfrm>
            <a:prstGeom prst="rect">
              <a:avLst/>
            </a:prstGeom>
            <a:solidFill>
              <a:srgbClr val="0058AB">
                <a:alpha val="100000"/>
              </a:srgbClr>
            </a:solidFill>
          </p:spPr>
          <p:txBody>
            <a:bodyPr/>
            <a:lstStyle/>
            <a:p/>
          </p:txBody>
        </p:sp>
        <p:sp>
          <p:nvSpPr>
            <p:cNvPr id="568" name="rc568"/>
            <p:cNvSpPr/>
            <p:nvPr/>
          </p:nvSpPr>
          <p:spPr>
            <a:xfrm>
              <a:off x="6594997" y="4238287"/>
              <a:ext cx="68777" cy="90432"/>
            </a:xfrm>
            <a:prstGeom prst="rect">
              <a:avLst/>
            </a:prstGeom>
            <a:solidFill>
              <a:srgbClr val="1CABE2">
                <a:alpha val="100000"/>
              </a:srgbClr>
            </a:solidFill>
          </p:spPr>
          <p:txBody>
            <a:bodyPr/>
            <a:lstStyle/>
            <a:p/>
          </p:txBody>
        </p:sp>
        <p:sp>
          <p:nvSpPr>
            <p:cNvPr id="569" name="rc569"/>
            <p:cNvSpPr/>
            <p:nvPr/>
          </p:nvSpPr>
          <p:spPr>
            <a:xfrm>
              <a:off x="6671416" y="4351190"/>
              <a:ext cx="68777" cy="862293"/>
            </a:xfrm>
            <a:prstGeom prst="rect">
              <a:avLst/>
            </a:prstGeom>
            <a:solidFill>
              <a:srgbClr val="80BD41">
                <a:alpha val="100000"/>
              </a:srgbClr>
            </a:solidFill>
          </p:spPr>
          <p:txBody>
            <a:bodyPr/>
            <a:lstStyle/>
            <a:p/>
          </p:txBody>
        </p:sp>
        <p:sp>
          <p:nvSpPr>
            <p:cNvPr id="570" name="rc570"/>
            <p:cNvSpPr/>
            <p:nvPr/>
          </p:nvSpPr>
          <p:spPr>
            <a:xfrm>
              <a:off x="6671416" y="4211559"/>
              <a:ext cx="68777" cy="56244"/>
            </a:xfrm>
            <a:prstGeom prst="rect">
              <a:avLst/>
            </a:prstGeom>
            <a:solidFill>
              <a:srgbClr val="0058AB">
                <a:alpha val="100000"/>
              </a:srgbClr>
            </a:solidFill>
          </p:spPr>
          <p:txBody>
            <a:bodyPr/>
            <a:lstStyle/>
            <a:p/>
          </p:txBody>
        </p:sp>
        <p:sp>
          <p:nvSpPr>
            <p:cNvPr id="571" name="rc571"/>
            <p:cNvSpPr/>
            <p:nvPr/>
          </p:nvSpPr>
          <p:spPr>
            <a:xfrm>
              <a:off x="6671416" y="4267803"/>
              <a:ext cx="68777" cy="83386"/>
            </a:xfrm>
            <a:prstGeom prst="rect">
              <a:avLst/>
            </a:prstGeom>
            <a:solidFill>
              <a:srgbClr val="1CABE2">
                <a:alpha val="100000"/>
              </a:srgbClr>
            </a:solidFill>
          </p:spPr>
          <p:txBody>
            <a:bodyPr/>
            <a:lstStyle/>
            <a:p/>
          </p:txBody>
        </p:sp>
        <p:sp>
          <p:nvSpPr>
            <p:cNvPr id="572" name="rc572"/>
            <p:cNvSpPr/>
            <p:nvPr/>
          </p:nvSpPr>
          <p:spPr>
            <a:xfrm>
              <a:off x="6747835" y="4373559"/>
              <a:ext cx="68777" cy="839923"/>
            </a:xfrm>
            <a:prstGeom prst="rect">
              <a:avLst/>
            </a:prstGeom>
            <a:solidFill>
              <a:srgbClr val="80BD41">
                <a:alpha val="100000"/>
              </a:srgbClr>
            </a:solidFill>
          </p:spPr>
          <p:txBody>
            <a:bodyPr/>
            <a:lstStyle/>
            <a:p/>
          </p:txBody>
        </p:sp>
        <p:sp>
          <p:nvSpPr>
            <p:cNvPr id="573" name="rc573"/>
            <p:cNvSpPr/>
            <p:nvPr/>
          </p:nvSpPr>
          <p:spPr>
            <a:xfrm>
              <a:off x="6747835" y="4222217"/>
              <a:ext cx="68777" cy="72297"/>
            </a:xfrm>
            <a:prstGeom prst="rect">
              <a:avLst/>
            </a:prstGeom>
            <a:solidFill>
              <a:srgbClr val="0058AB">
                <a:alpha val="100000"/>
              </a:srgbClr>
            </a:solidFill>
          </p:spPr>
          <p:txBody>
            <a:bodyPr/>
            <a:lstStyle/>
            <a:p/>
          </p:txBody>
        </p:sp>
        <p:sp>
          <p:nvSpPr>
            <p:cNvPr id="574" name="rc574"/>
            <p:cNvSpPr/>
            <p:nvPr/>
          </p:nvSpPr>
          <p:spPr>
            <a:xfrm>
              <a:off x="6747835" y="4294515"/>
              <a:ext cx="68777" cy="79044"/>
            </a:xfrm>
            <a:prstGeom prst="rect">
              <a:avLst/>
            </a:prstGeom>
            <a:solidFill>
              <a:srgbClr val="1CABE2">
                <a:alpha val="100000"/>
              </a:srgbClr>
            </a:solidFill>
          </p:spPr>
          <p:txBody>
            <a:bodyPr/>
            <a:lstStyle/>
            <a:p/>
          </p:txBody>
        </p:sp>
        <p:sp>
          <p:nvSpPr>
            <p:cNvPr id="575" name="rc575"/>
            <p:cNvSpPr/>
            <p:nvPr/>
          </p:nvSpPr>
          <p:spPr>
            <a:xfrm>
              <a:off x="6824254" y="4356096"/>
              <a:ext cx="68777" cy="857387"/>
            </a:xfrm>
            <a:prstGeom prst="rect">
              <a:avLst/>
            </a:prstGeom>
            <a:solidFill>
              <a:srgbClr val="80BD41">
                <a:alpha val="100000"/>
              </a:srgbClr>
            </a:solidFill>
          </p:spPr>
          <p:txBody>
            <a:bodyPr/>
            <a:lstStyle/>
            <a:p/>
          </p:txBody>
        </p:sp>
        <p:sp>
          <p:nvSpPr>
            <p:cNvPr id="576" name="rc576"/>
            <p:cNvSpPr/>
            <p:nvPr/>
          </p:nvSpPr>
          <p:spPr>
            <a:xfrm>
              <a:off x="6824254" y="4228482"/>
              <a:ext cx="68777" cy="57968"/>
            </a:xfrm>
            <a:prstGeom prst="rect">
              <a:avLst/>
            </a:prstGeom>
            <a:solidFill>
              <a:srgbClr val="0058AB">
                <a:alpha val="100000"/>
              </a:srgbClr>
            </a:solidFill>
          </p:spPr>
          <p:txBody>
            <a:bodyPr/>
            <a:lstStyle/>
            <a:p/>
          </p:txBody>
        </p:sp>
        <p:sp>
          <p:nvSpPr>
            <p:cNvPr id="577" name="rc577"/>
            <p:cNvSpPr/>
            <p:nvPr/>
          </p:nvSpPr>
          <p:spPr>
            <a:xfrm>
              <a:off x="6824254" y="4286451"/>
              <a:ext cx="68777" cy="69644"/>
            </a:xfrm>
            <a:prstGeom prst="rect">
              <a:avLst/>
            </a:prstGeom>
            <a:solidFill>
              <a:srgbClr val="1CABE2">
                <a:alpha val="100000"/>
              </a:srgbClr>
            </a:solidFill>
          </p:spPr>
          <p:txBody>
            <a:bodyPr/>
            <a:lstStyle/>
            <a:p/>
          </p:txBody>
        </p:sp>
        <p:sp>
          <p:nvSpPr>
            <p:cNvPr id="578" name="rc578"/>
            <p:cNvSpPr/>
            <p:nvPr/>
          </p:nvSpPr>
          <p:spPr>
            <a:xfrm>
              <a:off x="6900673" y="4338236"/>
              <a:ext cx="68777" cy="875247"/>
            </a:xfrm>
            <a:prstGeom prst="rect">
              <a:avLst/>
            </a:prstGeom>
            <a:solidFill>
              <a:srgbClr val="80BD41">
                <a:alpha val="100000"/>
              </a:srgbClr>
            </a:solidFill>
          </p:spPr>
          <p:txBody>
            <a:bodyPr/>
            <a:lstStyle/>
            <a:p/>
          </p:txBody>
        </p:sp>
        <p:sp>
          <p:nvSpPr>
            <p:cNvPr id="579" name="rc579"/>
            <p:cNvSpPr/>
            <p:nvPr/>
          </p:nvSpPr>
          <p:spPr>
            <a:xfrm>
              <a:off x="6900673" y="4218470"/>
              <a:ext cx="68777" cy="51973"/>
            </a:xfrm>
            <a:prstGeom prst="rect">
              <a:avLst/>
            </a:prstGeom>
            <a:solidFill>
              <a:srgbClr val="0058AB">
                <a:alpha val="100000"/>
              </a:srgbClr>
            </a:solidFill>
          </p:spPr>
          <p:txBody>
            <a:bodyPr/>
            <a:lstStyle/>
            <a:p/>
          </p:txBody>
        </p:sp>
        <p:sp>
          <p:nvSpPr>
            <p:cNvPr id="580" name="rc580"/>
            <p:cNvSpPr/>
            <p:nvPr/>
          </p:nvSpPr>
          <p:spPr>
            <a:xfrm>
              <a:off x="6900673" y="4270443"/>
              <a:ext cx="68777" cy="67792"/>
            </a:xfrm>
            <a:prstGeom prst="rect">
              <a:avLst/>
            </a:prstGeom>
            <a:solidFill>
              <a:srgbClr val="1CABE2">
                <a:alpha val="100000"/>
              </a:srgbClr>
            </a:solidFill>
          </p:spPr>
          <p:txBody>
            <a:bodyPr/>
            <a:lstStyle/>
            <a:p/>
          </p:txBody>
        </p:sp>
        <p:sp>
          <p:nvSpPr>
            <p:cNvPr id="581" name="rc581"/>
            <p:cNvSpPr/>
            <p:nvPr/>
          </p:nvSpPr>
          <p:spPr>
            <a:xfrm>
              <a:off x="6977092" y="4333347"/>
              <a:ext cx="68777" cy="880135"/>
            </a:xfrm>
            <a:prstGeom prst="rect">
              <a:avLst/>
            </a:prstGeom>
            <a:solidFill>
              <a:srgbClr val="80BD41">
                <a:alpha val="100000"/>
              </a:srgbClr>
            </a:solidFill>
          </p:spPr>
          <p:txBody>
            <a:bodyPr/>
            <a:lstStyle/>
            <a:p/>
          </p:txBody>
        </p:sp>
        <p:sp>
          <p:nvSpPr>
            <p:cNvPr id="582" name="rc582"/>
            <p:cNvSpPr/>
            <p:nvPr/>
          </p:nvSpPr>
          <p:spPr>
            <a:xfrm>
              <a:off x="6977092" y="4215251"/>
              <a:ext cx="68777" cy="53562"/>
            </a:xfrm>
            <a:prstGeom prst="rect">
              <a:avLst/>
            </a:prstGeom>
            <a:solidFill>
              <a:srgbClr val="0058AB">
                <a:alpha val="100000"/>
              </a:srgbClr>
            </a:solidFill>
          </p:spPr>
          <p:txBody>
            <a:bodyPr/>
            <a:lstStyle/>
            <a:p/>
          </p:txBody>
        </p:sp>
        <p:sp>
          <p:nvSpPr>
            <p:cNvPr id="583" name="rc583"/>
            <p:cNvSpPr/>
            <p:nvPr/>
          </p:nvSpPr>
          <p:spPr>
            <a:xfrm>
              <a:off x="6977092" y="4268814"/>
              <a:ext cx="68777" cy="64532"/>
            </a:xfrm>
            <a:prstGeom prst="rect">
              <a:avLst/>
            </a:prstGeom>
            <a:solidFill>
              <a:srgbClr val="1CABE2">
                <a:alpha val="100000"/>
              </a:srgbClr>
            </a:solidFill>
          </p:spPr>
          <p:txBody>
            <a:bodyPr/>
            <a:lstStyle/>
            <a:p/>
          </p:txBody>
        </p:sp>
        <p:sp>
          <p:nvSpPr>
            <p:cNvPr id="584" name="rc584"/>
            <p:cNvSpPr/>
            <p:nvPr/>
          </p:nvSpPr>
          <p:spPr>
            <a:xfrm>
              <a:off x="7053511" y="4276562"/>
              <a:ext cx="68777" cy="936920"/>
            </a:xfrm>
            <a:prstGeom prst="rect">
              <a:avLst/>
            </a:prstGeom>
            <a:solidFill>
              <a:srgbClr val="80BD41">
                <a:alpha val="100000"/>
              </a:srgbClr>
            </a:solidFill>
          </p:spPr>
          <p:txBody>
            <a:bodyPr/>
            <a:lstStyle/>
            <a:p/>
          </p:txBody>
        </p:sp>
        <p:sp>
          <p:nvSpPr>
            <p:cNvPr id="585" name="rc585"/>
            <p:cNvSpPr/>
            <p:nvPr/>
          </p:nvSpPr>
          <p:spPr>
            <a:xfrm>
              <a:off x="7053511" y="4197932"/>
              <a:ext cx="68777" cy="29099"/>
            </a:xfrm>
            <a:prstGeom prst="rect">
              <a:avLst/>
            </a:prstGeom>
            <a:solidFill>
              <a:srgbClr val="0058AB">
                <a:alpha val="100000"/>
              </a:srgbClr>
            </a:solidFill>
          </p:spPr>
          <p:txBody>
            <a:bodyPr/>
            <a:lstStyle/>
            <a:p/>
          </p:txBody>
        </p:sp>
        <p:sp>
          <p:nvSpPr>
            <p:cNvPr id="586" name="rc586"/>
            <p:cNvSpPr/>
            <p:nvPr/>
          </p:nvSpPr>
          <p:spPr>
            <a:xfrm>
              <a:off x="7053511" y="4227031"/>
              <a:ext cx="68777" cy="49530"/>
            </a:xfrm>
            <a:prstGeom prst="rect">
              <a:avLst/>
            </a:prstGeom>
            <a:solidFill>
              <a:srgbClr val="1CABE2">
                <a:alpha val="100000"/>
              </a:srgbClr>
            </a:solidFill>
          </p:spPr>
          <p:txBody>
            <a:bodyPr/>
            <a:lstStyle/>
            <a:p/>
          </p:txBody>
        </p:sp>
        <p:sp>
          <p:nvSpPr>
            <p:cNvPr id="587" name="rc587"/>
            <p:cNvSpPr/>
            <p:nvPr/>
          </p:nvSpPr>
          <p:spPr>
            <a:xfrm>
              <a:off x="7129930" y="4261638"/>
              <a:ext cx="68777" cy="951845"/>
            </a:xfrm>
            <a:prstGeom prst="rect">
              <a:avLst/>
            </a:prstGeom>
            <a:solidFill>
              <a:srgbClr val="80BD41">
                <a:alpha val="100000"/>
              </a:srgbClr>
            </a:solidFill>
          </p:spPr>
          <p:txBody>
            <a:bodyPr/>
            <a:lstStyle/>
            <a:p/>
          </p:txBody>
        </p:sp>
        <p:sp>
          <p:nvSpPr>
            <p:cNvPr id="588" name="rc588"/>
            <p:cNvSpPr/>
            <p:nvPr/>
          </p:nvSpPr>
          <p:spPr>
            <a:xfrm>
              <a:off x="7129930" y="4177645"/>
              <a:ext cx="68777" cy="32639"/>
            </a:xfrm>
            <a:prstGeom prst="rect">
              <a:avLst/>
            </a:prstGeom>
            <a:solidFill>
              <a:srgbClr val="0058AB">
                <a:alpha val="100000"/>
              </a:srgbClr>
            </a:solidFill>
          </p:spPr>
          <p:txBody>
            <a:bodyPr/>
            <a:lstStyle/>
            <a:p/>
          </p:txBody>
        </p:sp>
        <p:sp>
          <p:nvSpPr>
            <p:cNvPr id="589" name="rc589"/>
            <p:cNvSpPr/>
            <p:nvPr/>
          </p:nvSpPr>
          <p:spPr>
            <a:xfrm>
              <a:off x="7129930" y="4210285"/>
              <a:ext cx="68777" cy="51353"/>
            </a:xfrm>
            <a:prstGeom prst="rect">
              <a:avLst/>
            </a:prstGeom>
            <a:solidFill>
              <a:srgbClr val="1CABE2">
                <a:alpha val="100000"/>
              </a:srgbClr>
            </a:solidFill>
          </p:spPr>
          <p:txBody>
            <a:bodyPr/>
            <a:lstStyle/>
            <a:p/>
          </p:txBody>
        </p:sp>
        <p:sp>
          <p:nvSpPr>
            <p:cNvPr id="590" name="rc590"/>
            <p:cNvSpPr/>
            <p:nvPr/>
          </p:nvSpPr>
          <p:spPr>
            <a:xfrm>
              <a:off x="7206349" y="4203691"/>
              <a:ext cx="68777" cy="1009791"/>
            </a:xfrm>
            <a:prstGeom prst="rect">
              <a:avLst/>
            </a:prstGeom>
            <a:solidFill>
              <a:srgbClr val="80BD41">
                <a:alpha val="100000"/>
              </a:srgbClr>
            </a:solidFill>
          </p:spPr>
          <p:txBody>
            <a:bodyPr/>
            <a:lstStyle/>
            <a:p/>
          </p:txBody>
        </p:sp>
        <p:sp>
          <p:nvSpPr>
            <p:cNvPr id="591" name="rc591"/>
            <p:cNvSpPr/>
            <p:nvPr/>
          </p:nvSpPr>
          <p:spPr>
            <a:xfrm>
              <a:off x="7206349" y="4150041"/>
              <a:ext cx="68777" cy="27692"/>
            </a:xfrm>
            <a:prstGeom prst="rect">
              <a:avLst/>
            </a:prstGeom>
            <a:solidFill>
              <a:srgbClr val="0058AB">
                <a:alpha val="100000"/>
              </a:srgbClr>
            </a:solidFill>
          </p:spPr>
          <p:txBody>
            <a:bodyPr/>
            <a:lstStyle/>
            <a:p/>
          </p:txBody>
        </p:sp>
        <p:sp>
          <p:nvSpPr>
            <p:cNvPr id="592" name="rc592"/>
            <p:cNvSpPr/>
            <p:nvPr/>
          </p:nvSpPr>
          <p:spPr>
            <a:xfrm>
              <a:off x="7206349" y="4177734"/>
              <a:ext cx="68777" cy="25957"/>
            </a:xfrm>
            <a:prstGeom prst="rect">
              <a:avLst/>
            </a:prstGeom>
            <a:solidFill>
              <a:srgbClr val="1CABE2">
                <a:alpha val="100000"/>
              </a:srgbClr>
            </a:solidFill>
          </p:spPr>
          <p:txBody>
            <a:bodyPr/>
            <a:lstStyle/>
            <a:p/>
          </p:txBody>
        </p:sp>
        <p:sp>
          <p:nvSpPr>
            <p:cNvPr id="593" name="rc593"/>
            <p:cNvSpPr/>
            <p:nvPr/>
          </p:nvSpPr>
          <p:spPr>
            <a:xfrm>
              <a:off x="7282768" y="4168950"/>
              <a:ext cx="68777" cy="1044533"/>
            </a:xfrm>
            <a:prstGeom prst="rect">
              <a:avLst/>
            </a:prstGeom>
            <a:solidFill>
              <a:srgbClr val="80BD41">
                <a:alpha val="100000"/>
              </a:srgbClr>
            </a:solidFill>
          </p:spPr>
          <p:txBody>
            <a:bodyPr/>
            <a:lstStyle/>
            <a:p/>
          </p:txBody>
        </p:sp>
        <p:sp>
          <p:nvSpPr>
            <p:cNvPr id="594" name="rc594"/>
            <p:cNvSpPr/>
            <p:nvPr/>
          </p:nvSpPr>
          <p:spPr>
            <a:xfrm>
              <a:off x="7282768" y="4134240"/>
              <a:ext cx="68777" cy="25154"/>
            </a:xfrm>
            <a:prstGeom prst="rect">
              <a:avLst/>
            </a:prstGeom>
            <a:solidFill>
              <a:srgbClr val="0058AB">
                <a:alpha val="100000"/>
              </a:srgbClr>
            </a:solidFill>
          </p:spPr>
          <p:txBody>
            <a:bodyPr/>
            <a:lstStyle/>
            <a:p/>
          </p:txBody>
        </p:sp>
        <p:sp>
          <p:nvSpPr>
            <p:cNvPr id="595" name="rc595"/>
            <p:cNvSpPr/>
            <p:nvPr/>
          </p:nvSpPr>
          <p:spPr>
            <a:xfrm>
              <a:off x="7282768" y="4159394"/>
              <a:ext cx="68777" cy="9555"/>
            </a:xfrm>
            <a:prstGeom prst="rect">
              <a:avLst/>
            </a:prstGeom>
            <a:solidFill>
              <a:srgbClr val="1CABE2">
                <a:alpha val="100000"/>
              </a:srgbClr>
            </a:solidFill>
          </p:spPr>
          <p:txBody>
            <a:bodyPr/>
            <a:lstStyle/>
            <a:p/>
          </p:txBody>
        </p:sp>
        <p:sp>
          <p:nvSpPr>
            <p:cNvPr id="596" name="rc596"/>
            <p:cNvSpPr/>
            <p:nvPr/>
          </p:nvSpPr>
          <p:spPr>
            <a:xfrm>
              <a:off x="7359187" y="4175244"/>
              <a:ext cx="68777" cy="1038239"/>
            </a:xfrm>
            <a:prstGeom prst="rect">
              <a:avLst/>
            </a:prstGeom>
            <a:solidFill>
              <a:srgbClr val="80BD41">
                <a:alpha val="100000"/>
              </a:srgbClr>
            </a:solidFill>
          </p:spPr>
          <p:txBody>
            <a:bodyPr/>
            <a:lstStyle/>
            <a:p/>
          </p:txBody>
        </p:sp>
        <p:sp>
          <p:nvSpPr>
            <p:cNvPr id="597" name="rc597"/>
            <p:cNvSpPr/>
            <p:nvPr/>
          </p:nvSpPr>
          <p:spPr>
            <a:xfrm>
              <a:off x="7359187" y="4137316"/>
              <a:ext cx="68777" cy="28542"/>
            </a:xfrm>
            <a:prstGeom prst="rect">
              <a:avLst/>
            </a:prstGeom>
            <a:solidFill>
              <a:srgbClr val="0058AB">
                <a:alpha val="100000"/>
              </a:srgbClr>
            </a:solidFill>
          </p:spPr>
          <p:txBody>
            <a:bodyPr/>
            <a:lstStyle/>
            <a:p/>
          </p:txBody>
        </p:sp>
        <p:sp>
          <p:nvSpPr>
            <p:cNvPr id="598" name="rc598"/>
            <p:cNvSpPr/>
            <p:nvPr/>
          </p:nvSpPr>
          <p:spPr>
            <a:xfrm>
              <a:off x="7359187" y="4165858"/>
              <a:ext cx="68777" cy="9385"/>
            </a:xfrm>
            <a:prstGeom prst="rect">
              <a:avLst/>
            </a:prstGeom>
            <a:solidFill>
              <a:srgbClr val="1CABE2">
                <a:alpha val="100000"/>
              </a:srgbClr>
            </a:solidFill>
          </p:spPr>
          <p:txBody>
            <a:bodyPr/>
            <a:lstStyle/>
            <a:p/>
          </p:txBody>
        </p:sp>
        <p:sp>
          <p:nvSpPr>
            <p:cNvPr id="599" name="rc599"/>
            <p:cNvSpPr/>
            <p:nvPr/>
          </p:nvSpPr>
          <p:spPr>
            <a:xfrm>
              <a:off x="7435606" y="4172532"/>
              <a:ext cx="68777" cy="1040950"/>
            </a:xfrm>
            <a:prstGeom prst="rect">
              <a:avLst/>
            </a:prstGeom>
            <a:solidFill>
              <a:srgbClr val="80BD41">
                <a:alpha val="100000"/>
              </a:srgbClr>
            </a:solidFill>
          </p:spPr>
          <p:txBody>
            <a:bodyPr/>
            <a:lstStyle/>
            <a:p/>
          </p:txBody>
        </p:sp>
        <p:sp>
          <p:nvSpPr>
            <p:cNvPr id="600" name="rc600"/>
            <p:cNvSpPr/>
            <p:nvPr/>
          </p:nvSpPr>
          <p:spPr>
            <a:xfrm>
              <a:off x="7435606" y="4138645"/>
              <a:ext cx="68777" cy="24556"/>
            </a:xfrm>
            <a:prstGeom prst="rect">
              <a:avLst/>
            </a:prstGeom>
            <a:solidFill>
              <a:srgbClr val="0058AB">
                <a:alpha val="100000"/>
              </a:srgbClr>
            </a:solidFill>
          </p:spPr>
          <p:txBody>
            <a:bodyPr/>
            <a:lstStyle/>
            <a:p/>
          </p:txBody>
        </p:sp>
        <p:sp>
          <p:nvSpPr>
            <p:cNvPr id="601" name="rc601"/>
            <p:cNvSpPr/>
            <p:nvPr/>
          </p:nvSpPr>
          <p:spPr>
            <a:xfrm>
              <a:off x="7435606" y="4163202"/>
              <a:ext cx="68777" cy="9330"/>
            </a:xfrm>
            <a:prstGeom prst="rect">
              <a:avLst/>
            </a:prstGeom>
            <a:solidFill>
              <a:srgbClr val="1CABE2">
                <a:alpha val="100000"/>
              </a:srgbClr>
            </a:solidFill>
          </p:spPr>
          <p:txBody>
            <a:bodyPr/>
            <a:lstStyle/>
            <a:p/>
          </p:txBody>
        </p:sp>
        <p:sp>
          <p:nvSpPr>
            <p:cNvPr id="602" name="rc602"/>
            <p:cNvSpPr/>
            <p:nvPr/>
          </p:nvSpPr>
          <p:spPr>
            <a:xfrm>
              <a:off x="7512025" y="4109110"/>
              <a:ext cx="68777" cy="1104372"/>
            </a:xfrm>
            <a:prstGeom prst="rect">
              <a:avLst/>
            </a:prstGeom>
            <a:solidFill>
              <a:srgbClr val="80BD41">
                <a:alpha val="100000"/>
              </a:srgbClr>
            </a:solidFill>
          </p:spPr>
          <p:txBody>
            <a:bodyPr/>
            <a:lstStyle/>
            <a:p/>
          </p:txBody>
        </p:sp>
        <p:sp>
          <p:nvSpPr>
            <p:cNvPr id="603" name="rc603"/>
            <p:cNvSpPr/>
            <p:nvPr/>
          </p:nvSpPr>
          <p:spPr>
            <a:xfrm>
              <a:off x="7512025" y="4075912"/>
              <a:ext cx="68777" cy="22052"/>
            </a:xfrm>
            <a:prstGeom prst="rect">
              <a:avLst/>
            </a:prstGeom>
            <a:solidFill>
              <a:srgbClr val="0058AB">
                <a:alpha val="100000"/>
              </a:srgbClr>
            </a:solidFill>
          </p:spPr>
          <p:txBody>
            <a:bodyPr/>
            <a:lstStyle/>
            <a:p/>
          </p:txBody>
        </p:sp>
        <p:sp>
          <p:nvSpPr>
            <p:cNvPr id="604" name="rc604"/>
            <p:cNvSpPr/>
            <p:nvPr/>
          </p:nvSpPr>
          <p:spPr>
            <a:xfrm>
              <a:off x="7512025" y="4097965"/>
              <a:ext cx="68777" cy="11145"/>
            </a:xfrm>
            <a:prstGeom prst="rect">
              <a:avLst/>
            </a:prstGeom>
            <a:solidFill>
              <a:srgbClr val="1CABE2">
                <a:alpha val="100000"/>
              </a:srgbClr>
            </a:solidFill>
          </p:spPr>
          <p:txBody>
            <a:bodyPr/>
            <a:lstStyle/>
            <a:p/>
          </p:txBody>
        </p:sp>
        <p:sp>
          <p:nvSpPr>
            <p:cNvPr id="605" name="rc605"/>
            <p:cNvSpPr/>
            <p:nvPr/>
          </p:nvSpPr>
          <p:spPr>
            <a:xfrm>
              <a:off x="7588444" y="4181928"/>
              <a:ext cx="68777" cy="1031554"/>
            </a:xfrm>
            <a:prstGeom prst="rect">
              <a:avLst/>
            </a:prstGeom>
            <a:solidFill>
              <a:srgbClr val="80BD41">
                <a:alpha val="100000"/>
              </a:srgbClr>
            </a:solidFill>
          </p:spPr>
          <p:txBody>
            <a:bodyPr/>
            <a:lstStyle/>
            <a:p/>
          </p:txBody>
        </p:sp>
        <p:sp>
          <p:nvSpPr>
            <p:cNvPr id="606" name="rc606"/>
            <p:cNvSpPr/>
            <p:nvPr/>
          </p:nvSpPr>
          <p:spPr>
            <a:xfrm>
              <a:off x="7588444" y="4117198"/>
              <a:ext cx="68777" cy="37861"/>
            </a:xfrm>
            <a:prstGeom prst="rect">
              <a:avLst/>
            </a:prstGeom>
            <a:solidFill>
              <a:srgbClr val="0058AB">
                <a:alpha val="100000"/>
              </a:srgbClr>
            </a:solidFill>
          </p:spPr>
          <p:txBody>
            <a:bodyPr/>
            <a:lstStyle/>
            <a:p/>
          </p:txBody>
        </p:sp>
        <p:sp>
          <p:nvSpPr>
            <p:cNvPr id="607" name="rc607"/>
            <p:cNvSpPr/>
            <p:nvPr/>
          </p:nvSpPr>
          <p:spPr>
            <a:xfrm>
              <a:off x="7588444" y="4155059"/>
              <a:ext cx="68777" cy="26869"/>
            </a:xfrm>
            <a:prstGeom prst="rect">
              <a:avLst/>
            </a:prstGeom>
            <a:solidFill>
              <a:srgbClr val="1CABE2">
                <a:alpha val="100000"/>
              </a:srgbClr>
            </a:solidFill>
          </p:spPr>
          <p:txBody>
            <a:bodyPr/>
            <a:lstStyle/>
            <a:p/>
          </p:txBody>
        </p:sp>
        <p:sp>
          <p:nvSpPr>
            <p:cNvPr id="608" name="rc608"/>
            <p:cNvSpPr/>
            <p:nvPr/>
          </p:nvSpPr>
          <p:spPr>
            <a:xfrm>
              <a:off x="7664863" y="4141984"/>
              <a:ext cx="68777" cy="1071499"/>
            </a:xfrm>
            <a:prstGeom prst="rect">
              <a:avLst/>
            </a:prstGeom>
            <a:solidFill>
              <a:srgbClr val="80BD41">
                <a:alpha val="100000"/>
              </a:srgbClr>
            </a:solidFill>
          </p:spPr>
          <p:txBody>
            <a:bodyPr/>
            <a:lstStyle/>
            <a:p/>
          </p:txBody>
        </p:sp>
        <p:sp>
          <p:nvSpPr>
            <p:cNvPr id="609" name="rc609"/>
            <p:cNvSpPr/>
            <p:nvPr/>
          </p:nvSpPr>
          <p:spPr>
            <a:xfrm>
              <a:off x="7664863" y="4096862"/>
              <a:ext cx="68777" cy="33839"/>
            </a:xfrm>
            <a:prstGeom prst="rect">
              <a:avLst/>
            </a:prstGeom>
            <a:solidFill>
              <a:srgbClr val="0058AB">
                <a:alpha val="100000"/>
              </a:srgbClr>
            </a:solidFill>
          </p:spPr>
          <p:txBody>
            <a:bodyPr/>
            <a:lstStyle/>
            <a:p/>
          </p:txBody>
        </p:sp>
        <p:sp>
          <p:nvSpPr>
            <p:cNvPr id="610" name="rc610"/>
            <p:cNvSpPr/>
            <p:nvPr/>
          </p:nvSpPr>
          <p:spPr>
            <a:xfrm>
              <a:off x="7664863" y="4130702"/>
              <a:ext cx="68777" cy="11281"/>
            </a:xfrm>
            <a:prstGeom prst="rect">
              <a:avLst/>
            </a:prstGeom>
            <a:solidFill>
              <a:srgbClr val="1CABE2">
                <a:alpha val="100000"/>
              </a:srgbClr>
            </a:solidFill>
          </p:spPr>
          <p:txBody>
            <a:bodyPr/>
            <a:lstStyle/>
            <a:p/>
          </p:txBody>
        </p:sp>
        <p:sp>
          <p:nvSpPr>
            <p:cNvPr id="611" name="rc611"/>
            <p:cNvSpPr/>
            <p:nvPr/>
          </p:nvSpPr>
          <p:spPr>
            <a:xfrm>
              <a:off x="7741282" y="4197861"/>
              <a:ext cx="68777" cy="1015621"/>
            </a:xfrm>
            <a:prstGeom prst="rect">
              <a:avLst/>
            </a:prstGeom>
            <a:solidFill>
              <a:srgbClr val="80BD41">
                <a:alpha val="100000"/>
              </a:srgbClr>
            </a:solidFill>
          </p:spPr>
          <p:txBody>
            <a:bodyPr/>
            <a:lstStyle/>
            <a:p/>
          </p:txBody>
        </p:sp>
        <p:sp>
          <p:nvSpPr>
            <p:cNvPr id="612" name="rc612"/>
            <p:cNvSpPr/>
            <p:nvPr/>
          </p:nvSpPr>
          <p:spPr>
            <a:xfrm>
              <a:off x="7741282" y="4149925"/>
              <a:ext cx="68777" cy="35289"/>
            </a:xfrm>
            <a:prstGeom prst="rect">
              <a:avLst/>
            </a:prstGeom>
            <a:solidFill>
              <a:srgbClr val="0058AB">
                <a:alpha val="100000"/>
              </a:srgbClr>
            </a:solidFill>
          </p:spPr>
          <p:txBody>
            <a:bodyPr/>
            <a:lstStyle/>
            <a:p/>
          </p:txBody>
        </p:sp>
        <p:sp>
          <p:nvSpPr>
            <p:cNvPr id="613" name="rc613"/>
            <p:cNvSpPr/>
            <p:nvPr/>
          </p:nvSpPr>
          <p:spPr>
            <a:xfrm>
              <a:off x="7741282" y="4185215"/>
              <a:ext cx="68777" cy="12646"/>
            </a:xfrm>
            <a:prstGeom prst="rect">
              <a:avLst/>
            </a:prstGeom>
            <a:solidFill>
              <a:srgbClr val="1CABE2">
                <a:alpha val="100000"/>
              </a:srgbClr>
            </a:solidFill>
          </p:spPr>
          <p:txBody>
            <a:bodyPr/>
            <a:lstStyle/>
            <a:p/>
          </p:txBody>
        </p:sp>
        <p:sp>
          <p:nvSpPr>
            <p:cNvPr id="614" name="rc614"/>
            <p:cNvSpPr/>
            <p:nvPr/>
          </p:nvSpPr>
          <p:spPr>
            <a:xfrm>
              <a:off x="7817701" y="4162174"/>
              <a:ext cx="68777" cy="1051308"/>
            </a:xfrm>
            <a:prstGeom prst="rect">
              <a:avLst/>
            </a:prstGeom>
            <a:solidFill>
              <a:srgbClr val="80BD41">
                <a:alpha val="100000"/>
              </a:srgbClr>
            </a:solidFill>
          </p:spPr>
          <p:txBody>
            <a:bodyPr/>
            <a:lstStyle/>
            <a:p/>
          </p:txBody>
        </p:sp>
        <p:sp>
          <p:nvSpPr>
            <p:cNvPr id="615" name="rc615"/>
            <p:cNvSpPr/>
            <p:nvPr/>
          </p:nvSpPr>
          <p:spPr>
            <a:xfrm>
              <a:off x="7817701" y="4125041"/>
              <a:ext cx="68777" cy="30524"/>
            </a:xfrm>
            <a:prstGeom prst="rect">
              <a:avLst/>
            </a:prstGeom>
            <a:solidFill>
              <a:srgbClr val="0058AB">
                <a:alpha val="100000"/>
              </a:srgbClr>
            </a:solidFill>
          </p:spPr>
          <p:txBody>
            <a:bodyPr/>
            <a:lstStyle/>
            <a:p/>
          </p:txBody>
        </p:sp>
        <p:sp>
          <p:nvSpPr>
            <p:cNvPr id="616" name="rc616"/>
            <p:cNvSpPr/>
            <p:nvPr/>
          </p:nvSpPr>
          <p:spPr>
            <a:xfrm>
              <a:off x="7817701" y="4155565"/>
              <a:ext cx="68777" cy="6608"/>
            </a:xfrm>
            <a:prstGeom prst="rect">
              <a:avLst/>
            </a:prstGeom>
            <a:solidFill>
              <a:srgbClr val="1CABE2">
                <a:alpha val="100000"/>
              </a:srgbClr>
            </a:solidFill>
          </p:spPr>
          <p:txBody>
            <a:bodyPr/>
            <a:lstStyle/>
            <a:p/>
          </p:txBody>
        </p:sp>
        <p:sp>
          <p:nvSpPr>
            <p:cNvPr id="617" name="rc617"/>
            <p:cNvSpPr/>
            <p:nvPr/>
          </p:nvSpPr>
          <p:spPr>
            <a:xfrm>
              <a:off x="7894120" y="4175281"/>
              <a:ext cx="68777" cy="1038202"/>
            </a:xfrm>
            <a:prstGeom prst="rect">
              <a:avLst/>
            </a:prstGeom>
            <a:solidFill>
              <a:srgbClr val="80BD41">
                <a:alpha val="100000"/>
              </a:srgbClr>
            </a:solidFill>
          </p:spPr>
          <p:txBody>
            <a:bodyPr/>
            <a:lstStyle/>
            <a:p/>
          </p:txBody>
        </p:sp>
        <p:sp>
          <p:nvSpPr>
            <p:cNvPr id="618" name="rc618"/>
            <p:cNvSpPr/>
            <p:nvPr/>
          </p:nvSpPr>
          <p:spPr>
            <a:xfrm>
              <a:off x="7894120" y="4136540"/>
              <a:ext cx="68777" cy="30441"/>
            </a:xfrm>
            <a:prstGeom prst="rect">
              <a:avLst/>
            </a:prstGeom>
            <a:solidFill>
              <a:srgbClr val="0058AB">
                <a:alpha val="100000"/>
              </a:srgbClr>
            </a:solidFill>
          </p:spPr>
          <p:txBody>
            <a:bodyPr/>
            <a:lstStyle/>
            <a:p/>
          </p:txBody>
        </p:sp>
        <p:sp>
          <p:nvSpPr>
            <p:cNvPr id="619" name="rc619"/>
            <p:cNvSpPr/>
            <p:nvPr/>
          </p:nvSpPr>
          <p:spPr>
            <a:xfrm>
              <a:off x="7894120" y="4166982"/>
              <a:ext cx="68777" cy="8298"/>
            </a:xfrm>
            <a:prstGeom prst="rect">
              <a:avLst/>
            </a:prstGeom>
            <a:solidFill>
              <a:srgbClr val="1CABE2">
                <a:alpha val="100000"/>
              </a:srgbClr>
            </a:solidFill>
          </p:spPr>
          <p:txBody>
            <a:bodyPr/>
            <a:lstStyle/>
            <a:p/>
          </p:txBody>
        </p:sp>
        <p:sp>
          <p:nvSpPr>
            <p:cNvPr id="620" name="rc620"/>
            <p:cNvSpPr/>
            <p:nvPr/>
          </p:nvSpPr>
          <p:spPr>
            <a:xfrm>
              <a:off x="7970539" y="4320880"/>
              <a:ext cx="68777" cy="892603"/>
            </a:xfrm>
            <a:prstGeom prst="rect">
              <a:avLst/>
            </a:prstGeom>
            <a:solidFill>
              <a:srgbClr val="80BD41">
                <a:alpha val="100000"/>
              </a:srgbClr>
            </a:solidFill>
          </p:spPr>
          <p:txBody>
            <a:bodyPr/>
            <a:lstStyle/>
            <a:p/>
          </p:txBody>
        </p:sp>
        <p:sp>
          <p:nvSpPr>
            <p:cNvPr id="621" name="rc621"/>
            <p:cNvSpPr/>
            <p:nvPr/>
          </p:nvSpPr>
          <p:spPr>
            <a:xfrm>
              <a:off x="7970539" y="4271878"/>
              <a:ext cx="68777" cy="41396"/>
            </a:xfrm>
            <a:prstGeom prst="rect">
              <a:avLst/>
            </a:prstGeom>
            <a:solidFill>
              <a:srgbClr val="0058AB">
                <a:alpha val="100000"/>
              </a:srgbClr>
            </a:solidFill>
          </p:spPr>
          <p:txBody>
            <a:bodyPr/>
            <a:lstStyle/>
            <a:p/>
          </p:txBody>
        </p:sp>
        <p:sp>
          <p:nvSpPr>
            <p:cNvPr id="622" name="rc622"/>
            <p:cNvSpPr/>
            <p:nvPr/>
          </p:nvSpPr>
          <p:spPr>
            <a:xfrm>
              <a:off x="7970539" y="4313275"/>
              <a:ext cx="68777" cy="7605"/>
            </a:xfrm>
            <a:prstGeom prst="rect">
              <a:avLst/>
            </a:prstGeom>
            <a:solidFill>
              <a:srgbClr val="1CABE2">
                <a:alpha val="100000"/>
              </a:srgbClr>
            </a:solidFill>
          </p:spPr>
          <p:txBody>
            <a:bodyPr/>
            <a:lstStyle/>
            <a:p/>
          </p:txBody>
        </p:sp>
        <p:sp>
          <p:nvSpPr>
            <p:cNvPr id="623" name="rc623"/>
            <p:cNvSpPr/>
            <p:nvPr/>
          </p:nvSpPr>
          <p:spPr>
            <a:xfrm>
              <a:off x="8046958" y="4351086"/>
              <a:ext cx="68777" cy="862396"/>
            </a:xfrm>
            <a:prstGeom prst="rect">
              <a:avLst/>
            </a:prstGeom>
            <a:solidFill>
              <a:srgbClr val="80BD41">
                <a:alpha val="100000"/>
              </a:srgbClr>
            </a:solidFill>
          </p:spPr>
          <p:txBody>
            <a:bodyPr/>
            <a:lstStyle/>
            <a:p/>
          </p:txBody>
        </p:sp>
        <p:sp>
          <p:nvSpPr>
            <p:cNvPr id="624" name="rc624"/>
            <p:cNvSpPr/>
            <p:nvPr/>
          </p:nvSpPr>
          <p:spPr>
            <a:xfrm>
              <a:off x="8046958" y="4311401"/>
              <a:ext cx="68777" cy="29231"/>
            </a:xfrm>
            <a:prstGeom prst="rect">
              <a:avLst/>
            </a:prstGeom>
            <a:solidFill>
              <a:srgbClr val="0058AB">
                <a:alpha val="100000"/>
              </a:srgbClr>
            </a:solidFill>
          </p:spPr>
          <p:txBody>
            <a:bodyPr/>
            <a:lstStyle/>
            <a:p/>
          </p:txBody>
        </p:sp>
        <p:sp>
          <p:nvSpPr>
            <p:cNvPr id="625" name="rc625"/>
            <p:cNvSpPr/>
            <p:nvPr/>
          </p:nvSpPr>
          <p:spPr>
            <a:xfrm>
              <a:off x="8046958" y="4340633"/>
              <a:ext cx="68777" cy="10453"/>
            </a:xfrm>
            <a:prstGeom prst="rect">
              <a:avLst/>
            </a:prstGeom>
            <a:solidFill>
              <a:srgbClr val="1CABE2">
                <a:alpha val="100000"/>
              </a:srgbClr>
            </a:solidFill>
          </p:spPr>
          <p:txBody>
            <a:bodyPr/>
            <a:lstStyle/>
            <a:p/>
          </p:txBody>
        </p:sp>
        <p:sp>
          <p:nvSpPr>
            <p:cNvPr id="626" name="rc626"/>
            <p:cNvSpPr/>
            <p:nvPr/>
          </p:nvSpPr>
          <p:spPr>
            <a:xfrm>
              <a:off x="8123377" y="4474221"/>
              <a:ext cx="68777" cy="739261"/>
            </a:xfrm>
            <a:prstGeom prst="rect">
              <a:avLst/>
            </a:prstGeom>
            <a:solidFill>
              <a:srgbClr val="80BD41">
                <a:alpha val="100000"/>
              </a:srgbClr>
            </a:solidFill>
          </p:spPr>
          <p:txBody>
            <a:bodyPr/>
            <a:lstStyle/>
            <a:p/>
          </p:txBody>
        </p:sp>
        <p:sp>
          <p:nvSpPr>
            <p:cNvPr id="627" name="rc627"/>
            <p:cNvSpPr/>
            <p:nvPr/>
          </p:nvSpPr>
          <p:spPr>
            <a:xfrm>
              <a:off x="8123377" y="4438442"/>
              <a:ext cx="68777" cy="27326"/>
            </a:xfrm>
            <a:prstGeom prst="rect">
              <a:avLst/>
            </a:prstGeom>
            <a:solidFill>
              <a:srgbClr val="0058AB">
                <a:alpha val="100000"/>
              </a:srgbClr>
            </a:solidFill>
          </p:spPr>
          <p:txBody>
            <a:bodyPr/>
            <a:lstStyle/>
            <a:p/>
          </p:txBody>
        </p:sp>
        <p:sp>
          <p:nvSpPr>
            <p:cNvPr id="628" name="rc628"/>
            <p:cNvSpPr/>
            <p:nvPr/>
          </p:nvSpPr>
          <p:spPr>
            <a:xfrm>
              <a:off x="8123377" y="4465769"/>
              <a:ext cx="68777" cy="8452"/>
            </a:xfrm>
            <a:prstGeom prst="rect">
              <a:avLst/>
            </a:prstGeom>
            <a:solidFill>
              <a:srgbClr val="1CABE2">
                <a:alpha val="100000"/>
              </a:srgbClr>
            </a:solidFill>
          </p:spPr>
          <p:txBody>
            <a:bodyPr/>
            <a:lstStyle/>
            <a:p/>
          </p:txBody>
        </p:sp>
        <p:sp>
          <p:nvSpPr>
            <p:cNvPr id="629" name="rc629"/>
            <p:cNvSpPr/>
            <p:nvPr/>
          </p:nvSpPr>
          <p:spPr>
            <a:xfrm>
              <a:off x="8199795" y="4558367"/>
              <a:ext cx="68777" cy="655115"/>
            </a:xfrm>
            <a:prstGeom prst="rect">
              <a:avLst/>
            </a:prstGeom>
            <a:solidFill>
              <a:srgbClr val="80BD41">
                <a:alpha val="100000"/>
              </a:srgbClr>
            </a:solidFill>
          </p:spPr>
          <p:txBody>
            <a:bodyPr/>
            <a:lstStyle/>
            <a:p/>
          </p:txBody>
        </p:sp>
        <p:sp>
          <p:nvSpPr>
            <p:cNvPr id="630" name="rc630"/>
            <p:cNvSpPr/>
            <p:nvPr/>
          </p:nvSpPr>
          <p:spPr>
            <a:xfrm>
              <a:off x="8199795" y="4505528"/>
              <a:ext cx="68777" cy="45888"/>
            </a:xfrm>
            <a:prstGeom prst="rect">
              <a:avLst/>
            </a:prstGeom>
            <a:solidFill>
              <a:srgbClr val="0058AB">
                <a:alpha val="100000"/>
              </a:srgbClr>
            </a:solidFill>
          </p:spPr>
          <p:txBody>
            <a:bodyPr/>
            <a:lstStyle/>
            <a:p/>
          </p:txBody>
        </p:sp>
        <p:sp>
          <p:nvSpPr>
            <p:cNvPr id="631" name="rc631"/>
            <p:cNvSpPr/>
            <p:nvPr/>
          </p:nvSpPr>
          <p:spPr>
            <a:xfrm>
              <a:off x="8199795" y="4551416"/>
              <a:ext cx="68777" cy="6951"/>
            </a:xfrm>
            <a:prstGeom prst="rect">
              <a:avLst/>
            </a:prstGeom>
            <a:solidFill>
              <a:srgbClr val="1CABE2">
                <a:alpha val="100000"/>
              </a:srgbClr>
            </a:solidFill>
          </p:spPr>
          <p:txBody>
            <a:bodyPr/>
            <a:lstStyle/>
            <a:p/>
          </p:txBody>
        </p:sp>
        <p:sp>
          <p:nvSpPr>
            <p:cNvPr id="632" name="rc632"/>
            <p:cNvSpPr/>
            <p:nvPr/>
          </p:nvSpPr>
          <p:spPr>
            <a:xfrm>
              <a:off x="8276214" y="4586015"/>
              <a:ext cx="68777" cy="627467"/>
            </a:xfrm>
            <a:prstGeom prst="rect">
              <a:avLst/>
            </a:prstGeom>
            <a:solidFill>
              <a:srgbClr val="80BD41">
                <a:alpha val="100000"/>
              </a:srgbClr>
            </a:solidFill>
          </p:spPr>
          <p:txBody>
            <a:bodyPr/>
            <a:lstStyle/>
            <a:p/>
          </p:txBody>
        </p:sp>
        <p:sp>
          <p:nvSpPr>
            <p:cNvPr id="633" name="rc633"/>
            <p:cNvSpPr/>
            <p:nvPr/>
          </p:nvSpPr>
          <p:spPr>
            <a:xfrm>
              <a:off x="8276214" y="4550985"/>
              <a:ext cx="68777" cy="28122"/>
            </a:xfrm>
            <a:prstGeom prst="rect">
              <a:avLst/>
            </a:prstGeom>
            <a:solidFill>
              <a:srgbClr val="0058AB">
                <a:alpha val="100000"/>
              </a:srgbClr>
            </a:solidFill>
          </p:spPr>
          <p:txBody>
            <a:bodyPr/>
            <a:lstStyle/>
            <a:p/>
          </p:txBody>
        </p:sp>
        <p:sp>
          <p:nvSpPr>
            <p:cNvPr id="634" name="rc634"/>
            <p:cNvSpPr/>
            <p:nvPr/>
          </p:nvSpPr>
          <p:spPr>
            <a:xfrm>
              <a:off x="8276214" y="4579107"/>
              <a:ext cx="68777" cy="6907"/>
            </a:xfrm>
            <a:prstGeom prst="rect">
              <a:avLst/>
            </a:prstGeom>
            <a:solidFill>
              <a:srgbClr val="1CABE2">
                <a:alpha val="100000"/>
              </a:srgbClr>
            </a:solidFill>
          </p:spPr>
          <p:txBody>
            <a:bodyPr/>
            <a:lstStyle/>
            <a:p/>
          </p:txBody>
        </p:sp>
        <p:sp>
          <p:nvSpPr>
            <p:cNvPr id="635" name="rc635"/>
            <p:cNvSpPr/>
            <p:nvPr/>
          </p:nvSpPr>
          <p:spPr>
            <a:xfrm>
              <a:off x="8352633" y="4632061"/>
              <a:ext cx="68777" cy="581421"/>
            </a:xfrm>
            <a:prstGeom prst="rect">
              <a:avLst/>
            </a:prstGeom>
            <a:solidFill>
              <a:srgbClr val="80BD41">
                <a:alpha val="100000"/>
              </a:srgbClr>
            </a:solidFill>
          </p:spPr>
          <p:txBody>
            <a:bodyPr/>
            <a:lstStyle/>
            <a:p/>
          </p:txBody>
        </p:sp>
        <p:sp>
          <p:nvSpPr>
            <p:cNvPr id="636" name="rc636"/>
            <p:cNvSpPr/>
            <p:nvPr/>
          </p:nvSpPr>
          <p:spPr>
            <a:xfrm>
              <a:off x="8352633" y="4578108"/>
              <a:ext cx="68777" cy="35422"/>
            </a:xfrm>
            <a:prstGeom prst="rect">
              <a:avLst/>
            </a:prstGeom>
            <a:solidFill>
              <a:srgbClr val="0058AB">
                <a:alpha val="100000"/>
              </a:srgbClr>
            </a:solidFill>
          </p:spPr>
          <p:txBody>
            <a:bodyPr/>
            <a:lstStyle/>
            <a:p/>
          </p:txBody>
        </p:sp>
        <p:sp>
          <p:nvSpPr>
            <p:cNvPr id="637" name="rc637"/>
            <p:cNvSpPr/>
            <p:nvPr/>
          </p:nvSpPr>
          <p:spPr>
            <a:xfrm>
              <a:off x="8352633" y="4613531"/>
              <a:ext cx="68777" cy="18530"/>
            </a:xfrm>
            <a:prstGeom prst="rect">
              <a:avLst/>
            </a:prstGeom>
            <a:solidFill>
              <a:srgbClr val="1CABE2">
                <a:alpha val="100000"/>
              </a:srgbClr>
            </a:solidFill>
          </p:spPr>
          <p:txBody>
            <a:bodyPr/>
            <a:lstStyle/>
            <a:p/>
          </p:txBody>
        </p:sp>
        <p:sp>
          <p:nvSpPr>
            <p:cNvPr id="638" name="rc638"/>
            <p:cNvSpPr/>
            <p:nvPr/>
          </p:nvSpPr>
          <p:spPr>
            <a:xfrm>
              <a:off x="8429052" y="4582783"/>
              <a:ext cx="68777" cy="31214"/>
            </a:xfrm>
            <a:prstGeom prst="rect">
              <a:avLst/>
            </a:prstGeom>
            <a:solidFill>
              <a:srgbClr val="F26A21">
                <a:alpha val="100000"/>
              </a:srgbClr>
            </a:solidFill>
          </p:spPr>
          <p:txBody>
            <a:bodyPr/>
            <a:lstStyle/>
            <a:p/>
          </p:txBody>
        </p:sp>
        <p:sp>
          <p:nvSpPr>
            <p:cNvPr id="639" name="rc639"/>
            <p:cNvSpPr/>
            <p:nvPr/>
          </p:nvSpPr>
          <p:spPr>
            <a:xfrm>
              <a:off x="8429052" y="4613997"/>
              <a:ext cx="68777" cy="599485"/>
            </a:xfrm>
            <a:prstGeom prst="rect">
              <a:avLst/>
            </a:prstGeom>
            <a:solidFill>
              <a:srgbClr val="FFC20E">
                <a:alpha val="100000"/>
              </a:srgbClr>
            </a:solidFill>
          </p:spPr>
          <p:txBody>
            <a:bodyPr/>
            <a:lstStyle/>
            <a:p/>
          </p:txBody>
        </p:sp>
        <p:sp>
          <p:nvSpPr>
            <p:cNvPr id="640" name="rc640"/>
            <p:cNvSpPr/>
            <p:nvPr/>
          </p:nvSpPr>
          <p:spPr>
            <a:xfrm>
              <a:off x="8505471" y="4588556"/>
              <a:ext cx="68777" cy="27506"/>
            </a:xfrm>
            <a:prstGeom prst="rect">
              <a:avLst/>
            </a:prstGeom>
            <a:solidFill>
              <a:srgbClr val="F26A21">
                <a:alpha val="100000"/>
              </a:srgbClr>
            </a:solidFill>
          </p:spPr>
          <p:txBody>
            <a:bodyPr/>
            <a:lstStyle/>
            <a:p/>
          </p:txBody>
        </p:sp>
        <p:sp>
          <p:nvSpPr>
            <p:cNvPr id="641" name="rc641"/>
            <p:cNvSpPr/>
            <p:nvPr/>
          </p:nvSpPr>
          <p:spPr>
            <a:xfrm>
              <a:off x="8505471" y="4616063"/>
              <a:ext cx="68777" cy="597420"/>
            </a:xfrm>
            <a:prstGeom prst="rect">
              <a:avLst/>
            </a:prstGeom>
            <a:solidFill>
              <a:srgbClr val="FFC20E">
                <a:alpha val="100000"/>
              </a:srgbClr>
            </a:solidFill>
          </p:spPr>
          <p:txBody>
            <a:bodyPr/>
            <a:lstStyle/>
            <a:p/>
          </p:txBody>
        </p:sp>
        <p:sp>
          <p:nvSpPr>
            <p:cNvPr id="642" name="rc642"/>
            <p:cNvSpPr/>
            <p:nvPr/>
          </p:nvSpPr>
          <p:spPr>
            <a:xfrm>
              <a:off x="8581890" y="4592554"/>
              <a:ext cx="68777" cy="24238"/>
            </a:xfrm>
            <a:prstGeom prst="rect">
              <a:avLst/>
            </a:prstGeom>
            <a:solidFill>
              <a:srgbClr val="F26A21">
                <a:alpha val="100000"/>
              </a:srgbClr>
            </a:solidFill>
          </p:spPr>
          <p:txBody>
            <a:bodyPr/>
            <a:lstStyle/>
            <a:p/>
          </p:txBody>
        </p:sp>
        <p:sp>
          <p:nvSpPr>
            <p:cNvPr id="643" name="rc643"/>
            <p:cNvSpPr/>
            <p:nvPr/>
          </p:nvSpPr>
          <p:spPr>
            <a:xfrm>
              <a:off x="8581890" y="4616793"/>
              <a:ext cx="68777" cy="596690"/>
            </a:xfrm>
            <a:prstGeom prst="rect">
              <a:avLst/>
            </a:prstGeom>
            <a:solidFill>
              <a:srgbClr val="FFC20E">
                <a:alpha val="100000"/>
              </a:srgbClr>
            </a:solidFill>
          </p:spPr>
          <p:txBody>
            <a:bodyPr/>
            <a:lstStyle/>
            <a:p/>
          </p:txBody>
        </p:sp>
        <p:sp>
          <p:nvSpPr>
            <p:cNvPr id="644" name="rc644"/>
            <p:cNvSpPr/>
            <p:nvPr/>
          </p:nvSpPr>
          <p:spPr>
            <a:xfrm>
              <a:off x="8658309" y="4596891"/>
              <a:ext cx="68777" cy="21359"/>
            </a:xfrm>
            <a:prstGeom prst="rect">
              <a:avLst/>
            </a:prstGeom>
            <a:solidFill>
              <a:srgbClr val="F26A21">
                <a:alpha val="100000"/>
              </a:srgbClr>
            </a:solidFill>
          </p:spPr>
          <p:txBody>
            <a:bodyPr/>
            <a:lstStyle/>
            <a:p/>
          </p:txBody>
        </p:sp>
        <p:sp>
          <p:nvSpPr>
            <p:cNvPr id="645" name="rc645"/>
            <p:cNvSpPr/>
            <p:nvPr/>
          </p:nvSpPr>
          <p:spPr>
            <a:xfrm>
              <a:off x="8658309" y="4618250"/>
              <a:ext cx="68777" cy="595232"/>
            </a:xfrm>
            <a:prstGeom prst="rect">
              <a:avLst/>
            </a:prstGeom>
            <a:solidFill>
              <a:srgbClr val="FFC20E">
                <a:alpha val="100000"/>
              </a:srgbClr>
            </a:solidFill>
          </p:spPr>
          <p:txBody>
            <a:bodyPr/>
            <a:lstStyle/>
            <a:p/>
          </p:txBody>
        </p:sp>
        <p:sp>
          <p:nvSpPr>
            <p:cNvPr id="646" name="rc646"/>
            <p:cNvSpPr/>
            <p:nvPr/>
          </p:nvSpPr>
          <p:spPr>
            <a:xfrm>
              <a:off x="8734728" y="4599830"/>
              <a:ext cx="68777" cy="18822"/>
            </a:xfrm>
            <a:prstGeom prst="rect">
              <a:avLst/>
            </a:prstGeom>
            <a:solidFill>
              <a:srgbClr val="F26A21">
                <a:alpha val="100000"/>
              </a:srgbClr>
            </a:solidFill>
          </p:spPr>
          <p:txBody>
            <a:bodyPr/>
            <a:lstStyle/>
            <a:p/>
          </p:txBody>
        </p:sp>
        <p:sp>
          <p:nvSpPr>
            <p:cNvPr id="647" name="rc647"/>
            <p:cNvSpPr/>
            <p:nvPr/>
          </p:nvSpPr>
          <p:spPr>
            <a:xfrm>
              <a:off x="8734728" y="4618652"/>
              <a:ext cx="68777" cy="594830"/>
            </a:xfrm>
            <a:prstGeom prst="rect">
              <a:avLst/>
            </a:prstGeom>
            <a:solidFill>
              <a:srgbClr val="FFC20E">
                <a:alpha val="100000"/>
              </a:srgbClr>
            </a:solidFill>
          </p:spPr>
          <p:txBody>
            <a:bodyPr/>
            <a:lstStyle/>
            <a:p/>
          </p:txBody>
        </p:sp>
        <p:sp>
          <p:nvSpPr>
            <p:cNvPr id="648" name="rc648"/>
            <p:cNvSpPr/>
            <p:nvPr/>
          </p:nvSpPr>
          <p:spPr>
            <a:xfrm>
              <a:off x="8811147" y="4602694"/>
              <a:ext cx="68777" cy="16586"/>
            </a:xfrm>
            <a:prstGeom prst="rect">
              <a:avLst/>
            </a:prstGeom>
            <a:solidFill>
              <a:srgbClr val="F26A21">
                <a:alpha val="100000"/>
              </a:srgbClr>
            </a:solidFill>
          </p:spPr>
          <p:txBody>
            <a:bodyPr/>
            <a:lstStyle/>
            <a:p/>
          </p:txBody>
        </p:sp>
        <p:sp>
          <p:nvSpPr>
            <p:cNvPr id="649" name="rc649"/>
            <p:cNvSpPr/>
            <p:nvPr/>
          </p:nvSpPr>
          <p:spPr>
            <a:xfrm>
              <a:off x="8811147" y="4619280"/>
              <a:ext cx="68777" cy="594203"/>
            </a:xfrm>
            <a:prstGeom prst="rect">
              <a:avLst/>
            </a:prstGeom>
            <a:solidFill>
              <a:srgbClr val="FFC20E">
                <a:alpha val="100000"/>
              </a:srgbClr>
            </a:solidFill>
          </p:spPr>
          <p:txBody>
            <a:bodyPr/>
            <a:lstStyle/>
            <a:p/>
          </p:txBody>
        </p:sp>
        <p:sp>
          <p:nvSpPr>
            <p:cNvPr id="650" name="rc650"/>
            <p:cNvSpPr/>
            <p:nvPr/>
          </p:nvSpPr>
          <p:spPr>
            <a:xfrm>
              <a:off x="8887566" y="4603348"/>
              <a:ext cx="68777" cy="14615"/>
            </a:xfrm>
            <a:prstGeom prst="rect">
              <a:avLst/>
            </a:prstGeom>
            <a:solidFill>
              <a:srgbClr val="F26A21">
                <a:alpha val="100000"/>
              </a:srgbClr>
            </a:solidFill>
          </p:spPr>
          <p:txBody>
            <a:bodyPr/>
            <a:lstStyle/>
            <a:p/>
          </p:txBody>
        </p:sp>
        <p:sp>
          <p:nvSpPr>
            <p:cNvPr id="651" name="rc651"/>
            <p:cNvSpPr/>
            <p:nvPr/>
          </p:nvSpPr>
          <p:spPr>
            <a:xfrm>
              <a:off x="8887566" y="4617964"/>
              <a:ext cx="68777" cy="595518"/>
            </a:xfrm>
            <a:prstGeom prst="rect">
              <a:avLst/>
            </a:prstGeom>
            <a:solidFill>
              <a:srgbClr val="FFC20E">
                <a:alpha val="100000"/>
              </a:srgbClr>
            </a:solidFill>
          </p:spPr>
          <p:txBody>
            <a:bodyPr/>
            <a:lstStyle/>
            <a:p/>
          </p:txBody>
        </p:sp>
        <p:sp>
          <p:nvSpPr>
            <p:cNvPr id="652" name="tx652"/>
            <p:cNvSpPr/>
            <p:nvPr/>
          </p:nvSpPr>
          <p:spPr>
            <a:xfrm>
              <a:off x="2323550" y="3173271"/>
              <a:ext cx="235962"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EUR</a:t>
              </a:r>
            </a:p>
          </p:txBody>
        </p:sp>
        <p:sp>
          <p:nvSpPr>
            <p:cNvPr id="653" name="tx653"/>
            <p:cNvSpPr/>
            <p:nvPr/>
          </p:nvSpPr>
          <p:spPr>
            <a:xfrm>
              <a:off x="4956431" y="3171907"/>
              <a:ext cx="304338"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SEAR</a:t>
              </a:r>
            </a:p>
          </p:txBody>
        </p:sp>
        <p:sp>
          <p:nvSpPr>
            <p:cNvPr id="654" name="tx654"/>
            <p:cNvSpPr/>
            <p:nvPr/>
          </p:nvSpPr>
          <p:spPr>
            <a:xfrm>
              <a:off x="7645302" y="3174635"/>
              <a:ext cx="260736"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WPR</a:t>
              </a:r>
            </a:p>
          </p:txBody>
        </p:sp>
        <p:sp>
          <p:nvSpPr>
            <p:cNvPr id="655" name="tx655"/>
            <p:cNvSpPr/>
            <p:nvPr/>
          </p:nvSpPr>
          <p:spPr>
            <a:xfrm>
              <a:off x="2329771" y="908700"/>
              <a:ext cx="223520"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AFR</a:t>
              </a:r>
            </a:p>
          </p:txBody>
        </p:sp>
        <p:sp>
          <p:nvSpPr>
            <p:cNvPr id="656" name="tx656"/>
            <p:cNvSpPr/>
            <p:nvPr/>
          </p:nvSpPr>
          <p:spPr>
            <a:xfrm>
              <a:off x="4984426" y="908700"/>
              <a:ext cx="248349"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AMR</a:t>
              </a:r>
            </a:p>
          </p:txBody>
        </p:sp>
        <p:sp>
          <p:nvSpPr>
            <p:cNvPr id="657" name="tx657"/>
            <p:cNvSpPr/>
            <p:nvPr/>
          </p:nvSpPr>
          <p:spPr>
            <a:xfrm>
              <a:off x="7651496" y="908700"/>
              <a:ext cx="248349"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EMR</a:t>
              </a:r>
            </a:p>
          </p:txBody>
        </p:sp>
        <p:sp>
          <p:nvSpPr>
            <p:cNvPr id="658" name="tx658"/>
            <p:cNvSpPr/>
            <p:nvPr/>
          </p:nvSpPr>
          <p:spPr>
            <a:xfrm rot="-5400000">
              <a:off x="1167245" y="5451543"/>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659" name="tx659"/>
            <p:cNvSpPr/>
            <p:nvPr/>
          </p:nvSpPr>
          <p:spPr>
            <a:xfrm rot="-5400000">
              <a:off x="1549340" y="5451543"/>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660" name="tx660"/>
            <p:cNvSpPr/>
            <p:nvPr/>
          </p:nvSpPr>
          <p:spPr>
            <a:xfrm rot="-5400000">
              <a:off x="1931435" y="5451543"/>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661" name="tx661"/>
            <p:cNvSpPr/>
            <p:nvPr/>
          </p:nvSpPr>
          <p:spPr>
            <a:xfrm rot="-5400000">
              <a:off x="2313530" y="5451543"/>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662" name="tx662"/>
            <p:cNvSpPr/>
            <p:nvPr/>
          </p:nvSpPr>
          <p:spPr>
            <a:xfrm rot="-5400000">
              <a:off x="2695625" y="5451543"/>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663" name="tx663"/>
            <p:cNvSpPr/>
            <p:nvPr/>
          </p:nvSpPr>
          <p:spPr>
            <a:xfrm rot="-5400000">
              <a:off x="3077719" y="5451543"/>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664" name="tx664"/>
            <p:cNvSpPr/>
            <p:nvPr/>
          </p:nvSpPr>
          <p:spPr>
            <a:xfrm rot="-5400000">
              <a:off x="3459786" y="5451515"/>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665" name="tx665"/>
            <p:cNvSpPr/>
            <p:nvPr/>
          </p:nvSpPr>
          <p:spPr>
            <a:xfrm rot="-5400000">
              <a:off x="3834315" y="5451543"/>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666" name="tx666"/>
            <p:cNvSpPr/>
            <p:nvPr/>
          </p:nvSpPr>
          <p:spPr>
            <a:xfrm rot="-5400000">
              <a:off x="4216410" y="5451543"/>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667" name="tx667"/>
            <p:cNvSpPr/>
            <p:nvPr/>
          </p:nvSpPr>
          <p:spPr>
            <a:xfrm rot="-5400000">
              <a:off x="4598505" y="5451543"/>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668" name="tx668"/>
            <p:cNvSpPr/>
            <p:nvPr/>
          </p:nvSpPr>
          <p:spPr>
            <a:xfrm rot="-5400000">
              <a:off x="4980599" y="5451543"/>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669" name="tx669"/>
            <p:cNvSpPr/>
            <p:nvPr/>
          </p:nvSpPr>
          <p:spPr>
            <a:xfrm rot="-5400000">
              <a:off x="5362694" y="5451543"/>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670" name="tx670"/>
            <p:cNvSpPr/>
            <p:nvPr/>
          </p:nvSpPr>
          <p:spPr>
            <a:xfrm rot="-5400000">
              <a:off x="5744789" y="5451543"/>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671" name="tx671"/>
            <p:cNvSpPr/>
            <p:nvPr/>
          </p:nvSpPr>
          <p:spPr>
            <a:xfrm rot="-5400000">
              <a:off x="6126856" y="5451515"/>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672" name="tx672"/>
            <p:cNvSpPr/>
            <p:nvPr/>
          </p:nvSpPr>
          <p:spPr>
            <a:xfrm rot="-5400000">
              <a:off x="6501384" y="5451543"/>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673" name="tx673"/>
            <p:cNvSpPr/>
            <p:nvPr/>
          </p:nvSpPr>
          <p:spPr>
            <a:xfrm rot="-5400000">
              <a:off x="6883479" y="5451543"/>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674" name="tx674"/>
            <p:cNvSpPr/>
            <p:nvPr/>
          </p:nvSpPr>
          <p:spPr>
            <a:xfrm rot="-5400000">
              <a:off x="7265574" y="5451543"/>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675" name="tx675"/>
            <p:cNvSpPr/>
            <p:nvPr/>
          </p:nvSpPr>
          <p:spPr>
            <a:xfrm rot="-5400000">
              <a:off x="7647669" y="5451543"/>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676" name="tx676"/>
            <p:cNvSpPr/>
            <p:nvPr/>
          </p:nvSpPr>
          <p:spPr>
            <a:xfrm rot="-5400000">
              <a:off x="8029764" y="5451543"/>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677" name="tx677"/>
            <p:cNvSpPr/>
            <p:nvPr/>
          </p:nvSpPr>
          <p:spPr>
            <a:xfrm rot="-5400000">
              <a:off x="8411858" y="5451543"/>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678" name="tx678"/>
            <p:cNvSpPr/>
            <p:nvPr/>
          </p:nvSpPr>
          <p:spPr>
            <a:xfrm rot="-5400000">
              <a:off x="8793925" y="5451515"/>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679" name="tx679"/>
            <p:cNvSpPr/>
            <p:nvPr/>
          </p:nvSpPr>
          <p:spPr>
            <a:xfrm>
              <a:off x="1016593" y="290490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680" name="tx680"/>
            <p:cNvSpPr/>
            <p:nvPr/>
          </p:nvSpPr>
          <p:spPr>
            <a:xfrm>
              <a:off x="508103" y="2459615"/>
              <a:ext cx="572058"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10,000,000</a:t>
              </a:r>
            </a:p>
          </p:txBody>
        </p:sp>
        <p:sp>
          <p:nvSpPr>
            <p:cNvPr id="681" name="tx681"/>
            <p:cNvSpPr/>
            <p:nvPr/>
          </p:nvSpPr>
          <p:spPr>
            <a:xfrm>
              <a:off x="508103" y="2029112"/>
              <a:ext cx="572058"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20,000,000</a:t>
              </a:r>
            </a:p>
          </p:txBody>
        </p:sp>
        <p:sp>
          <p:nvSpPr>
            <p:cNvPr id="682" name="tx682"/>
            <p:cNvSpPr/>
            <p:nvPr/>
          </p:nvSpPr>
          <p:spPr>
            <a:xfrm>
              <a:off x="508103" y="1598609"/>
              <a:ext cx="572058"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30,000,000</a:t>
              </a:r>
            </a:p>
          </p:txBody>
        </p:sp>
        <p:sp>
          <p:nvSpPr>
            <p:cNvPr id="683" name="tx683"/>
            <p:cNvSpPr/>
            <p:nvPr/>
          </p:nvSpPr>
          <p:spPr>
            <a:xfrm>
              <a:off x="508103" y="1168105"/>
              <a:ext cx="572058"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40,000,000</a:t>
              </a:r>
            </a:p>
          </p:txBody>
        </p:sp>
        <p:sp>
          <p:nvSpPr>
            <p:cNvPr id="684" name="tx684"/>
            <p:cNvSpPr/>
            <p:nvPr/>
          </p:nvSpPr>
          <p:spPr>
            <a:xfrm>
              <a:off x="1016593" y="517084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685" name="tx685"/>
            <p:cNvSpPr/>
            <p:nvPr/>
          </p:nvSpPr>
          <p:spPr>
            <a:xfrm>
              <a:off x="508103" y="4725551"/>
              <a:ext cx="572058"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10,000,000</a:t>
              </a:r>
            </a:p>
          </p:txBody>
        </p:sp>
        <p:sp>
          <p:nvSpPr>
            <p:cNvPr id="686" name="tx686"/>
            <p:cNvSpPr/>
            <p:nvPr/>
          </p:nvSpPr>
          <p:spPr>
            <a:xfrm>
              <a:off x="508103" y="4295047"/>
              <a:ext cx="572058"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20,000,000</a:t>
              </a:r>
            </a:p>
          </p:txBody>
        </p:sp>
        <p:sp>
          <p:nvSpPr>
            <p:cNvPr id="687" name="tx687"/>
            <p:cNvSpPr/>
            <p:nvPr/>
          </p:nvSpPr>
          <p:spPr>
            <a:xfrm>
              <a:off x="508103" y="3864544"/>
              <a:ext cx="572058"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30,000,000</a:t>
              </a:r>
            </a:p>
          </p:txBody>
        </p:sp>
        <p:sp>
          <p:nvSpPr>
            <p:cNvPr id="688" name="tx688"/>
            <p:cNvSpPr/>
            <p:nvPr/>
          </p:nvSpPr>
          <p:spPr>
            <a:xfrm>
              <a:off x="508103" y="3434041"/>
              <a:ext cx="572058"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40,000,000</a:t>
              </a:r>
            </a:p>
          </p:txBody>
        </p:sp>
        <p:sp>
          <p:nvSpPr>
            <p:cNvPr id="689" name="tx689"/>
            <p:cNvSpPr/>
            <p:nvPr/>
          </p:nvSpPr>
          <p:spPr>
            <a:xfrm rot="-5400000">
              <a:off x="89338" y="3128135"/>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690" name="rc690"/>
            <p:cNvSpPr/>
            <p:nvPr/>
          </p:nvSpPr>
          <p:spPr>
            <a:xfrm>
              <a:off x="2097145" y="6002415"/>
              <a:ext cx="201456" cy="201456"/>
            </a:xfrm>
            <a:prstGeom prst="rect">
              <a:avLst/>
            </a:prstGeom>
            <a:solidFill>
              <a:srgbClr val="80BD41">
                <a:alpha val="100000"/>
              </a:srgbClr>
            </a:solidFill>
          </p:spPr>
          <p:txBody>
            <a:bodyPr/>
            <a:lstStyle/>
            <a:p/>
          </p:txBody>
        </p:sp>
        <p:sp>
          <p:nvSpPr>
            <p:cNvPr id="691" name="rc691"/>
            <p:cNvSpPr/>
            <p:nvPr/>
          </p:nvSpPr>
          <p:spPr>
            <a:xfrm>
              <a:off x="2812874" y="6002415"/>
              <a:ext cx="201456" cy="201456"/>
            </a:xfrm>
            <a:prstGeom prst="rect">
              <a:avLst/>
            </a:prstGeom>
            <a:solidFill>
              <a:srgbClr val="1CABE2">
                <a:alpha val="100000"/>
              </a:srgbClr>
            </a:solidFill>
          </p:spPr>
          <p:txBody>
            <a:bodyPr/>
            <a:lstStyle/>
            <a:p/>
          </p:txBody>
        </p:sp>
        <p:sp>
          <p:nvSpPr>
            <p:cNvPr id="692" name="rc692"/>
            <p:cNvSpPr/>
            <p:nvPr/>
          </p:nvSpPr>
          <p:spPr>
            <a:xfrm>
              <a:off x="3885697" y="6002415"/>
              <a:ext cx="201456" cy="201456"/>
            </a:xfrm>
            <a:prstGeom prst="rect">
              <a:avLst/>
            </a:prstGeom>
            <a:solidFill>
              <a:srgbClr val="0058AB">
                <a:alpha val="100000"/>
              </a:srgbClr>
            </a:solidFill>
          </p:spPr>
          <p:txBody>
            <a:bodyPr/>
            <a:lstStyle/>
            <a:p/>
          </p:txBody>
        </p:sp>
        <p:sp>
          <p:nvSpPr>
            <p:cNvPr id="693" name="rc693"/>
            <p:cNvSpPr/>
            <p:nvPr/>
          </p:nvSpPr>
          <p:spPr>
            <a:xfrm>
              <a:off x="4881030" y="6002415"/>
              <a:ext cx="201456" cy="201456"/>
            </a:xfrm>
            <a:prstGeom prst="rect">
              <a:avLst/>
            </a:prstGeom>
            <a:solidFill>
              <a:srgbClr val="FFC20E">
                <a:alpha val="100000"/>
              </a:srgbClr>
            </a:solidFill>
          </p:spPr>
          <p:txBody>
            <a:bodyPr/>
            <a:lstStyle/>
            <a:p/>
          </p:txBody>
        </p:sp>
        <p:sp>
          <p:nvSpPr>
            <p:cNvPr id="694" name="rc694"/>
            <p:cNvSpPr/>
            <p:nvPr/>
          </p:nvSpPr>
          <p:spPr>
            <a:xfrm>
              <a:off x="6785163" y="6002415"/>
              <a:ext cx="201455" cy="201456"/>
            </a:xfrm>
            <a:prstGeom prst="rect">
              <a:avLst/>
            </a:prstGeom>
            <a:solidFill>
              <a:srgbClr val="F26A21">
                <a:alpha val="100000"/>
              </a:srgbClr>
            </a:solidFill>
          </p:spPr>
          <p:txBody>
            <a:bodyPr/>
            <a:lstStyle/>
            <a:p/>
          </p:txBody>
        </p:sp>
        <p:sp>
          <p:nvSpPr>
            <p:cNvPr id="695" name="tx695"/>
            <p:cNvSpPr/>
            <p:nvPr/>
          </p:nvSpPr>
          <p:spPr>
            <a:xfrm>
              <a:off x="2377190"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696" name="tx696"/>
            <p:cNvSpPr/>
            <p:nvPr/>
          </p:nvSpPr>
          <p:spPr>
            <a:xfrm>
              <a:off x="3092919" y="6051506"/>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697" name="tx697"/>
            <p:cNvSpPr/>
            <p:nvPr/>
          </p:nvSpPr>
          <p:spPr>
            <a:xfrm>
              <a:off x="4165742" y="60515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698" name="tx698"/>
            <p:cNvSpPr/>
            <p:nvPr/>
          </p:nvSpPr>
          <p:spPr>
            <a:xfrm>
              <a:off x="5161075" y="6023334"/>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699" name="tx699"/>
            <p:cNvSpPr/>
            <p:nvPr/>
          </p:nvSpPr>
          <p:spPr>
            <a:xfrm>
              <a:off x="7065208" y="6023334"/>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700" name="tx700"/>
            <p:cNvSpPr/>
            <p:nvPr/>
          </p:nvSpPr>
          <p:spPr>
            <a:xfrm>
              <a:off x="1142791" y="398022"/>
              <a:ext cx="638308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Number of children vaccinated, partially vaccinated, unvaccinated for DTP 2000-2023 </a:t>
              </a:r>
            </a:p>
          </p:txBody>
        </p:sp>
        <p:sp>
          <p:nvSpPr>
            <p:cNvPr id="701" name="tx701"/>
            <p:cNvSpPr/>
            <p:nvPr/>
          </p:nvSpPr>
          <p:spPr>
            <a:xfrm>
              <a:off x="1142791" y="580629"/>
              <a:ext cx="431517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by region</a:t>
              </a:r>
            </a:p>
          </p:txBody>
        </p:sp>
        <p:sp>
          <p:nvSpPr>
            <p:cNvPr id="702" name="tx702"/>
            <p:cNvSpPr/>
            <p:nvPr/>
          </p:nvSpPr>
          <p:spPr>
            <a:xfrm>
              <a:off x="4825893"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2023 revision;</a:t>
              </a:r>
            </a:p>
          </p:txBody>
        </p:sp>
        <p:sp>
          <p:nvSpPr>
            <p:cNvPr id="703" name="tx703"/>
            <p:cNvSpPr/>
            <p:nvPr/>
          </p:nvSpPr>
          <p:spPr>
            <a:xfrm>
              <a:off x="2272112"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704" name="tx704"/>
            <p:cNvSpPr/>
            <p:nvPr/>
          </p:nvSpPr>
          <p:spPr>
            <a:xfrm>
              <a:off x="2315059"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70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In regions with large increases in projected annual birth cohort size (AFR), maintaining current coverage requires vaccinating an increasing number of children. To improve coverage and reach the 2030 ZD target will require substantial increases in immunization programme and health system capacity.
To achieve the IA2030 ZD target in other regions, vaccinating approximately the same number of children as currently reached will be sufficient due to the anticipated decrease or relatively small increases in the birth cohorts, and thus the number of children requiring vaccination.</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2542983"/>
              <a:ext cx="2618669" cy="0"/>
            </a:xfrm>
            <a:custGeom>
              <a:avLst/>
              <a:pathLst>
                <a:path w="2618669" h="0">
                  <a:moveTo>
                    <a:pt x="0" y="0"/>
                  </a:moveTo>
                  <a:lnTo>
                    <a:pt x="2618669" y="0"/>
                  </a:lnTo>
                  <a:lnTo>
                    <a:pt x="2618669" y="0"/>
                  </a:lnTo>
                </a:path>
              </a:pathLst>
            </a:custGeom>
            <a:ln w="6775" cap="flat">
              <a:solidFill>
                <a:srgbClr val="EBEBEB">
                  <a:alpha val="100000"/>
                </a:srgbClr>
              </a:solidFill>
              <a:prstDash val="solid"/>
              <a:round/>
            </a:ln>
          </p:spPr>
          <p:txBody>
            <a:bodyPr/>
            <a:lstStyle/>
            <a:p/>
          </p:txBody>
        </p:sp>
        <p:sp>
          <p:nvSpPr>
            <p:cNvPr id="5" name="pl5"/>
            <p:cNvSpPr/>
            <p:nvPr/>
          </p:nvSpPr>
          <p:spPr>
            <a:xfrm>
              <a:off x="1079223" y="2079497"/>
              <a:ext cx="2618669" cy="0"/>
            </a:xfrm>
            <a:custGeom>
              <a:avLst/>
              <a:pathLst>
                <a:path w="2618669" h="0">
                  <a:moveTo>
                    <a:pt x="0" y="0"/>
                  </a:moveTo>
                  <a:lnTo>
                    <a:pt x="2618669" y="0"/>
                  </a:lnTo>
                  <a:lnTo>
                    <a:pt x="2618669" y="0"/>
                  </a:lnTo>
                </a:path>
              </a:pathLst>
            </a:custGeom>
            <a:ln w="6775" cap="flat">
              <a:solidFill>
                <a:srgbClr val="EBEBEB">
                  <a:alpha val="100000"/>
                </a:srgbClr>
              </a:solidFill>
              <a:prstDash val="solid"/>
              <a:round/>
            </a:ln>
          </p:spPr>
          <p:txBody>
            <a:bodyPr/>
            <a:lstStyle/>
            <a:p/>
          </p:txBody>
        </p:sp>
        <p:sp>
          <p:nvSpPr>
            <p:cNvPr id="6" name="pl6"/>
            <p:cNvSpPr/>
            <p:nvPr/>
          </p:nvSpPr>
          <p:spPr>
            <a:xfrm>
              <a:off x="1079223" y="1616010"/>
              <a:ext cx="2618669" cy="0"/>
            </a:xfrm>
            <a:custGeom>
              <a:avLst/>
              <a:pathLst>
                <a:path w="2618669" h="0">
                  <a:moveTo>
                    <a:pt x="0" y="0"/>
                  </a:moveTo>
                  <a:lnTo>
                    <a:pt x="2618669" y="0"/>
                  </a:lnTo>
                  <a:lnTo>
                    <a:pt x="2618669" y="0"/>
                  </a:lnTo>
                </a:path>
              </a:pathLst>
            </a:custGeom>
            <a:ln w="6775" cap="flat">
              <a:solidFill>
                <a:srgbClr val="EBEBEB">
                  <a:alpha val="100000"/>
                </a:srgbClr>
              </a:solidFill>
              <a:prstDash val="solid"/>
              <a:round/>
            </a:ln>
          </p:spPr>
          <p:txBody>
            <a:bodyPr/>
            <a:lstStyle/>
            <a:p/>
          </p:txBody>
        </p:sp>
        <p:sp>
          <p:nvSpPr>
            <p:cNvPr id="7" name="pl7"/>
            <p:cNvSpPr/>
            <p:nvPr/>
          </p:nvSpPr>
          <p:spPr>
            <a:xfrm>
              <a:off x="1079223" y="1152524"/>
              <a:ext cx="2618669" cy="0"/>
            </a:xfrm>
            <a:custGeom>
              <a:avLst/>
              <a:pathLst>
                <a:path w="2618669" h="0">
                  <a:moveTo>
                    <a:pt x="0" y="0"/>
                  </a:moveTo>
                  <a:lnTo>
                    <a:pt x="2618669" y="0"/>
                  </a:lnTo>
                  <a:lnTo>
                    <a:pt x="2618669" y="0"/>
                  </a:lnTo>
                </a:path>
              </a:pathLst>
            </a:custGeom>
            <a:ln w="6775" cap="flat">
              <a:solidFill>
                <a:srgbClr val="EBEBEB">
                  <a:alpha val="100000"/>
                </a:srgbClr>
              </a:solidFill>
              <a:prstDash val="solid"/>
              <a:round/>
            </a:ln>
          </p:spPr>
          <p:txBody>
            <a:bodyPr/>
            <a:lstStyle/>
            <a:p/>
          </p:txBody>
        </p:sp>
        <p:sp>
          <p:nvSpPr>
            <p:cNvPr id="8" name="pl8"/>
            <p:cNvSpPr/>
            <p:nvPr/>
          </p:nvSpPr>
          <p:spPr>
            <a:xfrm>
              <a:off x="1425528" y="1056131"/>
              <a:ext cx="0" cy="1800432"/>
            </a:xfrm>
            <a:custGeom>
              <a:avLst/>
              <a:pathLst>
                <a:path w="0" h="1800432">
                  <a:moveTo>
                    <a:pt x="0" y="1800432"/>
                  </a:moveTo>
                  <a:lnTo>
                    <a:pt x="0" y="0"/>
                  </a:lnTo>
                  <a:lnTo>
                    <a:pt x="0" y="0"/>
                  </a:lnTo>
                </a:path>
              </a:pathLst>
            </a:custGeom>
            <a:ln w="6775" cap="flat">
              <a:solidFill>
                <a:srgbClr val="EBEBEB">
                  <a:alpha val="100000"/>
                </a:srgbClr>
              </a:solidFill>
              <a:prstDash val="solid"/>
              <a:round/>
            </a:ln>
          </p:spPr>
          <p:txBody>
            <a:bodyPr/>
            <a:lstStyle/>
            <a:p/>
          </p:txBody>
        </p:sp>
        <p:sp>
          <p:nvSpPr>
            <p:cNvPr id="9" name="pl9"/>
            <p:cNvSpPr/>
            <p:nvPr/>
          </p:nvSpPr>
          <p:spPr>
            <a:xfrm>
              <a:off x="1810740" y="1056131"/>
              <a:ext cx="0" cy="1800432"/>
            </a:xfrm>
            <a:custGeom>
              <a:avLst/>
              <a:pathLst>
                <a:path w="0" h="1800432">
                  <a:moveTo>
                    <a:pt x="0" y="1800432"/>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195952" y="1056131"/>
              <a:ext cx="0" cy="1800432"/>
            </a:xfrm>
            <a:custGeom>
              <a:avLst/>
              <a:pathLst>
                <a:path w="0" h="1800432">
                  <a:moveTo>
                    <a:pt x="0" y="1800432"/>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581164" y="1056131"/>
              <a:ext cx="0" cy="1800432"/>
            </a:xfrm>
            <a:custGeom>
              <a:avLst/>
              <a:pathLst>
                <a:path w="0" h="1800432">
                  <a:moveTo>
                    <a:pt x="0" y="1800432"/>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2966376" y="1056131"/>
              <a:ext cx="0" cy="1800432"/>
            </a:xfrm>
            <a:custGeom>
              <a:avLst/>
              <a:pathLst>
                <a:path w="0" h="1800432">
                  <a:moveTo>
                    <a:pt x="0" y="1800432"/>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3351587" y="1056131"/>
              <a:ext cx="0" cy="1800432"/>
            </a:xfrm>
            <a:custGeom>
              <a:avLst/>
              <a:pathLst>
                <a:path w="0" h="1800432">
                  <a:moveTo>
                    <a:pt x="0" y="1800432"/>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1079223" y="2774726"/>
              <a:ext cx="2618669" cy="0"/>
            </a:xfrm>
            <a:custGeom>
              <a:avLst/>
              <a:pathLst>
                <a:path w="2618669" h="0">
                  <a:moveTo>
                    <a:pt x="0" y="0"/>
                  </a:moveTo>
                  <a:lnTo>
                    <a:pt x="2618669" y="0"/>
                  </a:lnTo>
                  <a:lnTo>
                    <a:pt x="2618669" y="0"/>
                  </a:lnTo>
                </a:path>
              </a:pathLst>
            </a:custGeom>
            <a:ln w="13550" cap="flat">
              <a:solidFill>
                <a:srgbClr val="EBEBEB">
                  <a:alpha val="100000"/>
                </a:srgbClr>
              </a:solidFill>
              <a:prstDash val="solid"/>
              <a:round/>
            </a:ln>
          </p:spPr>
          <p:txBody>
            <a:bodyPr/>
            <a:lstStyle/>
            <a:p/>
          </p:txBody>
        </p:sp>
        <p:sp>
          <p:nvSpPr>
            <p:cNvPr id="15" name="pl15"/>
            <p:cNvSpPr/>
            <p:nvPr/>
          </p:nvSpPr>
          <p:spPr>
            <a:xfrm>
              <a:off x="1079223" y="2311240"/>
              <a:ext cx="2618669" cy="0"/>
            </a:xfrm>
            <a:custGeom>
              <a:avLst/>
              <a:pathLst>
                <a:path w="2618669" h="0">
                  <a:moveTo>
                    <a:pt x="0" y="0"/>
                  </a:moveTo>
                  <a:lnTo>
                    <a:pt x="2618669" y="0"/>
                  </a:lnTo>
                  <a:lnTo>
                    <a:pt x="2618669" y="0"/>
                  </a:lnTo>
                </a:path>
              </a:pathLst>
            </a:custGeom>
            <a:ln w="13550" cap="flat">
              <a:solidFill>
                <a:srgbClr val="EBEBEB">
                  <a:alpha val="100000"/>
                </a:srgbClr>
              </a:solidFill>
              <a:prstDash val="solid"/>
              <a:round/>
            </a:ln>
          </p:spPr>
          <p:txBody>
            <a:bodyPr/>
            <a:lstStyle/>
            <a:p/>
          </p:txBody>
        </p:sp>
        <p:sp>
          <p:nvSpPr>
            <p:cNvPr id="16" name="pl16"/>
            <p:cNvSpPr/>
            <p:nvPr/>
          </p:nvSpPr>
          <p:spPr>
            <a:xfrm>
              <a:off x="1079223" y="1847753"/>
              <a:ext cx="2618669" cy="0"/>
            </a:xfrm>
            <a:custGeom>
              <a:avLst/>
              <a:pathLst>
                <a:path w="2618669" h="0">
                  <a:moveTo>
                    <a:pt x="0" y="0"/>
                  </a:moveTo>
                  <a:lnTo>
                    <a:pt x="2618669" y="0"/>
                  </a:lnTo>
                  <a:lnTo>
                    <a:pt x="2618669" y="0"/>
                  </a:lnTo>
                </a:path>
              </a:pathLst>
            </a:custGeom>
            <a:ln w="13550" cap="flat">
              <a:solidFill>
                <a:srgbClr val="EBEBEB">
                  <a:alpha val="100000"/>
                </a:srgbClr>
              </a:solidFill>
              <a:prstDash val="solid"/>
              <a:round/>
            </a:ln>
          </p:spPr>
          <p:txBody>
            <a:bodyPr/>
            <a:lstStyle/>
            <a:p/>
          </p:txBody>
        </p:sp>
        <p:sp>
          <p:nvSpPr>
            <p:cNvPr id="17" name="pl17"/>
            <p:cNvSpPr/>
            <p:nvPr/>
          </p:nvSpPr>
          <p:spPr>
            <a:xfrm>
              <a:off x="1079223" y="1384267"/>
              <a:ext cx="2618669" cy="0"/>
            </a:xfrm>
            <a:custGeom>
              <a:avLst/>
              <a:pathLst>
                <a:path w="2618669" h="0">
                  <a:moveTo>
                    <a:pt x="0" y="0"/>
                  </a:moveTo>
                  <a:lnTo>
                    <a:pt x="2618669" y="0"/>
                  </a:lnTo>
                  <a:lnTo>
                    <a:pt x="2618669" y="0"/>
                  </a:lnTo>
                </a:path>
              </a:pathLst>
            </a:custGeom>
            <a:ln w="13550" cap="flat">
              <a:solidFill>
                <a:srgbClr val="EBEBEB">
                  <a:alpha val="100000"/>
                </a:srgbClr>
              </a:solidFill>
              <a:prstDash val="solid"/>
              <a:round/>
            </a:ln>
          </p:spPr>
          <p:txBody>
            <a:bodyPr/>
            <a:lstStyle/>
            <a:p/>
          </p:txBody>
        </p:sp>
        <p:sp>
          <p:nvSpPr>
            <p:cNvPr id="18" name="pl18"/>
            <p:cNvSpPr/>
            <p:nvPr/>
          </p:nvSpPr>
          <p:spPr>
            <a:xfrm>
              <a:off x="1232922" y="1056131"/>
              <a:ext cx="0" cy="1800432"/>
            </a:xfrm>
            <a:custGeom>
              <a:avLst/>
              <a:pathLst>
                <a:path w="0" h="1800432">
                  <a:moveTo>
                    <a:pt x="0" y="18004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18134" y="1056131"/>
              <a:ext cx="0" cy="1800432"/>
            </a:xfrm>
            <a:custGeom>
              <a:avLst/>
              <a:pathLst>
                <a:path w="0" h="1800432">
                  <a:moveTo>
                    <a:pt x="0" y="18004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003346" y="1056131"/>
              <a:ext cx="0" cy="1800432"/>
            </a:xfrm>
            <a:custGeom>
              <a:avLst/>
              <a:pathLst>
                <a:path w="0" h="1800432">
                  <a:moveTo>
                    <a:pt x="0" y="18004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388558" y="1056131"/>
              <a:ext cx="0" cy="1800432"/>
            </a:xfrm>
            <a:custGeom>
              <a:avLst/>
              <a:pathLst>
                <a:path w="0" h="1800432">
                  <a:moveTo>
                    <a:pt x="0" y="180043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773770" y="1056131"/>
              <a:ext cx="0" cy="1800432"/>
            </a:xfrm>
            <a:custGeom>
              <a:avLst/>
              <a:pathLst>
                <a:path w="0" h="1800432">
                  <a:moveTo>
                    <a:pt x="0" y="180043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158981" y="1056131"/>
              <a:ext cx="0" cy="1800432"/>
            </a:xfrm>
            <a:custGeom>
              <a:avLst/>
              <a:pathLst>
                <a:path w="0" h="1800432">
                  <a:moveTo>
                    <a:pt x="0" y="180043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544193" y="1056131"/>
              <a:ext cx="0" cy="1800432"/>
            </a:xfrm>
            <a:custGeom>
              <a:avLst/>
              <a:pathLst>
                <a:path w="0" h="1800432">
                  <a:moveTo>
                    <a:pt x="0" y="1800432"/>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198253" y="1146753"/>
              <a:ext cx="69338" cy="1627973"/>
            </a:xfrm>
            <a:prstGeom prst="rect">
              <a:avLst/>
            </a:prstGeom>
            <a:solidFill>
              <a:srgbClr val="0058AB">
                <a:alpha val="100000"/>
              </a:srgbClr>
            </a:solidFill>
          </p:spPr>
          <p:txBody>
            <a:bodyPr/>
            <a:lstStyle/>
            <a:p/>
          </p:txBody>
        </p:sp>
        <p:sp>
          <p:nvSpPr>
            <p:cNvPr id="26" name="rc26"/>
            <p:cNvSpPr/>
            <p:nvPr/>
          </p:nvSpPr>
          <p:spPr>
            <a:xfrm>
              <a:off x="1275296" y="1137969"/>
              <a:ext cx="69338" cy="1636757"/>
            </a:xfrm>
            <a:prstGeom prst="rect">
              <a:avLst/>
            </a:prstGeom>
            <a:solidFill>
              <a:srgbClr val="0058AB">
                <a:alpha val="100000"/>
              </a:srgbClr>
            </a:solidFill>
          </p:spPr>
          <p:txBody>
            <a:bodyPr/>
            <a:lstStyle/>
            <a:p/>
          </p:txBody>
        </p:sp>
        <p:sp>
          <p:nvSpPr>
            <p:cNvPr id="27" name="rc27"/>
            <p:cNvSpPr/>
            <p:nvPr/>
          </p:nvSpPr>
          <p:spPr>
            <a:xfrm>
              <a:off x="1352338" y="1170253"/>
              <a:ext cx="69338" cy="1604472"/>
            </a:xfrm>
            <a:prstGeom prst="rect">
              <a:avLst/>
            </a:prstGeom>
            <a:solidFill>
              <a:srgbClr val="0058AB">
                <a:alpha val="100000"/>
              </a:srgbClr>
            </a:solidFill>
          </p:spPr>
          <p:txBody>
            <a:bodyPr/>
            <a:lstStyle/>
            <a:p/>
          </p:txBody>
        </p:sp>
        <p:sp>
          <p:nvSpPr>
            <p:cNvPr id="28" name="rc28"/>
            <p:cNvSpPr/>
            <p:nvPr/>
          </p:nvSpPr>
          <p:spPr>
            <a:xfrm>
              <a:off x="1429380" y="1237893"/>
              <a:ext cx="69338" cy="1536832"/>
            </a:xfrm>
            <a:prstGeom prst="rect">
              <a:avLst/>
            </a:prstGeom>
            <a:solidFill>
              <a:srgbClr val="0058AB">
                <a:alpha val="100000"/>
              </a:srgbClr>
            </a:solidFill>
          </p:spPr>
          <p:txBody>
            <a:bodyPr/>
            <a:lstStyle/>
            <a:p/>
          </p:txBody>
        </p:sp>
        <p:sp>
          <p:nvSpPr>
            <p:cNvPr id="29" name="rc29"/>
            <p:cNvSpPr/>
            <p:nvPr/>
          </p:nvSpPr>
          <p:spPr>
            <a:xfrm>
              <a:off x="1506423" y="1312241"/>
              <a:ext cx="69338" cy="1462485"/>
            </a:xfrm>
            <a:prstGeom prst="rect">
              <a:avLst/>
            </a:prstGeom>
            <a:solidFill>
              <a:srgbClr val="0058AB">
                <a:alpha val="100000"/>
              </a:srgbClr>
            </a:solidFill>
          </p:spPr>
          <p:txBody>
            <a:bodyPr/>
            <a:lstStyle/>
            <a:p/>
          </p:txBody>
        </p:sp>
        <p:sp>
          <p:nvSpPr>
            <p:cNvPr id="30" name="rc30"/>
            <p:cNvSpPr/>
            <p:nvPr/>
          </p:nvSpPr>
          <p:spPr>
            <a:xfrm>
              <a:off x="1583465" y="1350212"/>
              <a:ext cx="69338" cy="1424514"/>
            </a:xfrm>
            <a:prstGeom prst="rect">
              <a:avLst/>
            </a:prstGeom>
            <a:solidFill>
              <a:srgbClr val="0058AB">
                <a:alpha val="100000"/>
              </a:srgbClr>
            </a:solidFill>
          </p:spPr>
          <p:txBody>
            <a:bodyPr/>
            <a:lstStyle/>
            <a:p/>
          </p:txBody>
        </p:sp>
        <p:sp>
          <p:nvSpPr>
            <p:cNvPr id="31" name="rc31"/>
            <p:cNvSpPr/>
            <p:nvPr/>
          </p:nvSpPr>
          <p:spPr>
            <a:xfrm>
              <a:off x="1660508" y="1440934"/>
              <a:ext cx="69338" cy="1333792"/>
            </a:xfrm>
            <a:prstGeom prst="rect">
              <a:avLst/>
            </a:prstGeom>
            <a:solidFill>
              <a:srgbClr val="0058AB">
                <a:alpha val="100000"/>
              </a:srgbClr>
            </a:solidFill>
          </p:spPr>
          <p:txBody>
            <a:bodyPr/>
            <a:lstStyle/>
            <a:p/>
          </p:txBody>
        </p:sp>
        <p:sp>
          <p:nvSpPr>
            <p:cNvPr id="32" name="rc32"/>
            <p:cNvSpPr/>
            <p:nvPr/>
          </p:nvSpPr>
          <p:spPr>
            <a:xfrm>
              <a:off x="1737550" y="1497021"/>
              <a:ext cx="69338" cy="1277705"/>
            </a:xfrm>
            <a:prstGeom prst="rect">
              <a:avLst/>
            </a:prstGeom>
            <a:solidFill>
              <a:srgbClr val="0058AB">
                <a:alpha val="100000"/>
              </a:srgbClr>
            </a:solidFill>
          </p:spPr>
          <p:txBody>
            <a:bodyPr/>
            <a:lstStyle/>
            <a:p/>
          </p:txBody>
        </p:sp>
        <p:sp>
          <p:nvSpPr>
            <p:cNvPr id="33" name="rc33"/>
            <p:cNvSpPr/>
            <p:nvPr/>
          </p:nvSpPr>
          <p:spPr>
            <a:xfrm>
              <a:off x="1814592" y="1608763"/>
              <a:ext cx="69338" cy="1165962"/>
            </a:xfrm>
            <a:prstGeom prst="rect">
              <a:avLst/>
            </a:prstGeom>
            <a:solidFill>
              <a:srgbClr val="0058AB">
                <a:alpha val="100000"/>
              </a:srgbClr>
            </a:solidFill>
          </p:spPr>
          <p:txBody>
            <a:bodyPr/>
            <a:lstStyle/>
            <a:p/>
          </p:txBody>
        </p:sp>
        <p:sp>
          <p:nvSpPr>
            <p:cNvPr id="34" name="rc34"/>
            <p:cNvSpPr/>
            <p:nvPr/>
          </p:nvSpPr>
          <p:spPr>
            <a:xfrm>
              <a:off x="1891635" y="1749917"/>
              <a:ext cx="69338" cy="1024808"/>
            </a:xfrm>
            <a:prstGeom prst="rect">
              <a:avLst/>
            </a:prstGeom>
            <a:solidFill>
              <a:srgbClr val="0058AB">
                <a:alpha val="100000"/>
              </a:srgbClr>
            </a:solidFill>
          </p:spPr>
          <p:txBody>
            <a:bodyPr/>
            <a:lstStyle/>
            <a:p/>
          </p:txBody>
        </p:sp>
        <p:sp>
          <p:nvSpPr>
            <p:cNvPr id="35" name="rc35"/>
            <p:cNvSpPr/>
            <p:nvPr/>
          </p:nvSpPr>
          <p:spPr>
            <a:xfrm>
              <a:off x="1968677" y="1555419"/>
              <a:ext cx="69338" cy="1219306"/>
            </a:xfrm>
            <a:prstGeom prst="rect">
              <a:avLst/>
            </a:prstGeom>
            <a:solidFill>
              <a:srgbClr val="0058AB">
                <a:alpha val="100000"/>
              </a:srgbClr>
            </a:solidFill>
          </p:spPr>
          <p:txBody>
            <a:bodyPr/>
            <a:lstStyle/>
            <a:p/>
          </p:txBody>
        </p:sp>
        <p:sp>
          <p:nvSpPr>
            <p:cNvPr id="36" name="rc36"/>
            <p:cNvSpPr/>
            <p:nvPr/>
          </p:nvSpPr>
          <p:spPr>
            <a:xfrm>
              <a:off x="2045719" y="1527519"/>
              <a:ext cx="69338" cy="1247207"/>
            </a:xfrm>
            <a:prstGeom prst="rect">
              <a:avLst/>
            </a:prstGeom>
            <a:solidFill>
              <a:srgbClr val="0058AB">
                <a:alpha val="100000"/>
              </a:srgbClr>
            </a:solidFill>
          </p:spPr>
          <p:txBody>
            <a:bodyPr/>
            <a:lstStyle/>
            <a:p/>
          </p:txBody>
        </p:sp>
        <p:sp>
          <p:nvSpPr>
            <p:cNvPr id="37" name="rc37"/>
            <p:cNvSpPr/>
            <p:nvPr/>
          </p:nvSpPr>
          <p:spPr>
            <a:xfrm>
              <a:off x="2122762" y="1417774"/>
              <a:ext cx="69338" cy="1356952"/>
            </a:xfrm>
            <a:prstGeom prst="rect">
              <a:avLst/>
            </a:prstGeom>
            <a:solidFill>
              <a:srgbClr val="0058AB">
                <a:alpha val="100000"/>
              </a:srgbClr>
            </a:solidFill>
          </p:spPr>
          <p:txBody>
            <a:bodyPr/>
            <a:lstStyle/>
            <a:p/>
          </p:txBody>
        </p:sp>
        <p:sp>
          <p:nvSpPr>
            <p:cNvPr id="38" name="rc38"/>
            <p:cNvSpPr/>
            <p:nvPr/>
          </p:nvSpPr>
          <p:spPr>
            <a:xfrm>
              <a:off x="2199804" y="1289027"/>
              <a:ext cx="69338" cy="1485698"/>
            </a:xfrm>
            <a:prstGeom prst="rect">
              <a:avLst/>
            </a:prstGeom>
            <a:solidFill>
              <a:srgbClr val="0058AB">
                <a:alpha val="100000"/>
              </a:srgbClr>
            </a:solidFill>
          </p:spPr>
          <p:txBody>
            <a:bodyPr/>
            <a:lstStyle/>
            <a:p/>
          </p:txBody>
        </p:sp>
        <p:sp>
          <p:nvSpPr>
            <p:cNvPr id="39" name="rc39"/>
            <p:cNvSpPr/>
            <p:nvPr/>
          </p:nvSpPr>
          <p:spPr>
            <a:xfrm>
              <a:off x="2276846" y="1380829"/>
              <a:ext cx="69338" cy="1393896"/>
            </a:xfrm>
            <a:prstGeom prst="rect">
              <a:avLst/>
            </a:prstGeom>
            <a:solidFill>
              <a:srgbClr val="0058AB">
                <a:alpha val="100000"/>
              </a:srgbClr>
            </a:solidFill>
          </p:spPr>
          <p:txBody>
            <a:bodyPr/>
            <a:lstStyle/>
            <a:p/>
          </p:txBody>
        </p:sp>
        <p:sp>
          <p:nvSpPr>
            <p:cNvPr id="40" name="rc40"/>
            <p:cNvSpPr/>
            <p:nvPr/>
          </p:nvSpPr>
          <p:spPr>
            <a:xfrm>
              <a:off x="2353889" y="1381484"/>
              <a:ext cx="69338" cy="1393241"/>
            </a:xfrm>
            <a:prstGeom prst="rect">
              <a:avLst/>
            </a:prstGeom>
            <a:solidFill>
              <a:srgbClr val="0058AB">
                <a:alpha val="100000"/>
              </a:srgbClr>
            </a:solidFill>
          </p:spPr>
          <p:txBody>
            <a:bodyPr/>
            <a:lstStyle/>
            <a:p/>
          </p:txBody>
        </p:sp>
        <p:sp>
          <p:nvSpPr>
            <p:cNvPr id="41" name="rc41"/>
            <p:cNvSpPr/>
            <p:nvPr/>
          </p:nvSpPr>
          <p:spPr>
            <a:xfrm>
              <a:off x="2430931" y="1518213"/>
              <a:ext cx="69338" cy="1256512"/>
            </a:xfrm>
            <a:prstGeom prst="rect">
              <a:avLst/>
            </a:prstGeom>
            <a:solidFill>
              <a:srgbClr val="0058AB">
                <a:alpha val="100000"/>
              </a:srgbClr>
            </a:solidFill>
          </p:spPr>
          <p:txBody>
            <a:bodyPr/>
            <a:lstStyle/>
            <a:p/>
          </p:txBody>
        </p:sp>
        <p:sp>
          <p:nvSpPr>
            <p:cNvPr id="42" name="rc42"/>
            <p:cNvSpPr/>
            <p:nvPr/>
          </p:nvSpPr>
          <p:spPr>
            <a:xfrm>
              <a:off x="2507974" y="1511531"/>
              <a:ext cx="69338" cy="1263194"/>
            </a:xfrm>
            <a:prstGeom prst="rect">
              <a:avLst/>
            </a:prstGeom>
            <a:solidFill>
              <a:srgbClr val="0058AB">
                <a:alpha val="100000"/>
              </a:srgbClr>
            </a:solidFill>
          </p:spPr>
          <p:txBody>
            <a:bodyPr/>
            <a:lstStyle/>
            <a:p/>
          </p:txBody>
        </p:sp>
        <p:sp>
          <p:nvSpPr>
            <p:cNvPr id="43" name="rc43"/>
            <p:cNvSpPr/>
            <p:nvPr/>
          </p:nvSpPr>
          <p:spPr>
            <a:xfrm>
              <a:off x="2585016" y="1590347"/>
              <a:ext cx="69338" cy="1184378"/>
            </a:xfrm>
            <a:prstGeom prst="rect">
              <a:avLst/>
            </a:prstGeom>
            <a:solidFill>
              <a:srgbClr val="0058AB">
                <a:alpha val="100000"/>
              </a:srgbClr>
            </a:solidFill>
          </p:spPr>
          <p:txBody>
            <a:bodyPr/>
            <a:lstStyle/>
            <a:p/>
          </p:txBody>
        </p:sp>
        <p:sp>
          <p:nvSpPr>
            <p:cNvPr id="44" name="rc44"/>
            <p:cNvSpPr/>
            <p:nvPr/>
          </p:nvSpPr>
          <p:spPr>
            <a:xfrm>
              <a:off x="2662058" y="1630811"/>
              <a:ext cx="69338" cy="1143915"/>
            </a:xfrm>
            <a:prstGeom prst="rect">
              <a:avLst/>
            </a:prstGeom>
            <a:solidFill>
              <a:srgbClr val="0058AB">
                <a:alpha val="100000"/>
              </a:srgbClr>
            </a:solidFill>
          </p:spPr>
          <p:txBody>
            <a:bodyPr/>
            <a:lstStyle/>
            <a:p/>
          </p:txBody>
        </p:sp>
        <p:sp>
          <p:nvSpPr>
            <p:cNvPr id="45" name="rc45"/>
            <p:cNvSpPr/>
            <p:nvPr/>
          </p:nvSpPr>
          <p:spPr>
            <a:xfrm>
              <a:off x="2739101" y="1519612"/>
              <a:ext cx="69338" cy="111198"/>
            </a:xfrm>
            <a:prstGeom prst="rect">
              <a:avLst/>
            </a:prstGeom>
            <a:solidFill>
              <a:srgbClr val="FFC20E">
                <a:alpha val="100000"/>
              </a:srgbClr>
            </a:solidFill>
          </p:spPr>
          <p:txBody>
            <a:bodyPr/>
            <a:lstStyle/>
            <a:p/>
          </p:txBody>
        </p:sp>
        <p:sp>
          <p:nvSpPr>
            <p:cNvPr id="46" name="rc46"/>
            <p:cNvSpPr/>
            <p:nvPr/>
          </p:nvSpPr>
          <p:spPr>
            <a:xfrm>
              <a:off x="2739101" y="1630811"/>
              <a:ext cx="69338" cy="1143915"/>
            </a:xfrm>
            <a:prstGeom prst="rect">
              <a:avLst/>
            </a:prstGeom>
            <a:solidFill>
              <a:srgbClr val="0058AB">
                <a:alpha val="100000"/>
              </a:srgbClr>
            </a:solidFill>
          </p:spPr>
          <p:txBody>
            <a:bodyPr/>
            <a:lstStyle/>
            <a:p/>
          </p:txBody>
        </p:sp>
        <p:sp>
          <p:nvSpPr>
            <p:cNvPr id="47" name="rc47"/>
            <p:cNvSpPr/>
            <p:nvPr/>
          </p:nvSpPr>
          <p:spPr>
            <a:xfrm>
              <a:off x="2816143" y="1420707"/>
              <a:ext cx="69338" cy="267299"/>
            </a:xfrm>
            <a:prstGeom prst="rect">
              <a:avLst/>
            </a:prstGeom>
            <a:solidFill>
              <a:srgbClr val="FFC20E">
                <a:alpha val="100000"/>
              </a:srgbClr>
            </a:solidFill>
          </p:spPr>
          <p:txBody>
            <a:bodyPr/>
            <a:lstStyle/>
            <a:p/>
          </p:txBody>
        </p:sp>
        <p:sp>
          <p:nvSpPr>
            <p:cNvPr id="48" name="rc48"/>
            <p:cNvSpPr/>
            <p:nvPr/>
          </p:nvSpPr>
          <p:spPr>
            <a:xfrm>
              <a:off x="2816143" y="1688007"/>
              <a:ext cx="69338" cy="1086719"/>
            </a:xfrm>
            <a:prstGeom prst="rect">
              <a:avLst/>
            </a:prstGeom>
            <a:solidFill>
              <a:srgbClr val="0058AB">
                <a:alpha val="100000"/>
              </a:srgbClr>
            </a:solidFill>
          </p:spPr>
          <p:txBody>
            <a:bodyPr/>
            <a:lstStyle/>
            <a:p/>
          </p:txBody>
        </p:sp>
        <p:sp>
          <p:nvSpPr>
            <p:cNvPr id="49" name="rc49"/>
            <p:cNvSpPr/>
            <p:nvPr/>
          </p:nvSpPr>
          <p:spPr>
            <a:xfrm>
              <a:off x="2893185" y="1419056"/>
              <a:ext cx="69338" cy="326146"/>
            </a:xfrm>
            <a:prstGeom prst="rect">
              <a:avLst/>
            </a:prstGeom>
            <a:solidFill>
              <a:srgbClr val="FFC20E">
                <a:alpha val="100000"/>
              </a:srgbClr>
            </a:solidFill>
          </p:spPr>
          <p:txBody>
            <a:bodyPr/>
            <a:lstStyle/>
            <a:p/>
          </p:txBody>
        </p:sp>
        <p:sp>
          <p:nvSpPr>
            <p:cNvPr id="50" name="rc50"/>
            <p:cNvSpPr/>
            <p:nvPr/>
          </p:nvSpPr>
          <p:spPr>
            <a:xfrm>
              <a:off x="2893185" y="1745202"/>
              <a:ext cx="69338" cy="1029523"/>
            </a:xfrm>
            <a:prstGeom prst="rect">
              <a:avLst/>
            </a:prstGeom>
            <a:solidFill>
              <a:srgbClr val="0058AB">
                <a:alpha val="100000"/>
              </a:srgbClr>
            </a:solidFill>
          </p:spPr>
          <p:txBody>
            <a:bodyPr/>
            <a:lstStyle/>
            <a:p/>
          </p:txBody>
        </p:sp>
        <p:sp>
          <p:nvSpPr>
            <p:cNvPr id="51" name="rc51"/>
            <p:cNvSpPr/>
            <p:nvPr/>
          </p:nvSpPr>
          <p:spPr>
            <a:xfrm>
              <a:off x="2970228" y="1529177"/>
              <a:ext cx="69338" cy="273221"/>
            </a:xfrm>
            <a:prstGeom prst="rect">
              <a:avLst/>
            </a:prstGeom>
            <a:solidFill>
              <a:srgbClr val="FFC20E">
                <a:alpha val="100000"/>
              </a:srgbClr>
            </a:solidFill>
          </p:spPr>
          <p:txBody>
            <a:bodyPr/>
            <a:lstStyle/>
            <a:p/>
          </p:txBody>
        </p:sp>
        <p:sp>
          <p:nvSpPr>
            <p:cNvPr id="52" name="rc52"/>
            <p:cNvSpPr/>
            <p:nvPr/>
          </p:nvSpPr>
          <p:spPr>
            <a:xfrm>
              <a:off x="2970228" y="1802398"/>
              <a:ext cx="69338" cy="972327"/>
            </a:xfrm>
            <a:prstGeom prst="rect">
              <a:avLst/>
            </a:prstGeom>
            <a:solidFill>
              <a:srgbClr val="0058AB">
                <a:alpha val="100000"/>
              </a:srgbClr>
            </a:solidFill>
          </p:spPr>
          <p:txBody>
            <a:bodyPr/>
            <a:lstStyle/>
            <a:p/>
          </p:txBody>
        </p:sp>
        <p:sp>
          <p:nvSpPr>
            <p:cNvPr id="53" name="rc53"/>
            <p:cNvSpPr/>
            <p:nvPr/>
          </p:nvSpPr>
          <p:spPr>
            <a:xfrm>
              <a:off x="3047270" y="1859594"/>
              <a:ext cx="69338" cy="915132"/>
            </a:xfrm>
            <a:prstGeom prst="rect">
              <a:avLst/>
            </a:prstGeom>
            <a:solidFill>
              <a:srgbClr val="69DBFF">
                <a:alpha val="100000"/>
              </a:srgbClr>
            </a:solidFill>
          </p:spPr>
          <p:txBody>
            <a:bodyPr/>
            <a:lstStyle/>
            <a:p/>
          </p:txBody>
        </p:sp>
        <p:sp>
          <p:nvSpPr>
            <p:cNvPr id="54" name="rc54"/>
            <p:cNvSpPr/>
            <p:nvPr/>
          </p:nvSpPr>
          <p:spPr>
            <a:xfrm>
              <a:off x="3124312" y="1916790"/>
              <a:ext cx="69338" cy="857936"/>
            </a:xfrm>
            <a:prstGeom prst="rect">
              <a:avLst/>
            </a:prstGeom>
            <a:solidFill>
              <a:srgbClr val="69DBFF">
                <a:alpha val="100000"/>
              </a:srgbClr>
            </a:solidFill>
          </p:spPr>
          <p:txBody>
            <a:bodyPr/>
            <a:lstStyle/>
            <a:p/>
          </p:txBody>
        </p:sp>
        <p:sp>
          <p:nvSpPr>
            <p:cNvPr id="55" name="rc55"/>
            <p:cNvSpPr/>
            <p:nvPr/>
          </p:nvSpPr>
          <p:spPr>
            <a:xfrm>
              <a:off x="3201355" y="1973985"/>
              <a:ext cx="69338" cy="800740"/>
            </a:xfrm>
            <a:prstGeom prst="rect">
              <a:avLst/>
            </a:prstGeom>
            <a:solidFill>
              <a:srgbClr val="69DBFF">
                <a:alpha val="100000"/>
              </a:srgbClr>
            </a:solidFill>
          </p:spPr>
          <p:txBody>
            <a:bodyPr/>
            <a:lstStyle/>
            <a:p/>
          </p:txBody>
        </p:sp>
        <p:sp>
          <p:nvSpPr>
            <p:cNvPr id="56" name="rc56"/>
            <p:cNvSpPr/>
            <p:nvPr/>
          </p:nvSpPr>
          <p:spPr>
            <a:xfrm>
              <a:off x="3278397" y="2031181"/>
              <a:ext cx="69338" cy="743544"/>
            </a:xfrm>
            <a:prstGeom prst="rect">
              <a:avLst/>
            </a:prstGeom>
            <a:solidFill>
              <a:srgbClr val="69DBFF">
                <a:alpha val="100000"/>
              </a:srgbClr>
            </a:solidFill>
          </p:spPr>
          <p:txBody>
            <a:bodyPr/>
            <a:lstStyle/>
            <a:p/>
          </p:txBody>
        </p:sp>
        <p:sp>
          <p:nvSpPr>
            <p:cNvPr id="57" name="rc57"/>
            <p:cNvSpPr/>
            <p:nvPr/>
          </p:nvSpPr>
          <p:spPr>
            <a:xfrm>
              <a:off x="3355439" y="2088377"/>
              <a:ext cx="69338" cy="686349"/>
            </a:xfrm>
            <a:prstGeom prst="rect">
              <a:avLst/>
            </a:prstGeom>
            <a:solidFill>
              <a:srgbClr val="69DBFF">
                <a:alpha val="100000"/>
              </a:srgbClr>
            </a:solidFill>
          </p:spPr>
          <p:txBody>
            <a:bodyPr/>
            <a:lstStyle/>
            <a:p/>
          </p:txBody>
        </p:sp>
        <p:sp>
          <p:nvSpPr>
            <p:cNvPr id="58" name="rc58"/>
            <p:cNvSpPr/>
            <p:nvPr/>
          </p:nvSpPr>
          <p:spPr>
            <a:xfrm>
              <a:off x="3432482" y="2145573"/>
              <a:ext cx="69338" cy="629153"/>
            </a:xfrm>
            <a:prstGeom prst="rect">
              <a:avLst/>
            </a:prstGeom>
            <a:solidFill>
              <a:srgbClr val="69DBFF">
                <a:alpha val="100000"/>
              </a:srgbClr>
            </a:solidFill>
          </p:spPr>
          <p:txBody>
            <a:bodyPr/>
            <a:lstStyle/>
            <a:p/>
          </p:txBody>
        </p:sp>
        <p:sp>
          <p:nvSpPr>
            <p:cNvPr id="59" name="rc59"/>
            <p:cNvSpPr/>
            <p:nvPr/>
          </p:nvSpPr>
          <p:spPr>
            <a:xfrm>
              <a:off x="3509524" y="2202768"/>
              <a:ext cx="69338" cy="571957"/>
            </a:xfrm>
            <a:prstGeom prst="rect">
              <a:avLst/>
            </a:prstGeom>
            <a:solidFill>
              <a:srgbClr val="69DBFF">
                <a:alpha val="100000"/>
              </a:srgbClr>
            </a:solidFill>
          </p:spPr>
          <p:txBody>
            <a:bodyPr/>
            <a:lstStyle/>
            <a:p/>
          </p:txBody>
        </p:sp>
        <p:sp>
          <p:nvSpPr>
            <p:cNvPr id="60" name="pl60"/>
            <p:cNvSpPr/>
            <p:nvPr/>
          </p:nvSpPr>
          <p:spPr>
            <a:xfrm>
              <a:off x="1079223" y="4627867"/>
              <a:ext cx="2618669" cy="0"/>
            </a:xfrm>
            <a:custGeom>
              <a:avLst/>
              <a:pathLst>
                <a:path w="2618669" h="0">
                  <a:moveTo>
                    <a:pt x="0" y="0"/>
                  </a:moveTo>
                  <a:lnTo>
                    <a:pt x="2618669" y="0"/>
                  </a:lnTo>
                  <a:lnTo>
                    <a:pt x="2618669" y="0"/>
                  </a:lnTo>
                </a:path>
              </a:pathLst>
            </a:custGeom>
            <a:ln w="6775" cap="flat">
              <a:solidFill>
                <a:srgbClr val="EBEBEB">
                  <a:alpha val="100000"/>
                </a:srgbClr>
              </a:solidFill>
              <a:prstDash val="solid"/>
              <a:round/>
            </a:ln>
          </p:spPr>
          <p:txBody>
            <a:bodyPr/>
            <a:lstStyle/>
            <a:p/>
          </p:txBody>
        </p:sp>
        <p:sp>
          <p:nvSpPr>
            <p:cNvPr id="61" name="pl61"/>
            <p:cNvSpPr/>
            <p:nvPr/>
          </p:nvSpPr>
          <p:spPr>
            <a:xfrm>
              <a:off x="1079223" y="4164381"/>
              <a:ext cx="2618669" cy="0"/>
            </a:xfrm>
            <a:custGeom>
              <a:avLst/>
              <a:pathLst>
                <a:path w="2618669" h="0">
                  <a:moveTo>
                    <a:pt x="0" y="0"/>
                  </a:moveTo>
                  <a:lnTo>
                    <a:pt x="2618669" y="0"/>
                  </a:lnTo>
                  <a:lnTo>
                    <a:pt x="2618669" y="0"/>
                  </a:lnTo>
                </a:path>
              </a:pathLst>
            </a:custGeom>
            <a:ln w="6775" cap="flat">
              <a:solidFill>
                <a:srgbClr val="EBEBEB">
                  <a:alpha val="100000"/>
                </a:srgbClr>
              </a:solidFill>
              <a:prstDash val="solid"/>
              <a:round/>
            </a:ln>
          </p:spPr>
          <p:txBody>
            <a:bodyPr/>
            <a:lstStyle/>
            <a:p/>
          </p:txBody>
        </p:sp>
        <p:sp>
          <p:nvSpPr>
            <p:cNvPr id="62" name="pl62"/>
            <p:cNvSpPr/>
            <p:nvPr/>
          </p:nvSpPr>
          <p:spPr>
            <a:xfrm>
              <a:off x="1079223" y="3700895"/>
              <a:ext cx="2618669" cy="0"/>
            </a:xfrm>
            <a:custGeom>
              <a:avLst/>
              <a:pathLst>
                <a:path w="2618669" h="0">
                  <a:moveTo>
                    <a:pt x="0" y="0"/>
                  </a:moveTo>
                  <a:lnTo>
                    <a:pt x="2618669" y="0"/>
                  </a:lnTo>
                  <a:lnTo>
                    <a:pt x="2618669" y="0"/>
                  </a:lnTo>
                </a:path>
              </a:pathLst>
            </a:custGeom>
            <a:ln w="6775" cap="flat">
              <a:solidFill>
                <a:srgbClr val="EBEBEB">
                  <a:alpha val="100000"/>
                </a:srgbClr>
              </a:solidFill>
              <a:prstDash val="solid"/>
              <a:round/>
            </a:ln>
          </p:spPr>
          <p:txBody>
            <a:bodyPr/>
            <a:lstStyle/>
            <a:p/>
          </p:txBody>
        </p:sp>
        <p:sp>
          <p:nvSpPr>
            <p:cNvPr id="63" name="pl63"/>
            <p:cNvSpPr/>
            <p:nvPr/>
          </p:nvSpPr>
          <p:spPr>
            <a:xfrm>
              <a:off x="1079223" y="3237408"/>
              <a:ext cx="2618669" cy="0"/>
            </a:xfrm>
            <a:custGeom>
              <a:avLst/>
              <a:pathLst>
                <a:path w="2618669" h="0">
                  <a:moveTo>
                    <a:pt x="0" y="0"/>
                  </a:moveTo>
                  <a:lnTo>
                    <a:pt x="2618669" y="0"/>
                  </a:lnTo>
                  <a:lnTo>
                    <a:pt x="2618669" y="0"/>
                  </a:lnTo>
                </a:path>
              </a:pathLst>
            </a:custGeom>
            <a:ln w="6775" cap="flat">
              <a:solidFill>
                <a:srgbClr val="EBEBEB">
                  <a:alpha val="100000"/>
                </a:srgbClr>
              </a:solidFill>
              <a:prstDash val="solid"/>
              <a:round/>
            </a:ln>
          </p:spPr>
          <p:txBody>
            <a:bodyPr/>
            <a:lstStyle/>
            <a:p/>
          </p:txBody>
        </p:sp>
        <p:sp>
          <p:nvSpPr>
            <p:cNvPr id="64" name="pl64"/>
            <p:cNvSpPr/>
            <p:nvPr/>
          </p:nvSpPr>
          <p:spPr>
            <a:xfrm>
              <a:off x="1425528" y="3141015"/>
              <a:ext cx="0" cy="1800432"/>
            </a:xfrm>
            <a:custGeom>
              <a:avLst/>
              <a:pathLst>
                <a:path w="0" h="1800432">
                  <a:moveTo>
                    <a:pt x="0" y="1800432"/>
                  </a:moveTo>
                  <a:lnTo>
                    <a:pt x="0" y="0"/>
                  </a:lnTo>
                  <a:lnTo>
                    <a:pt x="0" y="0"/>
                  </a:lnTo>
                </a:path>
              </a:pathLst>
            </a:custGeom>
            <a:ln w="6775" cap="flat">
              <a:solidFill>
                <a:srgbClr val="EBEBEB">
                  <a:alpha val="100000"/>
                </a:srgbClr>
              </a:solidFill>
              <a:prstDash val="solid"/>
              <a:round/>
            </a:ln>
          </p:spPr>
          <p:txBody>
            <a:bodyPr/>
            <a:lstStyle/>
            <a:p/>
          </p:txBody>
        </p:sp>
        <p:sp>
          <p:nvSpPr>
            <p:cNvPr id="65" name="pl65"/>
            <p:cNvSpPr/>
            <p:nvPr/>
          </p:nvSpPr>
          <p:spPr>
            <a:xfrm>
              <a:off x="1810740" y="3141015"/>
              <a:ext cx="0" cy="1800432"/>
            </a:xfrm>
            <a:custGeom>
              <a:avLst/>
              <a:pathLst>
                <a:path w="0" h="1800432">
                  <a:moveTo>
                    <a:pt x="0" y="1800432"/>
                  </a:moveTo>
                  <a:lnTo>
                    <a:pt x="0" y="0"/>
                  </a:lnTo>
                  <a:lnTo>
                    <a:pt x="0" y="0"/>
                  </a:lnTo>
                </a:path>
              </a:pathLst>
            </a:custGeom>
            <a:ln w="6775" cap="flat">
              <a:solidFill>
                <a:srgbClr val="EBEBEB">
                  <a:alpha val="100000"/>
                </a:srgbClr>
              </a:solidFill>
              <a:prstDash val="solid"/>
              <a:round/>
            </a:ln>
          </p:spPr>
          <p:txBody>
            <a:bodyPr/>
            <a:lstStyle/>
            <a:p/>
          </p:txBody>
        </p:sp>
        <p:sp>
          <p:nvSpPr>
            <p:cNvPr id="66" name="pl66"/>
            <p:cNvSpPr/>
            <p:nvPr/>
          </p:nvSpPr>
          <p:spPr>
            <a:xfrm>
              <a:off x="2195952" y="3141015"/>
              <a:ext cx="0" cy="1800432"/>
            </a:xfrm>
            <a:custGeom>
              <a:avLst/>
              <a:pathLst>
                <a:path w="0" h="1800432">
                  <a:moveTo>
                    <a:pt x="0" y="1800432"/>
                  </a:moveTo>
                  <a:lnTo>
                    <a:pt x="0" y="0"/>
                  </a:lnTo>
                  <a:lnTo>
                    <a:pt x="0" y="0"/>
                  </a:lnTo>
                </a:path>
              </a:pathLst>
            </a:custGeom>
            <a:ln w="6775" cap="flat">
              <a:solidFill>
                <a:srgbClr val="EBEBEB">
                  <a:alpha val="100000"/>
                </a:srgbClr>
              </a:solidFill>
              <a:prstDash val="solid"/>
              <a:round/>
            </a:ln>
          </p:spPr>
          <p:txBody>
            <a:bodyPr/>
            <a:lstStyle/>
            <a:p/>
          </p:txBody>
        </p:sp>
        <p:sp>
          <p:nvSpPr>
            <p:cNvPr id="67" name="pl67"/>
            <p:cNvSpPr/>
            <p:nvPr/>
          </p:nvSpPr>
          <p:spPr>
            <a:xfrm>
              <a:off x="2581164" y="3141015"/>
              <a:ext cx="0" cy="1800432"/>
            </a:xfrm>
            <a:custGeom>
              <a:avLst/>
              <a:pathLst>
                <a:path w="0" h="1800432">
                  <a:moveTo>
                    <a:pt x="0" y="1800432"/>
                  </a:moveTo>
                  <a:lnTo>
                    <a:pt x="0" y="0"/>
                  </a:lnTo>
                  <a:lnTo>
                    <a:pt x="0" y="0"/>
                  </a:lnTo>
                </a:path>
              </a:pathLst>
            </a:custGeom>
            <a:ln w="6775" cap="flat">
              <a:solidFill>
                <a:srgbClr val="EBEBEB">
                  <a:alpha val="100000"/>
                </a:srgbClr>
              </a:solidFill>
              <a:prstDash val="solid"/>
              <a:round/>
            </a:ln>
          </p:spPr>
          <p:txBody>
            <a:bodyPr/>
            <a:lstStyle/>
            <a:p/>
          </p:txBody>
        </p:sp>
        <p:sp>
          <p:nvSpPr>
            <p:cNvPr id="68" name="pl68"/>
            <p:cNvSpPr/>
            <p:nvPr/>
          </p:nvSpPr>
          <p:spPr>
            <a:xfrm>
              <a:off x="2966376" y="3141015"/>
              <a:ext cx="0" cy="1800432"/>
            </a:xfrm>
            <a:custGeom>
              <a:avLst/>
              <a:pathLst>
                <a:path w="0" h="1800432">
                  <a:moveTo>
                    <a:pt x="0" y="1800432"/>
                  </a:moveTo>
                  <a:lnTo>
                    <a:pt x="0" y="0"/>
                  </a:lnTo>
                  <a:lnTo>
                    <a:pt x="0" y="0"/>
                  </a:lnTo>
                </a:path>
              </a:pathLst>
            </a:custGeom>
            <a:ln w="6775" cap="flat">
              <a:solidFill>
                <a:srgbClr val="EBEBEB">
                  <a:alpha val="100000"/>
                </a:srgbClr>
              </a:solidFill>
              <a:prstDash val="solid"/>
              <a:round/>
            </a:ln>
          </p:spPr>
          <p:txBody>
            <a:bodyPr/>
            <a:lstStyle/>
            <a:p/>
          </p:txBody>
        </p:sp>
        <p:sp>
          <p:nvSpPr>
            <p:cNvPr id="69" name="pl69"/>
            <p:cNvSpPr/>
            <p:nvPr/>
          </p:nvSpPr>
          <p:spPr>
            <a:xfrm>
              <a:off x="3351587" y="3141015"/>
              <a:ext cx="0" cy="1800432"/>
            </a:xfrm>
            <a:custGeom>
              <a:avLst/>
              <a:pathLst>
                <a:path w="0" h="1800432">
                  <a:moveTo>
                    <a:pt x="0" y="1800432"/>
                  </a:moveTo>
                  <a:lnTo>
                    <a:pt x="0" y="0"/>
                  </a:lnTo>
                  <a:lnTo>
                    <a:pt x="0" y="0"/>
                  </a:lnTo>
                </a:path>
              </a:pathLst>
            </a:custGeom>
            <a:ln w="6775" cap="flat">
              <a:solidFill>
                <a:srgbClr val="EBEBEB">
                  <a:alpha val="100000"/>
                </a:srgbClr>
              </a:solidFill>
              <a:prstDash val="solid"/>
              <a:round/>
            </a:ln>
          </p:spPr>
          <p:txBody>
            <a:bodyPr/>
            <a:lstStyle/>
            <a:p/>
          </p:txBody>
        </p:sp>
        <p:sp>
          <p:nvSpPr>
            <p:cNvPr id="70" name="pl70"/>
            <p:cNvSpPr/>
            <p:nvPr/>
          </p:nvSpPr>
          <p:spPr>
            <a:xfrm>
              <a:off x="1079223" y="4859610"/>
              <a:ext cx="2618669" cy="0"/>
            </a:xfrm>
            <a:custGeom>
              <a:avLst/>
              <a:pathLst>
                <a:path w="2618669" h="0">
                  <a:moveTo>
                    <a:pt x="0" y="0"/>
                  </a:moveTo>
                  <a:lnTo>
                    <a:pt x="2618669" y="0"/>
                  </a:lnTo>
                  <a:lnTo>
                    <a:pt x="2618669" y="0"/>
                  </a:lnTo>
                </a:path>
              </a:pathLst>
            </a:custGeom>
            <a:ln w="13550" cap="flat">
              <a:solidFill>
                <a:srgbClr val="EBEBEB">
                  <a:alpha val="100000"/>
                </a:srgbClr>
              </a:solidFill>
              <a:prstDash val="solid"/>
              <a:round/>
            </a:ln>
          </p:spPr>
          <p:txBody>
            <a:bodyPr/>
            <a:lstStyle/>
            <a:p/>
          </p:txBody>
        </p:sp>
        <p:sp>
          <p:nvSpPr>
            <p:cNvPr id="71" name="pl71"/>
            <p:cNvSpPr/>
            <p:nvPr/>
          </p:nvSpPr>
          <p:spPr>
            <a:xfrm>
              <a:off x="1079223" y="4396124"/>
              <a:ext cx="2618669" cy="0"/>
            </a:xfrm>
            <a:custGeom>
              <a:avLst/>
              <a:pathLst>
                <a:path w="2618669" h="0">
                  <a:moveTo>
                    <a:pt x="0" y="0"/>
                  </a:moveTo>
                  <a:lnTo>
                    <a:pt x="2618669" y="0"/>
                  </a:lnTo>
                  <a:lnTo>
                    <a:pt x="2618669" y="0"/>
                  </a:lnTo>
                </a:path>
              </a:pathLst>
            </a:custGeom>
            <a:ln w="13550" cap="flat">
              <a:solidFill>
                <a:srgbClr val="EBEBEB">
                  <a:alpha val="100000"/>
                </a:srgbClr>
              </a:solidFill>
              <a:prstDash val="solid"/>
              <a:round/>
            </a:ln>
          </p:spPr>
          <p:txBody>
            <a:bodyPr/>
            <a:lstStyle/>
            <a:p/>
          </p:txBody>
        </p:sp>
        <p:sp>
          <p:nvSpPr>
            <p:cNvPr id="72" name="pl72"/>
            <p:cNvSpPr/>
            <p:nvPr/>
          </p:nvSpPr>
          <p:spPr>
            <a:xfrm>
              <a:off x="1079223" y="3932638"/>
              <a:ext cx="2618669" cy="0"/>
            </a:xfrm>
            <a:custGeom>
              <a:avLst/>
              <a:pathLst>
                <a:path w="2618669" h="0">
                  <a:moveTo>
                    <a:pt x="0" y="0"/>
                  </a:moveTo>
                  <a:lnTo>
                    <a:pt x="2618669" y="0"/>
                  </a:lnTo>
                  <a:lnTo>
                    <a:pt x="2618669" y="0"/>
                  </a:lnTo>
                </a:path>
              </a:pathLst>
            </a:custGeom>
            <a:ln w="13550" cap="flat">
              <a:solidFill>
                <a:srgbClr val="EBEBEB">
                  <a:alpha val="100000"/>
                </a:srgbClr>
              </a:solidFill>
              <a:prstDash val="solid"/>
              <a:round/>
            </a:ln>
          </p:spPr>
          <p:txBody>
            <a:bodyPr/>
            <a:lstStyle/>
            <a:p/>
          </p:txBody>
        </p:sp>
        <p:sp>
          <p:nvSpPr>
            <p:cNvPr id="73" name="pl73"/>
            <p:cNvSpPr/>
            <p:nvPr/>
          </p:nvSpPr>
          <p:spPr>
            <a:xfrm>
              <a:off x="1079223" y="3469151"/>
              <a:ext cx="2618669" cy="0"/>
            </a:xfrm>
            <a:custGeom>
              <a:avLst/>
              <a:pathLst>
                <a:path w="2618669" h="0">
                  <a:moveTo>
                    <a:pt x="0" y="0"/>
                  </a:moveTo>
                  <a:lnTo>
                    <a:pt x="2618669" y="0"/>
                  </a:lnTo>
                  <a:lnTo>
                    <a:pt x="2618669" y="0"/>
                  </a:lnTo>
                </a:path>
              </a:pathLst>
            </a:custGeom>
            <a:ln w="13550" cap="flat">
              <a:solidFill>
                <a:srgbClr val="EBEBEB">
                  <a:alpha val="100000"/>
                </a:srgbClr>
              </a:solidFill>
              <a:prstDash val="solid"/>
              <a:round/>
            </a:ln>
          </p:spPr>
          <p:txBody>
            <a:bodyPr/>
            <a:lstStyle/>
            <a:p/>
          </p:txBody>
        </p:sp>
        <p:sp>
          <p:nvSpPr>
            <p:cNvPr id="74" name="pl74"/>
            <p:cNvSpPr/>
            <p:nvPr/>
          </p:nvSpPr>
          <p:spPr>
            <a:xfrm>
              <a:off x="1232922" y="3141015"/>
              <a:ext cx="0" cy="1800432"/>
            </a:xfrm>
            <a:custGeom>
              <a:avLst/>
              <a:pathLst>
                <a:path w="0" h="1800432">
                  <a:moveTo>
                    <a:pt x="0" y="18004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1618134" y="3141015"/>
              <a:ext cx="0" cy="1800432"/>
            </a:xfrm>
            <a:custGeom>
              <a:avLst/>
              <a:pathLst>
                <a:path w="0" h="1800432">
                  <a:moveTo>
                    <a:pt x="0" y="18004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2003346" y="3141015"/>
              <a:ext cx="0" cy="1800432"/>
            </a:xfrm>
            <a:custGeom>
              <a:avLst/>
              <a:pathLst>
                <a:path w="0" h="1800432">
                  <a:moveTo>
                    <a:pt x="0" y="18004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2388558" y="3141015"/>
              <a:ext cx="0" cy="1800432"/>
            </a:xfrm>
            <a:custGeom>
              <a:avLst/>
              <a:pathLst>
                <a:path w="0" h="1800432">
                  <a:moveTo>
                    <a:pt x="0" y="18004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2773770" y="3141015"/>
              <a:ext cx="0" cy="1800432"/>
            </a:xfrm>
            <a:custGeom>
              <a:avLst/>
              <a:pathLst>
                <a:path w="0" h="1800432">
                  <a:moveTo>
                    <a:pt x="0" y="1800432"/>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3158981" y="3141015"/>
              <a:ext cx="0" cy="1800432"/>
            </a:xfrm>
            <a:custGeom>
              <a:avLst/>
              <a:pathLst>
                <a:path w="0" h="1800432">
                  <a:moveTo>
                    <a:pt x="0" y="1800432"/>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3544193" y="3141015"/>
              <a:ext cx="0" cy="1800432"/>
            </a:xfrm>
            <a:custGeom>
              <a:avLst/>
              <a:pathLst>
                <a:path w="0" h="1800432">
                  <a:moveTo>
                    <a:pt x="0" y="1800432"/>
                  </a:moveTo>
                  <a:lnTo>
                    <a:pt x="0" y="0"/>
                  </a:lnTo>
                  <a:lnTo>
                    <a:pt x="0" y="0"/>
                  </a:lnTo>
                </a:path>
              </a:pathLst>
            </a:custGeom>
            <a:ln w="13550" cap="flat">
              <a:solidFill>
                <a:srgbClr val="EBEBEB">
                  <a:alpha val="100000"/>
                </a:srgbClr>
              </a:solidFill>
              <a:prstDash val="solid"/>
              <a:round/>
            </a:ln>
          </p:spPr>
          <p:txBody>
            <a:bodyPr/>
            <a:lstStyle/>
            <a:p/>
          </p:txBody>
        </p:sp>
        <p:sp>
          <p:nvSpPr>
            <p:cNvPr id="81" name="rc81"/>
            <p:cNvSpPr/>
            <p:nvPr/>
          </p:nvSpPr>
          <p:spPr>
            <a:xfrm>
              <a:off x="1198253" y="4795723"/>
              <a:ext cx="69338" cy="63886"/>
            </a:xfrm>
            <a:prstGeom prst="rect">
              <a:avLst/>
            </a:prstGeom>
            <a:solidFill>
              <a:srgbClr val="0058AB">
                <a:alpha val="100000"/>
              </a:srgbClr>
            </a:solidFill>
          </p:spPr>
          <p:txBody>
            <a:bodyPr/>
            <a:lstStyle/>
            <a:p/>
          </p:txBody>
        </p:sp>
        <p:sp>
          <p:nvSpPr>
            <p:cNvPr id="82" name="rc82"/>
            <p:cNvSpPr/>
            <p:nvPr/>
          </p:nvSpPr>
          <p:spPr>
            <a:xfrm>
              <a:off x="1275296" y="4803757"/>
              <a:ext cx="69338" cy="55852"/>
            </a:xfrm>
            <a:prstGeom prst="rect">
              <a:avLst/>
            </a:prstGeom>
            <a:solidFill>
              <a:srgbClr val="0058AB">
                <a:alpha val="100000"/>
              </a:srgbClr>
            </a:solidFill>
          </p:spPr>
          <p:txBody>
            <a:bodyPr/>
            <a:lstStyle/>
            <a:p/>
          </p:txBody>
        </p:sp>
        <p:sp>
          <p:nvSpPr>
            <p:cNvPr id="83" name="rc83"/>
            <p:cNvSpPr/>
            <p:nvPr/>
          </p:nvSpPr>
          <p:spPr>
            <a:xfrm>
              <a:off x="1352338" y="4774616"/>
              <a:ext cx="69338" cy="84993"/>
            </a:xfrm>
            <a:prstGeom prst="rect">
              <a:avLst/>
            </a:prstGeom>
            <a:solidFill>
              <a:srgbClr val="0058AB">
                <a:alpha val="100000"/>
              </a:srgbClr>
            </a:solidFill>
          </p:spPr>
          <p:txBody>
            <a:bodyPr/>
            <a:lstStyle/>
            <a:p/>
          </p:txBody>
        </p:sp>
        <p:sp>
          <p:nvSpPr>
            <p:cNvPr id="84" name="rc84"/>
            <p:cNvSpPr/>
            <p:nvPr/>
          </p:nvSpPr>
          <p:spPr>
            <a:xfrm>
              <a:off x="1429380" y="4755497"/>
              <a:ext cx="69338" cy="104113"/>
            </a:xfrm>
            <a:prstGeom prst="rect">
              <a:avLst/>
            </a:prstGeom>
            <a:solidFill>
              <a:srgbClr val="0058AB">
                <a:alpha val="100000"/>
              </a:srgbClr>
            </a:solidFill>
          </p:spPr>
          <p:txBody>
            <a:bodyPr/>
            <a:lstStyle/>
            <a:p/>
          </p:txBody>
        </p:sp>
        <p:sp>
          <p:nvSpPr>
            <p:cNvPr id="85" name="rc85"/>
            <p:cNvSpPr/>
            <p:nvPr/>
          </p:nvSpPr>
          <p:spPr>
            <a:xfrm>
              <a:off x="1506423" y="4774781"/>
              <a:ext cx="69338" cy="84829"/>
            </a:xfrm>
            <a:prstGeom prst="rect">
              <a:avLst/>
            </a:prstGeom>
            <a:solidFill>
              <a:srgbClr val="0058AB">
                <a:alpha val="100000"/>
              </a:srgbClr>
            </a:solidFill>
          </p:spPr>
          <p:txBody>
            <a:bodyPr/>
            <a:lstStyle/>
            <a:p/>
          </p:txBody>
        </p:sp>
        <p:sp>
          <p:nvSpPr>
            <p:cNvPr id="86" name="rc86"/>
            <p:cNvSpPr/>
            <p:nvPr/>
          </p:nvSpPr>
          <p:spPr>
            <a:xfrm>
              <a:off x="1583465" y="4800902"/>
              <a:ext cx="69338" cy="58707"/>
            </a:xfrm>
            <a:prstGeom prst="rect">
              <a:avLst/>
            </a:prstGeom>
            <a:solidFill>
              <a:srgbClr val="0058AB">
                <a:alpha val="100000"/>
              </a:srgbClr>
            </a:solidFill>
          </p:spPr>
          <p:txBody>
            <a:bodyPr/>
            <a:lstStyle/>
            <a:p/>
          </p:txBody>
        </p:sp>
        <p:sp>
          <p:nvSpPr>
            <p:cNvPr id="87" name="rc87"/>
            <p:cNvSpPr/>
            <p:nvPr/>
          </p:nvSpPr>
          <p:spPr>
            <a:xfrm>
              <a:off x="1660508" y="4799630"/>
              <a:ext cx="69338" cy="59979"/>
            </a:xfrm>
            <a:prstGeom prst="rect">
              <a:avLst/>
            </a:prstGeom>
            <a:solidFill>
              <a:srgbClr val="0058AB">
                <a:alpha val="100000"/>
              </a:srgbClr>
            </a:solidFill>
          </p:spPr>
          <p:txBody>
            <a:bodyPr/>
            <a:lstStyle/>
            <a:p/>
          </p:txBody>
        </p:sp>
        <p:sp>
          <p:nvSpPr>
            <p:cNvPr id="88" name="rc88"/>
            <p:cNvSpPr/>
            <p:nvPr/>
          </p:nvSpPr>
          <p:spPr>
            <a:xfrm>
              <a:off x="1737550" y="4814019"/>
              <a:ext cx="69338" cy="45590"/>
            </a:xfrm>
            <a:prstGeom prst="rect">
              <a:avLst/>
            </a:prstGeom>
            <a:solidFill>
              <a:srgbClr val="0058AB">
                <a:alpha val="100000"/>
              </a:srgbClr>
            </a:solidFill>
          </p:spPr>
          <p:txBody>
            <a:bodyPr/>
            <a:lstStyle/>
            <a:p/>
          </p:txBody>
        </p:sp>
        <p:sp>
          <p:nvSpPr>
            <p:cNvPr id="89" name="rc89"/>
            <p:cNvSpPr/>
            <p:nvPr/>
          </p:nvSpPr>
          <p:spPr>
            <a:xfrm>
              <a:off x="1814592" y="4804922"/>
              <a:ext cx="69338" cy="54687"/>
            </a:xfrm>
            <a:prstGeom prst="rect">
              <a:avLst/>
            </a:prstGeom>
            <a:solidFill>
              <a:srgbClr val="0058AB">
                <a:alpha val="100000"/>
              </a:srgbClr>
            </a:solidFill>
          </p:spPr>
          <p:txBody>
            <a:bodyPr/>
            <a:lstStyle/>
            <a:p/>
          </p:txBody>
        </p:sp>
        <p:sp>
          <p:nvSpPr>
            <p:cNvPr id="90" name="rc90"/>
            <p:cNvSpPr/>
            <p:nvPr/>
          </p:nvSpPr>
          <p:spPr>
            <a:xfrm>
              <a:off x="1891635" y="4787007"/>
              <a:ext cx="69338" cy="72603"/>
            </a:xfrm>
            <a:prstGeom prst="rect">
              <a:avLst/>
            </a:prstGeom>
            <a:solidFill>
              <a:srgbClr val="0058AB">
                <a:alpha val="100000"/>
              </a:srgbClr>
            </a:solidFill>
          </p:spPr>
          <p:txBody>
            <a:bodyPr/>
            <a:lstStyle/>
            <a:p/>
          </p:txBody>
        </p:sp>
        <p:sp>
          <p:nvSpPr>
            <p:cNvPr id="91" name="rc91"/>
            <p:cNvSpPr/>
            <p:nvPr/>
          </p:nvSpPr>
          <p:spPr>
            <a:xfrm>
              <a:off x="1968677" y="4770386"/>
              <a:ext cx="69338" cy="89224"/>
            </a:xfrm>
            <a:prstGeom prst="rect">
              <a:avLst/>
            </a:prstGeom>
            <a:solidFill>
              <a:srgbClr val="0058AB">
                <a:alpha val="100000"/>
              </a:srgbClr>
            </a:solidFill>
          </p:spPr>
          <p:txBody>
            <a:bodyPr/>
            <a:lstStyle/>
            <a:p/>
          </p:txBody>
        </p:sp>
        <p:sp>
          <p:nvSpPr>
            <p:cNvPr id="92" name="rc92"/>
            <p:cNvSpPr/>
            <p:nvPr/>
          </p:nvSpPr>
          <p:spPr>
            <a:xfrm>
              <a:off x="2045719" y="4769033"/>
              <a:ext cx="69338" cy="90577"/>
            </a:xfrm>
            <a:prstGeom prst="rect">
              <a:avLst/>
            </a:prstGeom>
            <a:solidFill>
              <a:srgbClr val="0058AB">
                <a:alpha val="100000"/>
              </a:srgbClr>
            </a:solidFill>
          </p:spPr>
          <p:txBody>
            <a:bodyPr/>
            <a:lstStyle/>
            <a:p/>
          </p:txBody>
        </p:sp>
        <p:sp>
          <p:nvSpPr>
            <p:cNvPr id="93" name="rc93"/>
            <p:cNvSpPr/>
            <p:nvPr/>
          </p:nvSpPr>
          <p:spPr>
            <a:xfrm>
              <a:off x="2122762" y="4791019"/>
              <a:ext cx="69338" cy="68591"/>
            </a:xfrm>
            <a:prstGeom prst="rect">
              <a:avLst/>
            </a:prstGeom>
            <a:solidFill>
              <a:srgbClr val="0058AB">
                <a:alpha val="100000"/>
              </a:srgbClr>
            </a:solidFill>
          </p:spPr>
          <p:txBody>
            <a:bodyPr/>
            <a:lstStyle/>
            <a:p/>
          </p:txBody>
        </p:sp>
        <p:sp>
          <p:nvSpPr>
            <p:cNvPr id="94" name="rc94"/>
            <p:cNvSpPr/>
            <p:nvPr/>
          </p:nvSpPr>
          <p:spPr>
            <a:xfrm>
              <a:off x="2199804" y="4796275"/>
              <a:ext cx="69338" cy="63334"/>
            </a:xfrm>
            <a:prstGeom prst="rect">
              <a:avLst/>
            </a:prstGeom>
            <a:solidFill>
              <a:srgbClr val="0058AB">
                <a:alpha val="100000"/>
              </a:srgbClr>
            </a:solidFill>
          </p:spPr>
          <p:txBody>
            <a:bodyPr/>
            <a:lstStyle/>
            <a:p/>
          </p:txBody>
        </p:sp>
        <p:sp>
          <p:nvSpPr>
            <p:cNvPr id="95" name="rc95"/>
            <p:cNvSpPr/>
            <p:nvPr/>
          </p:nvSpPr>
          <p:spPr>
            <a:xfrm>
              <a:off x="2276846" y="4771885"/>
              <a:ext cx="69338" cy="87724"/>
            </a:xfrm>
            <a:prstGeom prst="rect">
              <a:avLst/>
            </a:prstGeom>
            <a:solidFill>
              <a:srgbClr val="0058AB">
                <a:alpha val="100000"/>
              </a:srgbClr>
            </a:solidFill>
          </p:spPr>
          <p:txBody>
            <a:bodyPr/>
            <a:lstStyle/>
            <a:p/>
          </p:txBody>
        </p:sp>
        <p:sp>
          <p:nvSpPr>
            <p:cNvPr id="96" name="rc96"/>
            <p:cNvSpPr/>
            <p:nvPr/>
          </p:nvSpPr>
          <p:spPr>
            <a:xfrm>
              <a:off x="2353889" y="4779319"/>
              <a:ext cx="69338" cy="80291"/>
            </a:xfrm>
            <a:prstGeom prst="rect">
              <a:avLst/>
            </a:prstGeom>
            <a:solidFill>
              <a:srgbClr val="0058AB">
                <a:alpha val="100000"/>
              </a:srgbClr>
            </a:solidFill>
          </p:spPr>
          <p:txBody>
            <a:bodyPr/>
            <a:lstStyle/>
            <a:p/>
          </p:txBody>
        </p:sp>
        <p:sp>
          <p:nvSpPr>
            <p:cNvPr id="97" name="rc97"/>
            <p:cNvSpPr/>
            <p:nvPr/>
          </p:nvSpPr>
          <p:spPr>
            <a:xfrm>
              <a:off x="2430931" y="4764735"/>
              <a:ext cx="69338" cy="94875"/>
            </a:xfrm>
            <a:prstGeom prst="rect">
              <a:avLst/>
            </a:prstGeom>
            <a:solidFill>
              <a:srgbClr val="0058AB">
                <a:alpha val="100000"/>
              </a:srgbClr>
            </a:solidFill>
          </p:spPr>
          <p:txBody>
            <a:bodyPr/>
            <a:lstStyle/>
            <a:p/>
          </p:txBody>
        </p:sp>
        <p:sp>
          <p:nvSpPr>
            <p:cNvPr id="98" name="rc98"/>
            <p:cNvSpPr/>
            <p:nvPr/>
          </p:nvSpPr>
          <p:spPr>
            <a:xfrm>
              <a:off x="2507974" y="4789732"/>
              <a:ext cx="69338" cy="69877"/>
            </a:xfrm>
            <a:prstGeom prst="rect">
              <a:avLst/>
            </a:prstGeom>
            <a:solidFill>
              <a:srgbClr val="0058AB">
                <a:alpha val="100000"/>
              </a:srgbClr>
            </a:solidFill>
          </p:spPr>
          <p:txBody>
            <a:bodyPr/>
            <a:lstStyle/>
            <a:p/>
          </p:txBody>
        </p:sp>
        <p:sp>
          <p:nvSpPr>
            <p:cNvPr id="99" name="rc99"/>
            <p:cNvSpPr/>
            <p:nvPr/>
          </p:nvSpPr>
          <p:spPr>
            <a:xfrm>
              <a:off x="2585016" y="4808606"/>
              <a:ext cx="69338" cy="51004"/>
            </a:xfrm>
            <a:prstGeom prst="rect">
              <a:avLst/>
            </a:prstGeom>
            <a:solidFill>
              <a:srgbClr val="0058AB">
                <a:alpha val="100000"/>
              </a:srgbClr>
            </a:solidFill>
          </p:spPr>
          <p:txBody>
            <a:bodyPr/>
            <a:lstStyle/>
            <a:p/>
          </p:txBody>
        </p:sp>
        <p:sp>
          <p:nvSpPr>
            <p:cNvPr id="100" name="rc100"/>
            <p:cNvSpPr/>
            <p:nvPr/>
          </p:nvSpPr>
          <p:spPr>
            <a:xfrm>
              <a:off x="2662058" y="4810738"/>
              <a:ext cx="69338" cy="48872"/>
            </a:xfrm>
            <a:prstGeom prst="rect">
              <a:avLst/>
            </a:prstGeom>
            <a:solidFill>
              <a:srgbClr val="0058AB">
                <a:alpha val="100000"/>
              </a:srgbClr>
            </a:solidFill>
          </p:spPr>
          <p:txBody>
            <a:bodyPr/>
            <a:lstStyle/>
            <a:p/>
          </p:txBody>
        </p:sp>
        <p:sp>
          <p:nvSpPr>
            <p:cNvPr id="101" name="rc101"/>
            <p:cNvSpPr/>
            <p:nvPr/>
          </p:nvSpPr>
          <p:spPr>
            <a:xfrm>
              <a:off x="2739101" y="4799663"/>
              <a:ext cx="69338" cy="11074"/>
            </a:xfrm>
            <a:prstGeom prst="rect">
              <a:avLst/>
            </a:prstGeom>
            <a:solidFill>
              <a:srgbClr val="FFC20E">
                <a:alpha val="100000"/>
              </a:srgbClr>
            </a:solidFill>
          </p:spPr>
          <p:txBody>
            <a:bodyPr/>
            <a:lstStyle/>
            <a:p/>
          </p:txBody>
        </p:sp>
        <p:sp>
          <p:nvSpPr>
            <p:cNvPr id="102" name="rc102"/>
            <p:cNvSpPr/>
            <p:nvPr/>
          </p:nvSpPr>
          <p:spPr>
            <a:xfrm>
              <a:off x="2739101" y="4810738"/>
              <a:ext cx="69338" cy="48872"/>
            </a:xfrm>
            <a:prstGeom prst="rect">
              <a:avLst/>
            </a:prstGeom>
            <a:solidFill>
              <a:srgbClr val="0058AB">
                <a:alpha val="100000"/>
              </a:srgbClr>
            </a:solidFill>
          </p:spPr>
          <p:txBody>
            <a:bodyPr/>
            <a:lstStyle/>
            <a:p/>
          </p:txBody>
        </p:sp>
        <p:sp>
          <p:nvSpPr>
            <p:cNvPr id="103" name="rc103"/>
            <p:cNvSpPr/>
            <p:nvPr/>
          </p:nvSpPr>
          <p:spPr>
            <a:xfrm>
              <a:off x="2816143" y="4798798"/>
              <a:ext cx="69338" cy="14383"/>
            </a:xfrm>
            <a:prstGeom prst="rect">
              <a:avLst/>
            </a:prstGeom>
            <a:solidFill>
              <a:srgbClr val="FFC20E">
                <a:alpha val="100000"/>
              </a:srgbClr>
            </a:solidFill>
          </p:spPr>
          <p:txBody>
            <a:bodyPr/>
            <a:lstStyle/>
            <a:p/>
          </p:txBody>
        </p:sp>
        <p:sp>
          <p:nvSpPr>
            <p:cNvPr id="104" name="rc104"/>
            <p:cNvSpPr/>
            <p:nvPr/>
          </p:nvSpPr>
          <p:spPr>
            <a:xfrm>
              <a:off x="2816143" y="4813181"/>
              <a:ext cx="69338" cy="46428"/>
            </a:xfrm>
            <a:prstGeom prst="rect">
              <a:avLst/>
            </a:prstGeom>
            <a:solidFill>
              <a:srgbClr val="0058AB">
                <a:alpha val="100000"/>
              </a:srgbClr>
            </a:solidFill>
          </p:spPr>
          <p:txBody>
            <a:bodyPr/>
            <a:lstStyle/>
            <a:p/>
          </p:txBody>
        </p:sp>
        <p:sp>
          <p:nvSpPr>
            <p:cNvPr id="105" name="rc105"/>
            <p:cNvSpPr/>
            <p:nvPr/>
          </p:nvSpPr>
          <p:spPr>
            <a:xfrm>
              <a:off x="2893185" y="4806081"/>
              <a:ext cx="69338" cy="9543"/>
            </a:xfrm>
            <a:prstGeom prst="rect">
              <a:avLst/>
            </a:prstGeom>
            <a:solidFill>
              <a:srgbClr val="FFC20E">
                <a:alpha val="100000"/>
              </a:srgbClr>
            </a:solidFill>
          </p:spPr>
          <p:txBody>
            <a:bodyPr/>
            <a:lstStyle/>
            <a:p/>
          </p:txBody>
        </p:sp>
        <p:sp>
          <p:nvSpPr>
            <p:cNvPr id="106" name="rc106"/>
            <p:cNvSpPr/>
            <p:nvPr/>
          </p:nvSpPr>
          <p:spPr>
            <a:xfrm>
              <a:off x="2893185" y="4815625"/>
              <a:ext cx="69338" cy="43985"/>
            </a:xfrm>
            <a:prstGeom prst="rect">
              <a:avLst/>
            </a:prstGeom>
            <a:solidFill>
              <a:srgbClr val="0058AB">
                <a:alpha val="100000"/>
              </a:srgbClr>
            </a:solidFill>
          </p:spPr>
          <p:txBody>
            <a:bodyPr/>
            <a:lstStyle/>
            <a:p/>
          </p:txBody>
        </p:sp>
        <p:sp>
          <p:nvSpPr>
            <p:cNvPr id="107" name="rc107"/>
            <p:cNvSpPr/>
            <p:nvPr/>
          </p:nvSpPr>
          <p:spPr>
            <a:xfrm>
              <a:off x="2970228" y="4810772"/>
              <a:ext cx="69338" cy="7296"/>
            </a:xfrm>
            <a:prstGeom prst="rect">
              <a:avLst/>
            </a:prstGeom>
            <a:solidFill>
              <a:srgbClr val="FFC20E">
                <a:alpha val="100000"/>
              </a:srgbClr>
            </a:solidFill>
          </p:spPr>
          <p:txBody>
            <a:bodyPr/>
            <a:lstStyle/>
            <a:p/>
          </p:txBody>
        </p:sp>
        <p:sp>
          <p:nvSpPr>
            <p:cNvPr id="108" name="rc108"/>
            <p:cNvSpPr/>
            <p:nvPr/>
          </p:nvSpPr>
          <p:spPr>
            <a:xfrm>
              <a:off x="2970228" y="4818068"/>
              <a:ext cx="69338" cy="41541"/>
            </a:xfrm>
            <a:prstGeom prst="rect">
              <a:avLst/>
            </a:prstGeom>
            <a:solidFill>
              <a:srgbClr val="0058AB">
                <a:alpha val="100000"/>
              </a:srgbClr>
            </a:solidFill>
          </p:spPr>
          <p:txBody>
            <a:bodyPr/>
            <a:lstStyle/>
            <a:p/>
          </p:txBody>
        </p:sp>
        <p:sp>
          <p:nvSpPr>
            <p:cNvPr id="109" name="rc109"/>
            <p:cNvSpPr/>
            <p:nvPr/>
          </p:nvSpPr>
          <p:spPr>
            <a:xfrm>
              <a:off x="3047270" y="4820512"/>
              <a:ext cx="69338" cy="39098"/>
            </a:xfrm>
            <a:prstGeom prst="rect">
              <a:avLst/>
            </a:prstGeom>
            <a:solidFill>
              <a:srgbClr val="69DBFF">
                <a:alpha val="100000"/>
              </a:srgbClr>
            </a:solidFill>
          </p:spPr>
          <p:txBody>
            <a:bodyPr/>
            <a:lstStyle/>
            <a:p/>
          </p:txBody>
        </p:sp>
        <p:sp>
          <p:nvSpPr>
            <p:cNvPr id="110" name="rc110"/>
            <p:cNvSpPr/>
            <p:nvPr/>
          </p:nvSpPr>
          <p:spPr>
            <a:xfrm>
              <a:off x="3124312" y="4822956"/>
              <a:ext cx="69338" cy="36654"/>
            </a:xfrm>
            <a:prstGeom prst="rect">
              <a:avLst/>
            </a:prstGeom>
            <a:solidFill>
              <a:srgbClr val="69DBFF">
                <a:alpha val="100000"/>
              </a:srgbClr>
            </a:solidFill>
          </p:spPr>
          <p:txBody>
            <a:bodyPr/>
            <a:lstStyle/>
            <a:p/>
          </p:txBody>
        </p:sp>
        <p:sp>
          <p:nvSpPr>
            <p:cNvPr id="111" name="rc111"/>
            <p:cNvSpPr/>
            <p:nvPr/>
          </p:nvSpPr>
          <p:spPr>
            <a:xfrm>
              <a:off x="3201355" y="4825399"/>
              <a:ext cx="69338" cy="34210"/>
            </a:xfrm>
            <a:prstGeom prst="rect">
              <a:avLst/>
            </a:prstGeom>
            <a:solidFill>
              <a:srgbClr val="69DBFF">
                <a:alpha val="100000"/>
              </a:srgbClr>
            </a:solidFill>
          </p:spPr>
          <p:txBody>
            <a:bodyPr/>
            <a:lstStyle/>
            <a:p/>
          </p:txBody>
        </p:sp>
        <p:sp>
          <p:nvSpPr>
            <p:cNvPr id="112" name="rc112"/>
            <p:cNvSpPr/>
            <p:nvPr/>
          </p:nvSpPr>
          <p:spPr>
            <a:xfrm>
              <a:off x="3278397" y="4827843"/>
              <a:ext cx="69338" cy="31767"/>
            </a:xfrm>
            <a:prstGeom prst="rect">
              <a:avLst/>
            </a:prstGeom>
            <a:solidFill>
              <a:srgbClr val="69DBFF">
                <a:alpha val="100000"/>
              </a:srgbClr>
            </a:solidFill>
          </p:spPr>
          <p:txBody>
            <a:bodyPr/>
            <a:lstStyle/>
            <a:p/>
          </p:txBody>
        </p:sp>
        <p:sp>
          <p:nvSpPr>
            <p:cNvPr id="113" name="rc113"/>
            <p:cNvSpPr/>
            <p:nvPr/>
          </p:nvSpPr>
          <p:spPr>
            <a:xfrm>
              <a:off x="3355439" y="4830287"/>
              <a:ext cx="69338" cy="29323"/>
            </a:xfrm>
            <a:prstGeom prst="rect">
              <a:avLst/>
            </a:prstGeom>
            <a:solidFill>
              <a:srgbClr val="69DBFF">
                <a:alpha val="100000"/>
              </a:srgbClr>
            </a:solidFill>
          </p:spPr>
          <p:txBody>
            <a:bodyPr/>
            <a:lstStyle/>
            <a:p/>
          </p:txBody>
        </p:sp>
        <p:sp>
          <p:nvSpPr>
            <p:cNvPr id="114" name="rc114"/>
            <p:cNvSpPr/>
            <p:nvPr/>
          </p:nvSpPr>
          <p:spPr>
            <a:xfrm>
              <a:off x="3432482" y="4832730"/>
              <a:ext cx="69338" cy="26879"/>
            </a:xfrm>
            <a:prstGeom prst="rect">
              <a:avLst/>
            </a:prstGeom>
            <a:solidFill>
              <a:srgbClr val="69DBFF">
                <a:alpha val="100000"/>
              </a:srgbClr>
            </a:solidFill>
          </p:spPr>
          <p:txBody>
            <a:bodyPr/>
            <a:lstStyle/>
            <a:p/>
          </p:txBody>
        </p:sp>
        <p:sp>
          <p:nvSpPr>
            <p:cNvPr id="115" name="rc115"/>
            <p:cNvSpPr/>
            <p:nvPr/>
          </p:nvSpPr>
          <p:spPr>
            <a:xfrm>
              <a:off x="3509524" y="4835174"/>
              <a:ext cx="69338" cy="24436"/>
            </a:xfrm>
            <a:prstGeom prst="rect">
              <a:avLst/>
            </a:prstGeom>
            <a:solidFill>
              <a:srgbClr val="69DBFF">
                <a:alpha val="100000"/>
              </a:srgbClr>
            </a:solidFill>
          </p:spPr>
          <p:txBody>
            <a:bodyPr/>
            <a:lstStyle/>
            <a:p/>
          </p:txBody>
        </p:sp>
        <p:sp>
          <p:nvSpPr>
            <p:cNvPr id="116" name="pl116"/>
            <p:cNvSpPr/>
            <p:nvPr/>
          </p:nvSpPr>
          <p:spPr>
            <a:xfrm>
              <a:off x="3767482" y="2542983"/>
              <a:ext cx="2618669" cy="0"/>
            </a:xfrm>
            <a:custGeom>
              <a:avLst/>
              <a:pathLst>
                <a:path w="2618669" h="0">
                  <a:moveTo>
                    <a:pt x="0" y="0"/>
                  </a:moveTo>
                  <a:lnTo>
                    <a:pt x="2618669" y="0"/>
                  </a:lnTo>
                  <a:lnTo>
                    <a:pt x="2618669" y="0"/>
                  </a:lnTo>
                </a:path>
              </a:pathLst>
            </a:custGeom>
            <a:ln w="6775" cap="flat">
              <a:solidFill>
                <a:srgbClr val="EBEBEB">
                  <a:alpha val="100000"/>
                </a:srgbClr>
              </a:solidFill>
              <a:prstDash val="solid"/>
              <a:round/>
            </a:ln>
          </p:spPr>
          <p:txBody>
            <a:bodyPr/>
            <a:lstStyle/>
            <a:p/>
          </p:txBody>
        </p:sp>
        <p:sp>
          <p:nvSpPr>
            <p:cNvPr id="117" name="pl117"/>
            <p:cNvSpPr/>
            <p:nvPr/>
          </p:nvSpPr>
          <p:spPr>
            <a:xfrm>
              <a:off x="3767482" y="2079497"/>
              <a:ext cx="2618669" cy="0"/>
            </a:xfrm>
            <a:custGeom>
              <a:avLst/>
              <a:pathLst>
                <a:path w="2618669" h="0">
                  <a:moveTo>
                    <a:pt x="0" y="0"/>
                  </a:moveTo>
                  <a:lnTo>
                    <a:pt x="2618669" y="0"/>
                  </a:lnTo>
                  <a:lnTo>
                    <a:pt x="2618669" y="0"/>
                  </a:lnTo>
                </a:path>
              </a:pathLst>
            </a:custGeom>
            <a:ln w="6775" cap="flat">
              <a:solidFill>
                <a:srgbClr val="EBEBEB">
                  <a:alpha val="100000"/>
                </a:srgbClr>
              </a:solidFill>
              <a:prstDash val="solid"/>
              <a:round/>
            </a:ln>
          </p:spPr>
          <p:txBody>
            <a:bodyPr/>
            <a:lstStyle/>
            <a:p/>
          </p:txBody>
        </p:sp>
        <p:sp>
          <p:nvSpPr>
            <p:cNvPr id="118" name="pl118"/>
            <p:cNvSpPr/>
            <p:nvPr/>
          </p:nvSpPr>
          <p:spPr>
            <a:xfrm>
              <a:off x="3767482" y="1616010"/>
              <a:ext cx="2618669" cy="0"/>
            </a:xfrm>
            <a:custGeom>
              <a:avLst/>
              <a:pathLst>
                <a:path w="2618669" h="0">
                  <a:moveTo>
                    <a:pt x="0" y="0"/>
                  </a:moveTo>
                  <a:lnTo>
                    <a:pt x="2618669" y="0"/>
                  </a:lnTo>
                  <a:lnTo>
                    <a:pt x="2618669" y="0"/>
                  </a:lnTo>
                </a:path>
              </a:pathLst>
            </a:custGeom>
            <a:ln w="6775" cap="flat">
              <a:solidFill>
                <a:srgbClr val="EBEBEB">
                  <a:alpha val="100000"/>
                </a:srgbClr>
              </a:solidFill>
              <a:prstDash val="solid"/>
              <a:round/>
            </a:ln>
          </p:spPr>
          <p:txBody>
            <a:bodyPr/>
            <a:lstStyle/>
            <a:p/>
          </p:txBody>
        </p:sp>
        <p:sp>
          <p:nvSpPr>
            <p:cNvPr id="119" name="pl119"/>
            <p:cNvSpPr/>
            <p:nvPr/>
          </p:nvSpPr>
          <p:spPr>
            <a:xfrm>
              <a:off x="3767482" y="1152524"/>
              <a:ext cx="2618669" cy="0"/>
            </a:xfrm>
            <a:custGeom>
              <a:avLst/>
              <a:pathLst>
                <a:path w="2618669" h="0">
                  <a:moveTo>
                    <a:pt x="0" y="0"/>
                  </a:moveTo>
                  <a:lnTo>
                    <a:pt x="2618669" y="0"/>
                  </a:lnTo>
                  <a:lnTo>
                    <a:pt x="2618669" y="0"/>
                  </a:lnTo>
                </a:path>
              </a:pathLst>
            </a:custGeom>
            <a:ln w="6775" cap="flat">
              <a:solidFill>
                <a:srgbClr val="EBEBEB">
                  <a:alpha val="100000"/>
                </a:srgbClr>
              </a:solidFill>
              <a:prstDash val="solid"/>
              <a:round/>
            </a:ln>
          </p:spPr>
          <p:txBody>
            <a:bodyPr/>
            <a:lstStyle/>
            <a:p/>
          </p:txBody>
        </p:sp>
        <p:sp>
          <p:nvSpPr>
            <p:cNvPr id="120" name="pl120"/>
            <p:cNvSpPr/>
            <p:nvPr/>
          </p:nvSpPr>
          <p:spPr>
            <a:xfrm>
              <a:off x="4113787" y="1056131"/>
              <a:ext cx="0" cy="1800432"/>
            </a:xfrm>
            <a:custGeom>
              <a:avLst/>
              <a:pathLst>
                <a:path w="0" h="1800432">
                  <a:moveTo>
                    <a:pt x="0" y="1800432"/>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498999" y="1056131"/>
              <a:ext cx="0" cy="1800432"/>
            </a:xfrm>
            <a:custGeom>
              <a:avLst/>
              <a:pathLst>
                <a:path w="0" h="1800432">
                  <a:moveTo>
                    <a:pt x="0" y="1800432"/>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884211" y="1056131"/>
              <a:ext cx="0" cy="1800432"/>
            </a:xfrm>
            <a:custGeom>
              <a:avLst/>
              <a:pathLst>
                <a:path w="0" h="1800432">
                  <a:moveTo>
                    <a:pt x="0" y="1800432"/>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5269423" y="1056131"/>
              <a:ext cx="0" cy="1800432"/>
            </a:xfrm>
            <a:custGeom>
              <a:avLst/>
              <a:pathLst>
                <a:path w="0" h="1800432">
                  <a:moveTo>
                    <a:pt x="0" y="1800432"/>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5654634" y="1056131"/>
              <a:ext cx="0" cy="1800432"/>
            </a:xfrm>
            <a:custGeom>
              <a:avLst/>
              <a:pathLst>
                <a:path w="0" h="1800432">
                  <a:moveTo>
                    <a:pt x="0" y="1800432"/>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039846" y="1056131"/>
              <a:ext cx="0" cy="1800432"/>
            </a:xfrm>
            <a:custGeom>
              <a:avLst/>
              <a:pathLst>
                <a:path w="0" h="1800432">
                  <a:moveTo>
                    <a:pt x="0" y="1800432"/>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3767482" y="2774726"/>
              <a:ext cx="2618669" cy="0"/>
            </a:xfrm>
            <a:custGeom>
              <a:avLst/>
              <a:pathLst>
                <a:path w="2618669" h="0">
                  <a:moveTo>
                    <a:pt x="0" y="0"/>
                  </a:moveTo>
                  <a:lnTo>
                    <a:pt x="2618669" y="0"/>
                  </a:lnTo>
                  <a:lnTo>
                    <a:pt x="2618669" y="0"/>
                  </a:lnTo>
                </a:path>
              </a:pathLst>
            </a:custGeom>
            <a:ln w="13550" cap="flat">
              <a:solidFill>
                <a:srgbClr val="EBEBEB">
                  <a:alpha val="100000"/>
                </a:srgbClr>
              </a:solidFill>
              <a:prstDash val="solid"/>
              <a:round/>
            </a:ln>
          </p:spPr>
          <p:txBody>
            <a:bodyPr/>
            <a:lstStyle/>
            <a:p/>
          </p:txBody>
        </p:sp>
        <p:sp>
          <p:nvSpPr>
            <p:cNvPr id="127" name="pl127"/>
            <p:cNvSpPr/>
            <p:nvPr/>
          </p:nvSpPr>
          <p:spPr>
            <a:xfrm>
              <a:off x="3767482" y="2311240"/>
              <a:ext cx="2618669" cy="0"/>
            </a:xfrm>
            <a:custGeom>
              <a:avLst/>
              <a:pathLst>
                <a:path w="2618669" h="0">
                  <a:moveTo>
                    <a:pt x="0" y="0"/>
                  </a:moveTo>
                  <a:lnTo>
                    <a:pt x="2618669" y="0"/>
                  </a:lnTo>
                  <a:lnTo>
                    <a:pt x="2618669" y="0"/>
                  </a:lnTo>
                </a:path>
              </a:pathLst>
            </a:custGeom>
            <a:ln w="13550" cap="flat">
              <a:solidFill>
                <a:srgbClr val="EBEBEB">
                  <a:alpha val="100000"/>
                </a:srgbClr>
              </a:solidFill>
              <a:prstDash val="solid"/>
              <a:round/>
            </a:ln>
          </p:spPr>
          <p:txBody>
            <a:bodyPr/>
            <a:lstStyle/>
            <a:p/>
          </p:txBody>
        </p:sp>
        <p:sp>
          <p:nvSpPr>
            <p:cNvPr id="128" name="pl128"/>
            <p:cNvSpPr/>
            <p:nvPr/>
          </p:nvSpPr>
          <p:spPr>
            <a:xfrm>
              <a:off x="3767482" y="1847753"/>
              <a:ext cx="2618669" cy="0"/>
            </a:xfrm>
            <a:custGeom>
              <a:avLst/>
              <a:pathLst>
                <a:path w="2618669" h="0">
                  <a:moveTo>
                    <a:pt x="0" y="0"/>
                  </a:moveTo>
                  <a:lnTo>
                    <a:pt x="2618669" y="0"/>
                  </a:lnTo>
                  <a:lnTo>
                    <a:pt x="2618669" y="0"/>
                  </a:lnTo>
                </a:path>
              </a:pathLst>
            </a:custGeom>
            <a:ln w="13550" cap="flat">
              <a:solidFill>
                <a:srgbClr val="EBEBEB">
                  <a:alpha val="100000"/>
                </a:srgbClr>
              </a:solidFill>
              <a:prstDash val="solid"/>
              <a:round/>
            </a:ln>
          </p:spPr>
          <p:txBody>
            <a:bodyPr/>
            <a:lstStyle/>
            <a:p/>
          </p:txBody>
        </p:sp>
        <p:sp>
          <p:nvSpPr>
            <p:cNvPr id="129" name="pl129"/>
            <p:cNvSpPr/>
            <p:nvPr/>
          </p:nvSpPr>
          <p:spPr>
            <a:xfrm>
              <a:off x="3767482" y="1384267"/>
              <a:ext cx="2618669" cy="0"/>
            </a:xfrm>
            <a:custGeom>
              <a:avLst/>
              <a:pathLst>
                <a:path w="2618669" h="0">
                  <a:moveTo>
                    <a:pt x="0" y="0"/>
                  </a:moveTo>
                  <a:lnTo>
                    <a:pt x="2618669" y="0"/>
                  </a:lnTo>
                  <a:lnTo>
                    <a:pt x="2618669" y="0"/>
                  </a:lnTo>
                </a:path>
              </a:pathLst>
            </a:custGeom>
            <a:ln w="13550" cap="flat">
              <a:solidFill>
                <a:srgbClr val="EBEBEB">
                  <a:alpha val="100000"/>
                </a:srgbClr>
              </a:solidFill>
              <a:prstDash val="solid"/>
              <a:round/>
            </a:ln>
          </p:spPr>
          <p:txBody>
            <a:bodyPr/>
            <a:lstStyle/>
            <a:p/>
          </p:txBody>
        </p:sp>
        <p:sp>
          <p:nvSpPr>
            <p:cNvPr id="130" name="pl130"/>
            <p:cNvSpPr/>
            <p:nvPr/>
          </p:nvSpPr>
          <p:spPr>
            <a:xfrm>
              <a:off x="3921181" y="1056131"/>
              <a:ext cx="0" cy="1800432"/>
            </a:xfrm>
            <a:custGeom>
              <a:avLst/>
              <a:pathLst>
                <a:path w="0" h="1800432">
                  <a:moveTo>
                    <a:pt x="0" y="1800432"/>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306393" y="1056131"/>
              <a:ext cx="0" cy="1800432"/>
            </a:xfrm>
            <a:custGeom>
              <a:avLst/>
              <a:pathLst>
                <a:path w="0" h="1800432">
                  <a:moveTo>
                    <a:pt x="0" y="1800432"/>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691605" y="1056131"/>
              <a:ext cx="0" cy="1800432"/>
            </a:xfrm>
            <a:custGeom>
              <a:avLst/>
              <a:pathLst>
                <a:path w="0" h="1800432">
                  <a:moveTo>
                    <a:pt x="0" y="1800432"/>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076817" y="1056131"/>
              <a:ext cx="0" cy="1800432"/>
            </a:xfrm>
            <a:custGeom>
              <a:avLst/>
              <a:pathLst>
                <a:path w="0" h="1800432">
                  <a:moveTo>
                    <a:pt x="0" y="1800432"/>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462029" y="1056131"/>
              <a:ext cx="0" cy="1800432"/>
            </a:xfrm>
            <a:custGeom>
              <a:avLst/>
              <a:pathLst>
                <a:path w="0" h="1800432">
                  <a:moveTo>
                    <a:pt x="0" y="1800432"/>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847240" y="1056131"/>
              <a:ext cx="0" cy="1800432"/>
            </a:xfrm>
            <a:custGeom>
              <a:avLst/>
              <a:pathLst>
                <a:path w="0" h="1800432">
                  <a:moveTo>
                    <a:pt x="0" y="1800432"/>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6232452" y="1056131"/>
              <a:ext cx="0" cy="1800432"/>
            </a:xfrm>
            <a:custGeom>
              <a:avLst/>
              <a:pathLst>
                <a:path w="0" h="1800432">
                  <a:moveTo>
                    <a:pt x="0" y="1800432"/>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3886512" y="2688843"/>
              <a:ext cx="69338" cy="85882"/>
            </a:xfrm>
            <a:prstGeom prst="rect">
              <a:avLst/>
            </a:prstGeom>
            <a:solidFill>
              <a:srgbClr val="0058AB">
                <a:alpha val="100000"/>
              </a:srgbClr>
            </a:solidFill>
          </p:spPr>
          <p:txBody>
            <a:bodyPr/>
            <a:lstStyle/>
            <a:p/>
          </p:txBody>
        </p:sp>
        <p:sp>
          <p:nvSpPr>
            <p:cNvPr id="138" name="rc138"/>
            <p:cNvSpPr/>
            <p:nvPr/>
          </p:nvSpPr>
          <p:spPr>
            <a:xfrm>
              <a:off x="3963555" y="2650443"/>
              <a:ext cx="69338" cy="124283"/>
            </a:xfrm>
            <a:prstGeom prst="rect">
              <a:avLst/>
            </a:prstGeom>
            <a:solidFill>
              <a:srgbClr val="0058AB">
                <a:alpha val="100000"/>
              </a:srgbClr>
            </a:solidFill>
          </p:spPr>
          <p:txBody>
            <a:bodyPr/>
            <a:lstStyle/>
            <a:p/>
          </p:txBody>
        </p:sp>
        <p:sp>
          <p:nvSpPr>
            <p:cNvPr id="139" name="rc139"/>
            <p:cNvSpPr/>
            <p:nvPr/>
          </p:nvSpPr>
          <p:spPr>
            <a:xfrm>
              <a:off x="4040597" y="2664938"/>
              <a:ext cx="69338" cy="109788"/>
            </a:xfrm>
            <a:prstGeom prst="rect">
              <a:avLst/>
            </a:prstGeom>
            <a:solidFill>
              <a:srgbClr val="0058AB">
                <a:alpha val="100000"/>
              </a:srgbClr>
            </a:solidFill>
          </p:spPr>
          <p:txBody>
            <a:bodyPr/>
            <a:lstStyle/>
            <a:p/>
          </p:txBody>
        </p:sp>
        <p:sp>
          <p:nvSpPr>
            <p:cNvPr id="140" name="rc140"/>
            <p:cNvSpPr/>
            <p:nvPr/>
          </p:nvSpPr>
          <p:spPr>
            <a:xfrm>
              <a:off x="4117639" y="2689818"/>
              <a:ext cx="69338" cy="84907"/>
            </a:xfrm>
            <a:prstGeom prst="rect">
              <a:avLst/>
            </a:prstGeom>
            <a:solidFill>
              <a:srgbClr val="0058AB">
                <a:alpha val="100000"/>
              </a:srgbClr>
            </a:solidFill>
          </p:spPr>
          <p:txBody>
            <a:bodyPr/>
            <a:lstStyle/>
            <a:p/>
          </p:txBody>
        </p:sp>
        <p:sp>
          <p:nvSpPr>
            <p:cNvPr id="141" name="rc141"/>
            <p:cNvSpPr/>
            <p:nvPr/>
          </p:nvSpPr>
          <p:spPr>
            <a:xfrm>
              <a:off x="4194682" y="2684345"/>
              <a:ext cx="69338" cy="90381"/>
            </a:xfrm>
            <a:prstGeom prst="rect">
              <a:avLst/>
            </a:prstGeom>
            <a:solidFill>
              <a:srgbClr val="0058AB">
                <a:alpha val="100000"/>
              </a:srgbClr>
            </a:solidFill>
          </p:spPr>
          <p:txBody>
            <a:bodyPr/>
            <a:lstStyle/>
            <a:p/>
          </p:txBody>
        </p:sp>
        <p:sp>
          <p:nvSpPr>
            <p:cNvPr id="142" name="rc142"/>
            <p:cNvSpPr/>
            <p:nvPr/>
          </p:nvSpPr>
          <p:spPr>
            <a:xfrm>
              <a:off x="4271724" y="2711919"/>
              <a:ext cx="69338" cy="62806"/>
            </a:xfrm>
            <a:prstGeom prst="rect">
              <a:avLst/>
            </a:prstGeom>
            <a:solidFill>
              <a:srgbClr val="0058AB">
                <a:alpha val="100000"/>
              </a:srgbClr>
            </a:solidFill>
          </p:spPr>
          <p:txBody>
            <a:bodyPr/>
            <a:lstStyle/>
            <a:p/>
          </p:txBody>
        </p:sp>
        <p:sp>
          <p:nvSpPr>
            <p:cNvPr id="143" name="rc143"/>
            <p:cNvSpPr/>
            <p:nvPr/>
          </p:nvSpPr>
          <p:spPr>
            <a:xfrm>
              <a:off x="4348766" y="2683259"/>
              <a:ext cx="69338" cy="91467"/>
            </a:xfrm>
            <a:prstGeom prst="rect">
              <a:avLst/>
            </a:prstGeom>
            <a:solidFill>
              <a:srgbClr val="0058AB">
                <a:alpha val="100000"/>
              </a:srgbClr>
            </a:solidFill>
          </p:spPr>
          <p:txBody>
            <a:bodyPr/>
            <a:lstStyle/>
            <a:p/>
          </p:txBody>
        </p:sp>
        <p:sp>
          <p:nvSpPr>
            <p:cNvPr id="144" name="rc144"/>
            <p:cNvSpPr/>
            <p:nvPr/>
          </p:nvSpPr>
          <p:spPr>
            <a:xfrm>
              <a:off x="4425809" y="2664253"/>
              <a:ext cx="69338" cy="110472"/>
            </a:xfrm>
            <a:prstGeom prst="rect">
              <a:avLst/>
            </a:prstGeom>
            <a:solidFill>
              <a:srgbClr val="0058AB">
                <a:alpha val="100000"/>
              </a:srgbClr>
            </a:solidFill>
          </p:spPr>
          <p:txBody>
            <a:bodyPr/>
            <a:lstStyle/>
            <a:p/>
          </p:txBody>
        </p:sp>
        <p:sp>
          <p:nvSpPr>
            <p:cNvPr id="145" name="rc145"/>
            <p:cNvSpPr/>
            <p:nvPr/>
          </p:nvSpPr>
          <p:spPr>
            <a:xfrm>
              <a:off x="4502851" y="2699942"/>
              <a:ext cx="69338" cy="74783"/>
            </a:xfrm>
            <a:prstGeom prst="rect">
              <a:avLst/>
            </a:prstGeom>
            <a:solidFill>
              <a:srgbClr val="0058AB">
                <a:alpha val="100000"/>
              </a:srgbClr>
            </a:solidFill>
          </p:spPr>
          <p:txBody>
            <a:bodyPr/>
            <a:lstStyle/>
            <a:p/>
          </p:txBody>
        </p:sp>
        <p:sp>
          <p:nvSpPr>
            <p:cNvPr id="146" name="rc146"/>
            <p:cNvSpPr/>
            <p:nvPr/>
          </p:nvSpPr>
          <p:spPr>
            <a:xfrm>
              <a:off x="4579893" y="2684335"/>
              <a:ext cx="69338" cy="90390"/>
            </a:xfrm>
            <a:prstGeom prst="rect">
              <a:avLst/>
            </a:prstGeom>
            <a:solidFill>
              <a:srgbClr val="0058AB">
                <a:alpha val="100000"/>
              </a:srgbClr>
            </a:solidFill>
          </p:spPr>
          <p:txBody>
            <a:bodyPr/>
            <a:lstStyle/>
            <a:p/>
          </p:txBody>
        </p:sp>
        <p:sp>
          <p:nvSpPr>
            <p:cNvPr id="147" name="rc147"/>
            <p:cNvSpPr/>
            <p:nvPr/>
          </p:nvSpPr>
          <p:spPr>
            <a:xfrm>
              <a:off x="4656936" y="2681265"/>
              <a:ext cx="69338" cy="93460"/>
            </a:xfrm>
            <a:prstGeom prst="rect">
              <a:avLst/>
            </a:prstGeom>
            <a:solidFill>
              <a:srgbClr val="0058AB">
                <a:alpha val="100000"/>
              </a:srgbClr>
            </a:solidFill>
          </p:spPr>
          <p:txBody>
            <a:bodyPr/>
            <a:lstStyle/>
            <a:p/>
          </p:txBody>
        </p:sp>
        <p:sp>
          <p:nvSpPr>
            <p:cNvPr id="148" name="rc148"/>
            <p:cNvSpPr/>
            <p:nvPr/>
          </p:nvSpPr>
          <p:spPr>
            <a:xfrm>
              <a:off x="4733978" y="2683973"/>
              <a:ext cx="69338" cy="90752"/>
            </a:xfrm>
            <a:prstGeom prst="rect">
              <a:avLst/>
            </a:prstGeom>
            <a:solidFill>
              <a:srgbClr val="0058AB">
                <a:alpha val="100000"/>
              </a:srgbClr>
            </a:solidFill>
          </p:spPr>
          <p:txBody>
            <a:bodyPr/>
            <a:lstStyle/>
            <a:p/>
          </p:txBody>
        </p:sp>
        <p:sp>
          <p:nvSpPr>
            <p:cNvPr id="149" name="rc149"/>
            <p:cNvSpPr/>
            <p:nvPr/>
          </p:nvSpPr>
          <p:spPr>
            <a:xfrm>
              <a:off x="4811021" y="2678389"/>
              <a:ext cx="69338" cy="96337"/>
            </a:xfrm>
            <a:prstGeom prst="rect">
              <a:avLst/>
            </a:prstGeom>
            <a:solidFill>
              <a:srgbClr val="0058AB">
                <a:alpha val="100000"/>
              </a:srgbClr>
            </a:solidFill>
          </p:spPr>
          <p:txBody>
            <a:bodyPr/>
            <a:lstStyle/>
            <a:p/>
          </p:txBody>
        </p:sp>
        <p:sp>
          <p:nvSpPr>
            <p:cNvPr id="150" name="rc150"/>
            <p:cNvSpPr/>
            <p:nvPr/>
          </p:nvSpPr>
          <p:spPr>
            <a:xfrm>
              <a:off x="4888063" y="2642392"/>
              <a:ext cx="69338" cy="132334"/>
            </a:xfrm>
            <a:prstGeom prst="rect">
              <a:avLst/>
            </a:prstGeom>
            <a:solidFill>
              <a:srgbClr val="0058AB">
                <a:alpha val="100000"/>
              </a:srgbClr>
            </a:solidFill>
          </p:spPr>
          <p:txBody>
            <a:bodyPr/>
            <a:lstStyle/>
            <a:p/>
          </p:txBody>
        </p:sp>
        <p:sp>
          <p:nvSpPr>
            <p:cNvPr id="151" name="rc151"/>
            <p:cNvSpPr/>
            <p:nvPr/>
          </p:nvSpPr>
          <p:spPr>
            <a:xfrm>
              <a:off x="4965105" y="2658402"/>
              <a:ext cx="69338" cy="116324"/>
            </a:xfrm>
            <a:prstGeom prst="rect">
              <a:avLst/>
            </a:prstGeom>
            <a:solidFill>
              <a:srgbClr val="0058AB">
                <a:alpha val="100000"/>
              </a:srgbClr>
            </a:solidFill>
          </p:spPr>
          <p:txBody>
            <a:bodyPr/>
            <a:lstStyle/>
            <a:p/>
          </p:txBody>
        </p:sp>
        <p:sp>
          <p:nvSpPr>
            <p:cNvPr id="152" name="rc152"/>
            <p:cNvSpPr/>
            <p:nvPr/>
          </p:nvSpPr>
          <p:spPr>
            <a:xfrm>
              <a:off x="5042148" y="2686185"/>
              <a:ext cx="69338" cy="88540"/>
            </a:xfrm>
            <a:prstGeom prst="rect">
              <a:avLst/>
            </a:prstGeom>
            <a:solidFill>
              <a:srgbClr val="0058AB">
                <a:alpha val="100000"/>
              </a:srgbClr>
            </a:solidFill>
          </p:spPr>
          <p:txBody>
            <a:bodyPr/>
            <a:lstStyle/>
            <a:p/>
          </p:txBody>
        </p:sp>
        <p:sp>
          <p:nvSpPr>
            <p:cNvPr id="153" name="rc153"/>
            <p:cNvSpPr/>
            <p:nvPr/>
          </p:nvSpPr>
          <p:spPr>
            <a:xfrm>
              <a:off x="5119190" y="2668393"/>
              <a:ext cx="69338" cy="106333"/>
            </a:xfrm>
            <a:prstGeom prst="rect">
              <a:avLst/>
            </a:prstGeom>
            <a:solidFill>
              <a:srgbClr val="0058AB">
                <a:alpha val="100000"/>
              </a:srgbClr>
            </a:solidFill>
          </p:spPr>
          <p:txBody>
            <a:bodyPr/>
            <a:lstStyle/>
            <a:p/>
          </p:txBody>
        </p:sp>
        <p:sp>
          <p:nvSpPr>
            <p:cNvPr id="154" name="rc154"/>
            <p:cNvSpPr/>
            <p:nvPr/>
          </p:nvSpPr>
          <p:spPr>
            <a:xfrm>
              <a:off x="5196232" y="2626107"/>
              <a:ext cx="69338" cy="148618"/>
            </a:xfrm>
            <a:prstGeom prst="rect">
              <a:avLst/>
            </a:prstGeom>
            <a:solidFill>
              <a:srgbClr val="0058AB">
                <a:alpha val="100000"/>
              </a:srgbClr>
            </a:solidFill>
          </p:spPr>
          <p:txBody>
            <a:bodyPr/>
            <a:lstStyle/>
            <a:p/>
          </p:txBody>
        </p:sp>
        <p:sp>
          <p:nvSpPr>
            <p:cNvPr id="155" name="rc155"/>
            <p:cNvSpPr/>
            <p:nvPr/>
          </p:nvSpPr>
          <p:spPr>
            <a:xfrm>
              <a:off x="5273275" y="2566693"/>
              <a:ext cx="69338" cy="208032"/>
            </a:xfrm>
            <a:prstGeom prst="rect">
              <a:avLst/>
            </a:prstGeom>
            <a:solidFill>
              <a:srgbClr val="0058AB">
                <a:alpha val="100000"/>
              </a:srgbClr>
            </a:solidFill>
          </p:spPr>
          <p:txBody>
            <a:bodyPr/>
            <a:lstStyle/>
            <a:p/>
          </p:txBody>
        </p:sp>
        <p:sp>
          <p:nvSpPr>
            <p:cNvPr id="156" name="rc156"/>
            <p:cNvSpPr/>
            <p:nvPr/>
          </p:nvSpPr>
          <p:spPr>
            <a:xfrm>
              <a:off x="5350317" y="2497642"/>
              <a:ext cx="69338" cy="277083"/>
            </a:xfrm>
            <a:prstGeom prst="rect">
              <a:avLst/>
            </a:prstGeom>
            <a:solidFill>
              <a:srgbClr val="0058AB">
                <a:alpha val="100000"/>
              </a:srgbClr>
            </a:solidFill>
          </p:spPr>
          <p:txBody>
            <a:bodyPr/>
            <a:lstStyle/>
            <a:p/>
          </p:txBody>
        </p:sp>
        <p:sp>
          <p:nvSpPr>
            <p:cNvPr id="157" name="rc157"/>
            <p:cNvSpPr/>
            <p:nvPr/>
          </p:nvSpPr>
          <p:spPr>
            <a:xfrm>
              <a:off x="5427359" y="2485212"/>
              <a:ext cx="69338" cy="12430"/>
            </a:xfrm>
            <a:prstGeom prst="rect">
              <a:avLst/>
            </a:prstGeom>
            <a:solidFill>
              <a:srgbClr val="FFC20E">
                <a:alpha val="100000"/>
              </a:srgbClr>
            </a:solidFill>
          </p:spPr>
          <p:txBody>
            <a:bodyPr/>
            <a:lstStyle/>
            <a:p/>
          </p:txBody>
        </p:sp>
        <p:sp>
          <p:nvSpPr>
            <p:cNvPr id="158" name="rc158"/>
            <p:cNvSpPr/>
            <p:nvPr/>
          </p:nvSpPr>
          <p:spPr>
            <a:xfrm>
              <a:off x="5427359" y="2497642"/>
              <a:ext cx="69338" cy="277083"/>
            </a:xfrm>
            <a:prstGeom prst="rect">
              <a:avLst/>
            </a:prstGeom>
            <a:solidFill>
              <a:srgbClr val="0058AB">
                <a:alpha val="100000"/>
              </a:srgbClr>
            </a:solidFill>
          </p:spPr>
          <p:txBody>
            <a:bodyPr/>
            <a:lstStyle/>
            <a:p/>
          </p:txBody>
        </p:sp>
        <p:sp>
          <p:nvSpPr>
            <p:cNvPr id="159" name="rc159"/>
            <p:cNvSpPr/>
            <p:nvPr/>
          </p:nvSpPr>
          <p:spPr>
            <a:xfrm>
              <a:off x="5504402" y="2441298"/>
              <a:ext cx="69338" cy="70198"/>
            </a:xfrm>
            <a:prstGeom prst="rect">
              <a:avLst/>
            </a:prstGeom>
            <a:solidFill>
              <a:srgbClr val="FFC20E">
                <a:alpha val="100000"/>
              </a:srgbClr>
            </a:solidFill>
          </p:spPr>
          <p:txBody>
            <a:bodyPr/>
            <a:lstStyle/>
            <a:p/>
          </p:txBody>
        </p:sp>
        <p:sp>
          <p:nvSpPr>
            <p:cNvPr id="160" name="rc160"/>
            <p:cNvSpPr/>
            <p:nvPr/>
          </p:nvSpPr>
          <p:spPr>
            <a:xfrm>
              <a:off x="5504402" y="2511497"/>
              <a:ext cx="69338" cy="263229"/>
            </a:xfrm>
            <a:prstGeom prst="rect">
              <a:avLst/>
            </a:prstGeom>
            <a:solidFill>
              <a:srgbClr val="0058AB">
                <a:alpha val="100000"/>
              </a:srgbClr>
            </a:solidFill>
          </p:spPr>
          <p:txBody>
            <a:bodyPr/>
            <a:lstStyle/>
            <a:p/>
          </p:txBody>
        </p:sp>
        <p:sp>
          <p:nvSpPr>
            <p:cNvPr id="161" name="rc161"/>
            <p:cNvSpPr/>
            <p:nvPr/>
          </p:nvSpPr>
          <p:spPr>
            <a:xfrm>
              <a:off x="5581444" y="2532945"/>
              <a:ext cx="69338" cy="241781"/>
            </a:xfrm>
            <a:prstGeom prst="rect">
              <a:avLst/>
            </a:prstGeom>
            <a:solidFill>
              <a:srgbClr val="0058AB">
                <a:alpha val="100000"/>
              </a:srgbClr>
            </a:solidFill>
          </p:spPr>
          <p:txBody>
            <a:bodyPr/>
            <a:lstStyle/>
            <a:p/>
          </p:txBody>
        </p:sp>
        <p:sp>
          <p:nvSpPr>
            <p:cNvPr id="162" name="rc162"/>
            <p:cNvSpPr/>
            <p:nvPr/>
          </p:nvSpPr>
          <p:spPr>
            <a:xfrm>
              <a:off x="5658487" y="2562418"/>
              <a:ext cx="69338" cy="212307"/>
            </a:xfrm>
            <a:prstGeom prst="rect">
              <a:avLst/>
            </a:prstGeom>
            <a:solidFill>
              <a:srgbClr val="0058AB">
                <a:alpha val="100000"/>
              </a:srgbClr>
            </a:solidFill>
          </p:spPr>
          <p:txBody>
            <a:bodyPr/>
            <a:lstStyle/>
            <a:p/>
          </p:txBody>
        </p:sp>
        <p:sp>
          <p:nvSpPr>
            <p:cNvPr id="163" name="rc163"/>
            <p:cNvSpPr/>
            <p:nvPr/>
          </p:nvSpPr>
          <p:spPr>
            <a:xfrm>
              <a:off x="5735529" y="2553059"/>
              <a:ext cx="69338" cy="221666"/>
            </a:xfrm>
            <a:prstGeom prst="rect">
              <a:avLst/>
            </a:prstGeom>
            <a:solidFill>
              <a:srgbClr val="69DBFF">
                <a:alpha val="100000"/>
              </a:srgbClr>
            </a:solidFill>
          </p:spPr>
          <p:txBody>
            <a:bodyPr/>
            <a:lstStyle/>
            <a:p/>
          </p:txBody>
        </p:sp>
        <p:sp>
          <p:nvSpPr>
            <p:cNvPr id="164" name="rc164"/>
            <p:cNvSpPr/>
            <p:nvPr/>
          </p:nvSpPr>
          <p:spPr>
            <a:xfrm>
              <a:off x="5812571" y="2566913"/>
              <a:ext cx="69338" cy="207812"/>
            </a:xfrm>
            <a:prstGeom prst="rect">
              <a:avLst/>
            </a:prstGeom>
            <a:solidFill>
              <a:srgbClr val="69DBFF">
                <a:alpha val="100000"/>
              </a:srgbClr>
            </a:solidFill>
          </p:spPr>
          <p:txBody>
            <a:bodyPr/>
            <a:lstStyle/>
            <a:p/>
          </p:txBody>
        </p:sp>
        <p:sp>
          <p:nvSpPr>
            <p:cNvPr id="165" name="rc165"/>
            <p:cNvSpPr/>
            <p:nvPr/>
          </p:nvSpPr>
          <p:spPr>
            <a:xfrm>
              <a:off x="5889614" y="2580767"/>
              <a:ext cx="69338" cy="193958"/>
            </a:xfrm>
            <a:prstGeom prst="rect">
              <a:avLst/>
            </a:prstGeom>
            <a:solidFill>
              <a:srgbClr val="69DBFF">
                <a:alpha val="100000"/>
              </a:srgbClr>
            </a:solidFill>
          </p:spPr>
          <p:txBody>
            <a:bodyPr/>
            <a:lstStyle/>
            <a:p/>
          </p:txBody>
        </p:sp>
        <p:sp>
          <p:nvSpPr>
            <p:cNvPr id="166" name="rc166"/>
            <p:cNvSpPr/>
            <p:nvPr/>
          </p:nvSpPr>
          <p:spPr>
            <a:xfrm>
              <a:off x="5966656" y="2594622"/>
              <a:ext cx="69338" cy="180104"/>
            </a:xfrm>
            <a:prstGeom prst="rect">
              <a:avLst/>
            </a:prstGeom>
            <a:solidFill>
              <a:srgbClr val="69DBFF">
                <a:alpha val="100000"/>
              </a:srgbClr>
            </a:solidFill>
          </p:spPr>
          <p:txBody>
            <a:bodyPr/>
            <a:lstStyle/>
            <a:p/>
          </p:txBody>
        </p:sp>
        <p:sp>
          <p:nvSpPr>
            <p:cNvPr id="167" name="rc167"/>
            <p:cNvSpPr/>
            <p:nvPr/>
          </p:nvSpPr>
          <p:spPr>
            <a:xfrm>
              <a:off x="6043698" y="2608476"/>
              <a:ext cx="69338" cy="166250"/>
            </a:xfrm>
            <a:prstGeom prst="rect">
              <a:avLst/>
            </a:prstGeom>
            <a:solidFill>
              <a:srgbClr val="69DBFF">
                <a:alpha val="100000"/>
              </a:srgbClr>
            </a:solidFill>
          </p:spPr>
          <p:txBody>
            <a:bodyPr/>
            <a:lstStyle/>
            <a:p/>
          </p:txBody>
        </p:sp>
        <p:sp>
          <p:nvSpPr>
            <p:cNvPr id="168" name="rc168"/>
            <p:cNvSpPr/>
            <p:nvPr/>
          </p:nvSpPr>
          <p:spPr>
            <a:xfrm>
              <a:off x="6120741" y="2622330"/>
              <a:ext cx="69338" cy="152395"/>
            </a:xfrm>
            <a:prstGeom prst="rect">
              <a:avLst/>
            </a:prstGeom>
            <a:solidFill>
              <a:srgbClr val="69DBFF">
                <a:alpha val="100000"/>
              </a:srgbClr>
            </a:solidFill>
          </p:spPr>
          <p:txBody>
            <a:bodyPr/>
            <a:lstStyle/>
            <a:p/>
          </p:txBody>
        </p:sp>
        <p:sp>
          <p:nvSpPr>
            <p:cNvPr id="169" name="rc169"/>
            <p:cNvSpPr/>
            <p:nvPr/>
          </p:nvSpPr>
          <p:spPr>
            <a:xfrm>
              <a:off x="6197783" y="2636184"/>
              <a:ext cx="69338" cy="138541"/>
            </a:xfrm>
            <a:prstGeom prst="rect">
              <a:avLst/>
            </a:prstGeom>
            <a:solidFill>
              <a:srgbClr val="69DBFF">
                <a:alpha val="100000"/>
              </a:srgbClr>
            </a:solidFill>
          </p:spPr>
          <p:txBody>
            <a:bodyPr/>
            <a:lstStyle/>
            <a:p/>
          </p:txBody>
        </p:sp>
        <p:sp>
          <p:nvSpPr>
            <p:cNvPr id="170" name="rc170"/>
            <p:cNvSpPr/>
            <p:nvPr/>
          </p:nvSpPr>
          <p:spPr>
            <a:xfrm>
              <a:off x="5581444" y="2525351"/>
              <a:ext cx="69338" cy="7593"/>
            </a:xfrm>
            <a:prstGeom prst="rect">
              <a:avLst/>
            </a:prstGeom>
            <a:solidFill>
              <a:srgbClr val="69DBFF">
                <a:alpha val="100000"/>
              </a:srgbClr>
            </a:solidFill>
          </p:spPr>
          <p:txBody>
            <a:bodyPr/>
            <a:lstStyle/>
            <a:p/>
          </p:txBody>
        </p:sp>
        <p:sp>
          <p:nvSpPr>
            <p:cNvPr id="171" name="rc171"/>
            <p:cNvSpPr/>
            <p:nvPr/>
          </p:nvSpPr>
          <p:spPr>
            <a:xfrm>
              <a:off x="5658487" y="2539205"/>
              <a:ext cx="69338" cy="23213"/>
            </a:xfrm>
            <a:prstGeom prst="rect">
              <a:avLst/>
            </a:prstGeom>
            <a:solidFill>
              <a:srgbClr val="69DBFF">
                <a:alpha val="100000"/>
              </a:srgbClr>
            </a:solidFill>
          </p:spPr>
          <p:txBody>
            <a:bodyPr/>
            <a:lstStyle/>
            <a:p/>
          </p:txBody>
        </p:sp>
        <p:sp>
          <p:nvSpPr>
            <p:cNvPr id="172" name="pl172"/>
            <p:cNvSpPr/>
            <p:nvPr/>
          </p:nvSpPr>
          <p:spPr>
            <a:xfrm>
              <a:off x="3767482" y="4627867"/>
              <a:ext cx="2618669" cy="0"/>
            </a:xfrm>
            <a:custGeom>
              <a:avLst/>
              <a:pathLst>
                <a:path w="2618669" h="0">
                  <a:moveTo>
                    <a:pt x="0" y="0"/>
                  </a:moveTo>
                  <a:lnTo>
                    <a:pt x="2618669" y="0"/>
                  </a:lnTo>
                  <a:lnTo>
                    <a:pt x="2618669" y="0"/>
                  </a:lnTo>
                </a:path>
              </a:pathLst>
            </a:custGeom>
            <a:ln w="6775" cap="flat">
              <a:solidFill>
                <a:srgbClr val="EBEBEB">
                  <a:alpha val="100000"/>
                </a:srgbClr>
              </a:solidFill>
              <a:prstDash val="solid"/>
              <a:round/>
            </a:ln>
          </p:spPr>
          <p:txBody>
            <a:bodyPr/>
            <a:lstStyle/>
            <a:p/>
          </p:txBody>
        </p:sp>
        <p:sp>
          <p:nvSpPr>
            <p:cNvPr id="173" name="pl173"/>
            <p:cNvSpPr/>
            <p:nvPr/>
          </p:nvSpPr>
          <p:spPr>
            <a:xfrm>
              <a:off x="3767482" y="4164381"/>
              <a:ext cx="2618669" cy="0"/>
            </a:xfrm>
            <a:custGeom>
              <a:avLst/>
              <a:pathLst>
                <a:path w="2618669" h="0">
                  <a:moveTo>
                    <a:pt x="0" y="0"/>
                  </a:moveTo>
                  <a:lnTo>
                    <a:pt x="2618669" y="0"/>
                  </a:lnTo>
                  <a:lnTo>
                    <a:pt x="2618669" y="0"/>
                  </a:lnTo>
                </a:path>
              </a:pathLst>
            </a:custGeom>
            <a:ln w="6775" cap="flat">
              <a:solidFill>
                <a:srgbClr val="EBEBEB">
                  <a:alpha val="100000"/>
                </a:srgbClr>
              </a:solidFill>
              <a:prstDash val="solid"/>
              <a:round/>
            </a:ln>
          </p:spPr>
          <p:txBody>
            <a:bodyPr/>
            <a:lstStyle/>
            <a:p/>
          </p:txBody>
        </p:sp>
        <p:sp>
          <p:nvSpPr>
            <p:cNvPr id="174" name="pl174"/>
            <p:cNvSpPr/>
            <p:nvPr/>
          </p:nvSpPr>
          <p:spPr>
            <a:xfrm>
              <a:off x="3767482" y="3700895"/>
              <a:ext cx="2618669" cy="0"/>
            </a:xfrm>
            <a:custGeom>
              <a:avLst/>
              <a:pathLst>
                <a:path w="2618669" h="0">
                  <a:moveTo>
                    <a:pt x="0" y="0"/>
                  </a:moveTo>
                  <a:lnTo>
                    <a:pt x="2618669" y="0"/>
                  </a:lnTo>
                  <a:lnTo>
                    <a:pt x="2618669" y="0"/>
                  </a:lnTo>
                </a:path>
              </a:pathLst>
            </a:custGeom>
            <a:ln w="6775" cap="flat">
              <a:solidFill>
                <a:srgbClr val="EBEBEB">
                  <a:alpha val="100000"/>
                </a:srgbClr>
              </a:solidFill>
              <a:prstDash val="solid"/>
              <a:round/>
            </a:ln>
          </p:spPr>
          <p:txBody>
            <a:bodyPr/>
            <a:lstStyle/>
            <a:p/>
          </p:txBody>
        </p:sp>
        <p:sp>
          <p:nvSpPr>
            <p:cNvPr id="175" name="pl175"/>
            <p:cNvSpPr/>
            <p:nvPr/>
          </p:nvSpPr>
          <p:spPr>
            <a:xfrm>
              <a:off x="3767482" y="3237408"/>
              <a:ext cx="2618669" cy="0"/>
            </a:xfrm>
            <a:custGeom>
              <a:avLst/>
              <a:pathLst>
                <a:path w="2618669" h="0">
                  <a:moveTo>
                    <a:pt x="0" y="0"/>
                  </a:moveTo>
                  <a:lnTo>
                    <a:pt x="2618669" y="0"/>
                  </a:lnTo>
                  <a:lnTo>
                    <a:pt x="2618669" y="0"/>
                  </a:lnTo>
                </a:path>
              </a:pathLst>
            </a:custGeom>
            <a:ln w="6775" cap="flat">
              <a:solidFill>
                <a:srgbClr val="EBEBEB">
                  <a:alpha val="100000"/>
                </a:srgbClr>
              </a:solidFill>
              <a:prstDash val="solid"/>
              <a:round/>
            </a:ln>
          </p:spPr>
          <p:txBody>
            <a:bodyPr/>
            <a:lstStyle/>
            <a:p/>
          </p:txBody>
        </p:sp>
        <p:sp>
          <p:nvSpPr>
            <p:cNvPr id="176" name="pl176"/>
            <p:cNvSpPr/>
            <p:nvPr/>
          </p:nvSpPr>
          <p:spPr>
            <a:xfrm>
              <a:off x="4113787" y="3141015"/>
              <a:ext cx="0" cy="1800432"/>
            </a:xfrm>
            <a:custGeom>
              <a:avLst/>
              <a:pathLst>
                <a:path w="0" h="1800432">
                  <a:moveTo>
                    <a:pt x="0" y="1800432"/>
                  </a:moveTo>
                  <a:lnTo>
                    <a:pt x="0" y="0"/>
                  </a:lnTo>
                  <a:lnTo>
                    <a:pt x="0" y="0"/>
                  </a:lnTo>
                </a:path>
              </a:pathLst>
            </a:custGeom>
            <a:ln w="6775" cap="flat">
              <a:solidFill>
                <a:srgbClr val="EBEBEB">
                  <a:alpha val="100000"/>
                </a:srgbClr>
              </a:solidFill>
              <a:prstDash val="solid"/>
              <a:round/>
            </a:ln>
          </p:spPr>
          <p:txBody>
            <a:bodyPr/>
            <a:lstStyle/>
            <a:p/>
          </p:txBody>
        </p:sp>
        <p:sp>
          <p:nvSpPr>
            <p:cNvPr id="177" name="pl177"/>
            <p:cNvSpPr/>
            <p:nvPr/>
          </p:nvSpPr>
          <p:spPr>
            <a:xfrm>
              <a:off x="4498999" y="3141015"/>
              <a:ext cx="0" cy="1800432"/>
            </a:xfrm>
            <a:custGeom>
              <a:avLst/>
              <a:pathLst>
                <a:path w="0" h="1800432">
                  <a:moveTo>
                    <a:pt x="0" y="1800432"/>
                  </a:moveTo>
                  <a:lnTo>
                    <a:pt x="0" y="0"/>
                  </a:lnTo>
                  <a:lnTo>
                    <a:pt x="0" y="0"/>
                  </a:lnTo>
                </a:path>
              </a:pathLst>
            </a:custGeom>
            <a:ln w="6775" cap="flat">
              <a:solidFill>
                <a:srgbClr val="EBEBEB">
                  <a:alpha val="100000"/>
                </a:srgbClr>
              </a:solidFill>
              <a:prstDash val="solid"/>
              <a:round/>
            </a:ln>
          </p:spPr>
          <p:txBody>
            <a:bodyPr/>
            <a:lstStyle/>
            <a:p/>
          </p:txBody>
        </p:sp>
        <p:sp>
          <p:nvSpPr>
            <p:cNvPr id="178" name="pl178"/>
            <p:cNvSpPr/>
            <p:nvPr/>
          </p:nvSpPr>
          <p:spPr>
            <a:xfrm>
              <a:off x="4884211" y="3141015"/>
              <a:ext cx="0" cy="1800432"/>
            </a:xfrm>
            <a:custGeom>
              <a:avLst/>
              <a:pathLst>
                <a:path w="0" h="1800432">
                  <a:moveTo>
                    <a:pt x="0" y="1800432"/>
                  </a:moveTo>
                  <a:lnTo>
                    <a:pt x="0" y="0"/>
                  </a:lnTo>
                  <a:lnTo>
                    <a:pt x="0" y="0"/>
                  </a:lnTo>
                </a:path>
              </a:pathLst>
            </a:custGeom>
            <a:ln w="6775" cap="flat">
              <a:solidFill>
                <a:srgbClr val="EBEBEB">
                  <a:alpha val="100000"/>
                </a:srgbClr>
              </a:solidFill>
              <a:prstDash val="solid"/>
              <a:round/>
            </a:ln>
          </p:spPr>
          <p:txBody>
            <a:bodyPr/>
            <a:lstStyle/>
            <a:p/>
          </p:txBody>
        </p:sp>
        <p:sp>
          <p:nvSpPr>
            <p:cNvPr id="179" name="pl179"/>
            <p:cNvSpPr/>
            <p:nvPr/>
          </p:nvSpPr>
          <p:spPr>
            <a:xfrm>
              <a:off x="5269423" y="3141015"/>
              <a:ext cx="0" cy="1800432"/>
            </a:xfrm>
            <a:custGeom>
              <a:avLst/>
              <a:pathLst>
                <a:path w="0" h="1800432">
                  <a:moveTo>
                    <a:pt x="0" y="1800432"/>
                  </a:moveTo>
                  <a:lnTo>
                    <a:pt x="0" y="0"/>
                  </a:lnTo>
                  <a:lnTo>
                    <a:pt x="0" y="0"/>
                  </a:lnTo>
                </a:path>
              </a:pathLst>
            </a:custGeom>
            <a:ln w="6775" cap="flat">
              <a:solidFill>
                <a:srgbClr val="EBEBEB">
                  <a:alpha val="100000"/>
                </a:srgbClr>
              </a:solidFill>
              <a:prstDash val="solid"/>
              <a:round/>
            </a:ln>
          </p:spPr>
          <p:txBody>
            <a:bodyPr/>
            <a:lstStyle/>
            <a:p/>
          </p:txBody>
        </p:sp>
        <p:sp>
          <p:nvSpPr>
            <p:cNvPr id="180" name="pl180"/>
            <p:cNvSpPr/>
            <p:nvPr/>
          </p:nvSpPr>
          <p:spPr>
            <a:xfrm>
              <a:off x="5654634" y="3141015"/>
              <a:ext cx="0" cy="1800432"/>
            </a:xfrm>
            <a:custGeom>
              <a:avLst/>
              <a:pathLst>
                <a:path w="0" h="1800432">
                  <a:moveTo>
                    <a:pt x="0" y="1800432"/>
                  </a:moveTo>
                  <a:lnTo>
                    <a:pt x="0" y="0"/>
                  </a:lnTo>
                  <a:lnTo>
                    <a:pt x="0" y="0"/>
                  </a:lnTo>
                </a:path>
              </a:pathLst>
            </a:custGeom>
            <a:ln w="6775" cap="flat">
              <a:solidFill>
                <a:srgbClr val="EBEBEB">
                  <a:alpha val="100000"/>
                </a:srgbClr>
              </a:solidFill>
              <a:prstDash val="solid"/>
              <a:round/>
            </a:ln>
          </p:spPr>
          <p:txBody>
            <a:bodyPr/>
            <a:lstStyle/>
            <a:p/>
          </p:txBody>
        </p:sp>
        <p:sp>
          <p:nvSpPr>
            <p:cNvPr id="181" name="pl181"/>
            <p:cNvSpPr/>
            <p:nvPr/>
          </p:nvSpPr>
          <p:spPr>
            <a:xfrm>
              <a:off x="6039846" y="3141015"/>
              <a:ext cx="0" cy="1800432"/>
            </a:xfrm>
            <a:custGeom>
              <a:avLst/>
              <a:pathLst>
                <a:path w="0" h="1800432">
                  <a:moveTo>
                    <a:pt x="0" y="1800432"/>
                  </a:moveTo>
                  <a:lnTo>
                    <a:pt x="0" y="0"/>
                  </a:lnTo>
                  <a:lnTo>
                    <a:pt x="0" y="0"/>
                  </a:lnTo>
                </a:path>
              </a:pathLst>
            </a:custGeom>
            <a:ln w="6775" cap="flat">
              <a:solidFill>
                <a:srgbClr val="EBEBEB">
                  <a:alpha val="100000"/>
                </a:srgbClr>
              </a:solidFill>
              <a:prstDash val="solid"/>
              <a:round/>
            </a:ln>
          </p:spPr>
          <p:txBody>
            <a:bodyPr/>
            <a:lstStyle/>
            <a:p/>
          </p:txBody>
        </p:sp>
        <p:sp>
          <p:nvSpPr>
            <p:cNvPr id="182" name="pl182"/>
            <p:cNvSpPr/>
            <p:nvPr/>
          </p:nvSpPr>
          <p:spPr>
            <a:xfrm>
              <a:off x="3767482" y="4859610"/>
              <a:ext cx="2618669" cy="0"/>
            </a:xfrm>
            <a:custGeom>
              <a:avLst/>
              <a:pathLst>
                <a:path w="2618669" h="0">
                  <a:moveTo>
                    <a:pt x="0" y="0"/>
                  </a:moveTo>
                  <a:lnTo>
                    <a:pt x="2618669" y="0"/>
                  </a:lnTo>
                  <a:lnTo>
                    <a:pt x="2618669" y="0"/>
                  </a:lnTo>
                </a:path>
              </a:pathLst>
            </a:custGeom>
            <a:ln w="13550" cap="flat">
              <a:solidFill>
                <a:srgbClr val="EBEBEB">
                  <a:alpha val="100000"/>
                </a:srgbClr>
              </a:solidFill>
              <a:prstDash val="solid"/>
              <a:round/>
            </a:ln>
          </p:spPr>
          <p:txBody>
            <a:bodyPr/>
            <a:lstStyle/>
            <a:p/>
          </p:txBody>
        </p:sp>
        <p:sp>
          <p:nvSpPr>
            <p:cNvPr id="183" name="pl183"/>
            <p:cNvSpPr/>
            <p:nvPr/>
          </p:nvSpPr>
          <p:spPr>
            <a:xfrm>
              <a:off x="3767482" y="4396124"/>
              <a:ext cx="2618669" cy="0"/>
            </a:xfrm>
            <a:custGeom>
              <a:avLst/>
              <a:pathLst>
                <a:path w="2618669" h="0">
                  <a:moveTo>
                    <a:pt x="0" y="0"/>
                  </a:moveTo>
                  <a:lnTo>
                    <a:pt x="2618669" y="0"/>
                  </a:lnTo>
                  <a:lnTo>
                    <a:pt x="2618669" y="0"/>
                  </a:lnTo>
                </a:path>
              </a:pathLst>
            </a:custGeom>
            <a:ln w="13550" cap="flat">
              <a:solidFill>
                <a:srgbClr val="EBEBEB">
                  <a:alpha val="100000"/>
                </a:srgbClr>
              </a:solidFill>
              <a:prstDash val="solid"/>
              <a:round/>
            </a:ln>
          </p:spPr>
          <p:txBody>
            <a:bodyPr/>
            <a:lstStyle/>
            <a:p/>
          </p:txBody>
        </p:sp>
        <p:sp>
          <p:nvSpPr>
            <p:cNvPr id="184" name="pl184"/>
            <p:cNvSpPr/>
            <p:nvPr/>
          </p:nvSpPr>
          <p:spPr>
            <a:xfrm>
              <a:off x="3767482" y="3932638"/>
              <a:ext cx="2618669" cy="0"/>
            </a:xfrm>
            <a:custGeom>
              <a:avLst/>
              <a:pathLst>
                <a:path w="2618669" h="0">
                  <a:moveTo>
                    <a:pt x="0" y="0"/>
                  </a:moveTo>
                  <a:lnTo>
                    <a:pt x="2618669" y="0"/>
                  </a:lnTo>
                  <a:lnTo>
                    <a:pt x="2618669" y="0"/>
                  </a:lnTo>
                </a:path>
              </a:pathLst>
            </a:custGeom>
            <a:ln w="13550" cap="flat">
              <a:solidFill>
                <a:srgbClr val="EBEBEB">
                  <a:alpha val="100000"/>
                </a:srgbClr>
              </a:solidFill>
              <a:prstDash val="solid"/>
              <a:round/>
            </a:ln>
          </p:spPr>
          <p:txBody>
            <a:bodyPr/>
            <a:lstStyle/>
            <a:p/>
          </p:txBody>
        </p:sp>
        <p:sp>
          <p:nvSpPr>
            <p:cNvPr id="185" name="pl185"/>
            <p:cNvSpPr/>
            <p:nvPr/>
          </p:nvSpPr>
          <p:spPr>
            <a:xfrm>
              <a:off x="3767482" y="3469151"/>
              <a:ext cx="2618669" cy="0"/>
            </a:xfrm>
            <a:custGeom>
              <a:avLst/>
              <a:pathLst>
                <a:path w="2618669" h="0">
                  <a:moveTo>
                    <a:pt x="0" y="0"/>
                  </a:moveTo>
                  <a:lnTo>
                    <a:pt x="2618669" y="0"/>
                  </a:lnTo>
                  <a:lnTo>
                    <a:pt x="2618669" y="0"/>
                  </a:lnTo>
                </a:path>
              </a:pathLst>
            </a:custGeom>
            <a:ln w="13550" cap="flat">
              <a:solidFill>
                <a:srgbClr val="EBEBEB">
                  <a:alpha val="100000"/>
                </a:srgbClr>
              </a:solidFill>
              <a:prstDash val="solid"/>
              <a:round/>
            </a:ln>
          </p:spPr>
          <p:txBody>
            <a:bodyPr/>
            <a:lstStyle/>
            <a:p/>
          </p:txBody>
        </p:sp>
        <p:sp>
          <p:nvSpPr>
            <p:cNvPr id="186" name="pl186"/>
            <p:cNvSpPr/>
            <p:nvPr/>
          </p:nvSpPr>
          <p:spPr>
            <a:xfrm>
              <a:off x="3921181" y="3141015"/>
              <a:ext cx="0" cy="1800432"/>
            </a:xfrm>
            <a:custGeom>
              <a:avLst/>
              <a:pathLst>
                <a:path w="0" h="1800432">
                  <a:moveTo>
                    <a:pt x="0" y="180043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4306393" y="3141015"/>
              <a:ext cx="0" cy="1800432"/>
            </a:xfrm>
            <a:custGeom>
              <a:avLst/>
              <a:pathLst>
                <a:path w="0" h="1800432">
                  <a:moveTo>
                    <a:pt x="0" y="180043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4691605" y="3141015"/>
              <a:ext cx="0" cy="1800432"/>
            </a:xfrm>
            <a:custGeom>
              <a:avLst/>
              <a:pathLst>
                <a:path w="0" h="1800432">
                  <a:moveTo>
                    <a:pt x="0" y="180043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5076817" y="3141015"/>
              <a:ext cx="0" cy="1800432"/>
            </a:xfrm>
            <a:custGeom>
              <a:avLst/>
              <a:pathLst>
                <a:path w="0" h="1800432">
                  <a:moveTo>
                    <a:pt x="0" y="180043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5462029" y="3141015"/>
              <a:ext cx="0" cy="1800432"/>
            </a:xfrm>
            <a:custGeom>
              <a:avLst/>
              <a:pathLst>
                <a:path w="0" h="1800432">
                  <a:moveTo>
                    <a:pt x="0" y="180043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847240" y="3141015"/>
              <a:ext cx="0" cy="1800432"/>
            </a:xfrm>
            <a:custGeom>
              <a:avLst/>
              <a:pathLst>
                <a:path w="0" h="1800432">
                  <a:moveTo>
                    <a:pt x="0" y="1800432"/>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6232452" y="3141015"/>
              <a:ext cx="0" cy="1800432"/>
            </a:xfrm>
            <a:custGeom>
              <a:avLst/>
              <a:pathLst>
                <a:path w="0" h="1800432">
                  <a:moveTo>
                    <a:pt x="0" y="1800432"/>
                  </a:moveTo>
                  <a:lnTo>
                    <a:pt x="0" y="0"/>
                  </a:lnTo>
                  <a:lnTo>
                    <a:pt x="0" y="0"/>
                  </a:lnTo>
                </a:path>
              </a:pathLst>
            </a:custGeom>
            <a:ln w="13550" cap="flat">
              <a:solidFill>
                <a:srgbClr val="EBEBEB">
                  <a:alpha val="100000"/>
                </a:srgbClr>
              </a:solidFill>
              <a:prstDash val="solid"/>
              <a:round/>
            </a:ln>
          </p:spPr>
          <p:txBody>
            <a:bodyPr/>
            <a:lstStyle/>
            <a:p/>
          </p:txBody>
        </p:sp>
        <p:sp>
          <p:nvSpPr>
            <p:cNvPr id="193" name="rc193"/>
            <p:cNvSpPr/>
            <p:nvPr/>
          </p:nvSpPr>
          <p:spPr>
            <a:xfrm>
              <a:off x="3886512" y="3257925"/>
              <a:ext cx="69338" cy="1601685"/>
            </a:xfrm>
            <a:prstGeom prst="rect">
              <a:avLst/>
            </a:prstGeom>
            <a:solidFill>
              <a:srgbClr val="0058AB">
                <a:alpha val="100000"/>
              </a:srgbClr>
            </a:solidFill>
          </p:spPr>
          <p:txBody>
            <a:bodyPr/>
            <a:lstStyle/>
            <a:p/>
          </p:txBody>
        </p:sp>
        <p:sp>
          <p:nvSpPr>
            <p:cNvPr id="194" name="rc194"/>
            <p:cNvSpPr/>
            <p:nvPr/>
          </p:nvSpPr>
          <p:spPr>
            <a:xfrm>
              <a:off x="3963555" y="3286339"/>
              <a:ext cx="69338" cy="1573270"/>
            </a:xfrm>
            <a:prstGeom prst="rect">
              <a:avLst/>
            </a:prstGeom>
            <a:solidFill>
              <a:srgbClr val="0058AB">
                <a:alpha val="100000"/>
              </a:srgbClr>
            </a:solidFill>
          </p:spPr>
          <p:txBody>
            <a:bodyPr/>
            <a:lstStyle/>
            <a:p/>
          </p:txBody>
        </p:sp>
        <p:sp>
          <p:nvSpPr>
            <p:cNvPr id="195" name="rc195"/>
            <p:cNvSpPr/>
            <p:nvPr/>
          </p:nvSpPr>
          <p:spPr>
            <a:xfrm>
              <a:off x="4040597" y="3310662"/>
              <a:ext cx="69338" cy="1548947"/>
            </a:xfrm>
            <a:prstGeom prst="rect">
              <a:avLst/>
            </a:prstGeom>
            <a:solidFill>
              <a:srgbClr val="0058AB">
                <a:alpha val="100000"/>
              </a:srgbClr>
            </a:solidFill>
          </p:spPr>
          <p:txBody>
            <a:bodyPr/>
            <a:lstStyle/>
            <a:p/>
          </p:txBody>
        </p:sp>
        <p:sp>
          <p:nvSpPr>
            <p:cNvPr id="196" name="rc196"/>
            <p:cNvSpPr/>
            <p:nvPr/>
          </p:nvSpPr>
          <p:spPr>
            <a:xfrm>
              <a:off x="4117639" y="3371176"/>
              <a:ext cx="69338" cy="1488434"/>
            </a:xfrm>
            <a:prstGeom prst="rect">
              <a:avLst/>
            </a:prstGeom>
            <a:solidFill>
              <a:srgbClr val="0058AB">
                <a:alpha val="100000"/>
              </a:srgbClr>
            </a:solidFill>
          </p:spPr>
          <p:txBody>
            <a:bodyPr/>
            <a:lstStyle/>
            <a:p/>
          </p:txBody>
        </p:sp>
        <p:sp>
          <p:nvSpPr>
            <p:cNvPr id="197" name="rc197"/>
            <p:cNvSpPr/>
            <p:nvPr/>
          </p:nvSpPr>
          <p:spPr>
            <a:xfrm>
              <a:off x="4194682" y="3493896"/>
              <a:ext cx="69338" cy="1365714"/>
            </a:xfrm>
            <a:prstGeom prst="rect">
              <a:avLst/>
            </a:prstGeom>
            <a:solidFill>
              <a:srgbClr val="0058AB">
                <a:alpha val="100000"/>
              </a:srgbClr>
            </a:solidFill>
          </p:spPr>
          <p:txBody>
            <a:bodyPr/>
            <a:lstStyle/>
            <a:p/>
          </p:txBody>
        </p:sp>
        <p:sp>
          <p:nvSpPr>
            <p:cNvPr id="198" name="rc198"/>
            <p:cNvSpPr/>
            <p:nvPr/>
          </p:nvSpPr>
          <p:spPr>
            <a:xfrm>
              <a:off x="4271724" y="3733237"/>
              <a:ext cx="69338" cy="1126373"/>
            </a:xfrm>
            <a:prstGeom prst="rect">
              <a:avLst/>
            </a:prstGeom>
            <a:solidFill>
              <a:srgbClr val="0058AB">
                <a:alpha val="100000"/>
              </a:srgbClr>
            </a:solidFill>
          </p:spPr>
          <p:txBody>
            <a:bodyPr/>
            <a:lstStyle/>
            <a:p/>
          </p:txBody>
        </p:sp>
        <p:sp>
          <p:nvSpPr>
            <p:cNvPr id="199" name="rc199"/>
            <p:cNvSpPr/>
            <p:nvPr/>
          </p:nvSpPr>
          <p:spPr>
            <a:xfrm>
              <a:off x="4348766" y="3742103"/>
              <a:ext cx="69338" cy="1117507"/>
            </a:xfrm>
            <a:prstGeom prst="rect">
              <a:avLst/>
            </a:prstGeom>
            <a:solidFill>
              <a:srgbClr val="0058AB">
                <a:alpha val="100000"/>
              </a:srgbClr>
            </a:solidFill>
          </p:spPr>
          <p:txBody>
            <a:bodyPr/>
            <a:lstStyle/>
            <a:p/>
          </p:txBody>
        </p:sp>
        <p:sp>
          <p:nvSpPr>
            <p:cNvPr id="200" name="rc200"/>
            <p:cNvSpPr/>
            <p:nvPr/>
          </p:nvSpPr>
          <p:spPr>
            <a:xfrm>
              <a:off x="4425809" y="3745608"/>
              <a:ext cx="69338" cy="1114002"/>
            </a:xfrm>
            <a:prstGeom prst="rect">
              <a:avLst/>
            </a:prstGeom>
            <a:solidFill>
              <a:srgbClr val="0058AB">
                <a:alpha val="100000"/>
              </a:srgbClr>
            </a:solidFill>
          </p:spPr>
          <p:txBody>
            <a:bodyPr/>
            <a:lstStyle/>
            <a:p/>
          </p:txBody>
        </p:sp>
        <p:sp>
          <p:nvSpPr>
            <p:cNvPr id="201" name="rc201"/>
            <p:cNvSpPr/>
            <p:nvPr/>
          </p:nvSpPr>
          <p:spPr>
            <a:xfrm>
              <a:off x="4502851" y="3780968"/>
              <a:ext cx="69338" cy="1078641"/>
            </a:xfrm>
            <a:prstGeom prst="rect">
              <a:avLst/>
            </a:prstGeom>
            <a:solidFill>
              <a:srgbClr val="0058AB">
                <a:alpha val="100000"/>
              </a:srgbClr>
            </a:solidFill>
          </p:spPr>
          <p:txBody>
            <a:bodyPr/>
            <a:lstStyle/>
            <a:p/>
          </p:txBody>
        </p:sp>
        <p:sp>
          <p:nvSpPr>
            <p:cNvPr id="202" name="rc202"/>
            <p:cNvSpPr/>
            <p:nvPr/>
          </p:nvSpPr>
          <p:spPr>
            <a:xfrm>
              <a:off x="4579893" y="3942455"/>
              <a:ext cx="69338" cy="917155"/>
            </a:xfrm>
            <a:prstGeom prst="rect">
              <a:avLst/>
            </a:prstGeom>
            <a:solidFill>
              <a:srgbClr val="0058AB">
                <a:alpha val="100000"/>
              </a:srgbClr>
            </a:solidFill>
          </p:spPr>
          <p:txBody>
            <a:bodyPr/>
            <a:lstStyle/>
            <a:p/>
          </p:txBody>
        </p:sp>
        <p:sp>
          <p:nvSpPr>
            <p:cNvPr id="203" name="rc203"/>
            <p:cNvSpPr/>
            <p:nvPr/>
          </p:nvSpPr>
          <p:spPr>
            <a:xfrm>
              <a:off x="4656936" y="4039590"/>
              <a:ext cx="69338" cy="820020"/>
            </a:xfrm>
            <a:prstGeom prst="rect">
              <a:avLst/>
            </a:prstGeom>
            <a:solidFill>
              <a:srgbClr val="0058AB">
                <a:alpha val="100000"/>
              </a:srgbClr>
            </a:solidFill>
          </p:spPr>
          <p:txBody>
            <a:bodyPr/>
            <a:lstStyle/>
            <a:p/>
          </p:txBody>
        </p:sp>
        <p:sp>
          <p:nvSpPr>
            <p:cNvPr id="204" name="rc204"/>
            <p:cNvSpPr/>
            <p:nvPr/>
          </p:nvSpPr>
          <p:spPr>
            <a:xfrm>
              <a:off x="4733978" y="4185642"/>
              <a:ext cx="69338" cy="673968"/>
            </a:xfrm>
            <a:prstGeom prst="rect">
              <a:avLst/>
            </a:prstGeom>
            <a:solidFill>
              <a:srgbClr val="0058AB">
                <a:alpha val="100000"/>
              </a:srgbClr>
            </a:solidFill>
          </p:spPr>
          <p:txBody>
            <a:bodyPr/>
            <a:lstStyle/>
            <a:p/>
          </p:txBody>
        </p:sp>
        <p:sp>
          <p:nvSpPr>
            <p:cNvPr id="205" name="rc205"/>
            <p:cNvSpPr/>
            <p:nvPr/>
          </p:nvSpPr>
          <p:spPr>
            <a:xfrm>
              <a:off x="4811021" y="4193583"/>
              <a:ext cx="69338" cy="666027"/>
            </a:xfrm>
            <a:prstGeom prst="rect">
              <a:avLst/>
            </a:prstGeom>
            <a:solidFill>
              <a:srgbClr val="0058AB">
                <a:alpha val="100000"/>
              </a:srgbClr>
            </a:solidFill>
          </p:spPr>
          <p:txBody>
            <a:bodyPr/>
            <a:lstStyle/>
            <a:p/>
          </p:txBody>
        </p:sp>
        <p:sp>
          <p:nvSpPr>
            <p:cNvPr id="206" name="rc206"/>
            <p:cNvSpPr/>
            <p:nvPr/>
          </p:nvSpPr>
          <p:spPr>
            <a:xfrm>
              <a:off x="4888063" y="4324390"/>
              <a:ext cx="69338" cy="535219"/>
            </a:xfrm>
            <a:prstGeom prst="rect">
              <a:avLst/>
            </a:prstGeom>
            <a:solidFill>
              <a:srgbClr val="0058AB">
                <a:alpha val="100000"/>
              </a:srgbClr>
            </a:solidFill>
          </p:spPr>
          <p:txBody>
            <a:bodyPr/>
            <a:lstStyle/>
            <a:p/>
          </p:txBody>
        </p:sp>
        <p:sp>
          <p:nvSpPr>
            <p:cNvPr id="207" name="rc207"/>
            <p:cNvSpPr/>
            <p:nvPr/>
          </p:nvSpPr>
          <p:spPr>
            <a:xfrm>
              <a:off x="4965105" y="4314036"/>
              <a:ext cx="69338" cy="545574"/>
            </a:xfrm>
            <a:prstGeom prst="rect">
              <a:avLst/>
            </a:prstGeom>
            <a:solidFill>
              <a:srgbClr val="0058AB">
                <a:alpha val="100000"/>
              </a:srgbClr>
            </a:solidFill>
          </p:spPr>
          <p:txBody>
            <a:bodyPr/>
            <a:lstStyle/>
            <a:p/>
          </p:txBody>
        </p:sp>
        <p:sp>
          <p:nvSpPr>
            <p:cNvPr id="208" name="rc208"/>
            <p:cNvSpPr/>
            <p:nvPr/>
          </p:nvSpPr>
          <p:spPr>
            <a:xfrm>
              <a:off x="5042148" y="4291216"/>
              <a:ext cx="69338" cy="568394"/>
            </a:xfrm>
            <a:prstGeom prst="rect">
              <a:avLst/>
            </a:prstGeom>
            <a:solidFill>
              <a:srgbClr val="0058AB">
                <a:alpha val="100000"/>
              </a:srgbClr>
            </a:solidFill>
          </p:spPr>
          <p:txBody>
            <a:bodyPr/>
            <a:lstStyle/>
            <a:p/>
          </p:txBody>
        </p:sp>
        <p:sp>
          <p:nvSpPr>
            <p:cNvPr id="209" name="rc209"/>
            <p:cNvSpPr/>
            <p:nvPr/>
          </p:nvSpPr>
          <p:spPr>
            <a:xfrm>
              <a:off x="5119190" y="4337360"/>
              <a:ext cx="69338" cy="522249"/>
            </a:xfrm>
            <a:prstGeom prst="rect">
              <a:avLst/>
            </a:prstGeom>
            <a:solidFill>
              <a:srgbClr val="0058AB">
                <a:alpha val="100000"/>
              </a:srgbClr>
            </a:solidFill>
          </p:spPr>
          <p:txBody>
            <a:bodyPr/>
            <a:lstStyle/>
            <a:p/>
          </p:txBody>
        </p:sp>
        <p:sp>
          <p:nvSpPr>
            <p:cNvPr id="210" name="rc210"/>
            <p:cNvSpPr/>
            <p:nvPr/>
          </p:nvSpPr>
          <p:spPr>
            <a:xfrm>
              <a:off x="5196232" y="4397131"/>
              <a:ext cx="69338" cy="462479"/>
            </a:xfrm>
            <a:prstGeom prst="rect">
              <a:avLst/>
            </a:prstGeom>
            <a:solidFill>
              <a:srgbClr val="0058AB">
                <a:alpha val="100000"/>
              </a:srgbClr>
            </a:solidFill>
          </p:spPr>
          <p:txBody>
            <a:bodyPr/>
            <a:lstStyle/>
            <a:p/>
          </p:txBody>
        </p:sp>
        <p:sp>
          <p:nvSpPr>
            <p:cNvPr id="211" name="rc211"/>
            <p:cNvSpPr/>
            <p:nvPr/>
          </p:nvSpPr>
          <p:spPr>
            <a:xfrm>
              <a:off x="5273275" y="4442402"/>
              <a:ext cx="69338" cy="417208"/>
            </a:xfrm>
            <a:prstGeom prst="rect">
              <a:avLst/>
            </a:prstGeom>
            <a:solidFill>
              <a:srgbClr val="0058AB">
                <a:alpha val="100000"/>
              </a:srgbClr>
            </a:solidFill>
          </p:spPr>
          <p:txBody>
            <a:bodyPr/>
            <a:lstStyle/>
            <a:p/>
          </p:txBody>
        </p:sp>
        <p:sp>
          <p:nvSpPr>
            <p:cNvPr id="212" name="rc212"/>
            <p:cNvSpPr/>
            <p:nvPr/>
          </p:nvSpPr>
          <p:spPr>
            <a:xfrm>
              <a:off x="5350317" y="4488278"/>
              <a:ext cx="69338" cy="371332"/>
            </a:xfrm>
            <a:prstGeom prst="rect">
              <a:avLst/>
            </a:prstGeom>
            <a:solidFill>
              <a:srgbClr val="0058AB">
                <a:alpha val="100000"/>
              </a:srgbClr>
            </a:solidFill>
          </p:spPr>
          <p:txBody>
            <a:bodyPr/>
            <a:lstStyle/>
            <a:p/>
          </p:txBody>
        </p:sp>
        <p:sp>
          <p:nvSpPr>
            <p:cNvPr id="213" name="rc213"/>
            <p:cNvSpPr/>
            <p:nvPr/>
          </p:nvSpPr>
          <p:spPr>
            <a:xfrm>
              <a:off x="5427359" y="4119938"/>
              <a:ext cx="69338" cy="368339"/>
            </a:xfrm>
            <a:prstGeom prst="rect">
              <a:avLst/>
            </a:prstGeom>
            <a:solidFill>
              <a:srgbClr val="FFC20E">
                <a:alpha val="100000"/>
              </a:srgbClr>
            </a:solidFill>
          </p:spPr>
          <p:txBody>
            <a:bodyPr/>
            <a:lstStyle/>
            <a:p/>
          </p:txBody>
        </p:sp>
        <p:sp>
          <p:nvSpPr>
            <p:cNvPr id="214" name="rc214"/>
            <p:cNvSpPr/>
            <p:nvPr/>
          </p:nvSpPr>
          <p:spPr>
            <a:xfrm>
              <a:off x="5427359" y="4488278"/>
              <a:ext cx="69338" cy="371332"/>
            </a:xfrm>
            <a:prstGeom prst="rect">
              <a:avLst/>
            </a:prstGeom>
            <a:solidFill>
              <a:srgbClr val="0058AB">
                <a:alpha val="100000"/>
              </a:srgbClr>
            </a:solidFill>
          </p:spPr>
          <p:txBody>
            <a:bodyPr/>
            <a:lstStyle/>
            <a:p/>
          </p:txBody>
        </p:sp>
        <p:sp>
          <p:nvSpPr>
            <p:cNvPr id="215" name="rc215"/>
            <p:cNvSpPr/>
            <p:nvPr/>
          </p:nvSpPr>
          <p:spPr>
            <a:xfrm>
              <a:off x="5504402" y="3986819"/>
              <a:ext cx="69338" cy="520025"/>
            </a:xfrm>
            <a:prstGeom prst="rect">
              <a:avLst/>
            </a:prstGeom>
            <a:solidFill>
              <a:srgbClr val="FFC20E">
                <a:alpha val="100000"/>
              </a:srgbClr>
            </a:solidFill>
          </p:spPr>
          <p:txBody>
            <a:bodyPr/>
            <a:lstStyle/>
            <a:p/>
          </p:txBody>
        </p:sp>
        <p:sp>
          <p:nvSpPr>
            <p:cNvPr id="216" name="rc216"/>
            <p:cNvSpPr/>
            <p:nvPr/>
          </p:nvSpPr>
          <p:spPr>
            <a:xfrm>
              <a:off x="5504402" y="4506845"/>
              <a:ext cx="69338" cy="352765"/>
            </a:xfrm>
            <a:prstGeom prst="rect">
              <a:avLst/>
            </a:prstGeom>
            <a:solidFill>
              <a:srgbClr val="0058AB">
                <a:alpha val="100000"/>
              </a:srgbClr>
            </a:solidFill>
          </p:spPr>
          <p:txBody>
            <a:bodyPr/>
            <a:lstStyle/>
            <a:p/>
          </p:txBody>
        </p:sp>
        <p:sp>
          <p:nvSpPr>
            <p:cNvPr id="217" name="rc217"/>
            <p:cNvSpPr/>
            <p:nvPr/>
          </p:nvSpPr>
          <p:spPr>
            <a:xfrm>
              <a:off x="5581444" y="4495969"/>
              <a:ext cx="69338" cy="29442"/>
            </a:xfrm>
            <a:prstGeom prst="rect">
              <a:avLst/>
            </a:prstGeom>
            <a:solidFill>
              <a:srgbClr val="FFC20E">
                <a:alpha val="100000"/>
              </a:srgbClr>
            </a:solidFill>
          </p:spPr>
          <p:txBody>
            <a:bodyPr/>
            <a:lstStyle/>
            <a:p/>
          </p:txBody>
        </p:sp>
        <p:sp>
          <p:nvSpPr>
            <p:cNvPr id="218" name="rc218"/>
            <p:cNvSpPr/>
            <p:nvPr/>
          </p:nvSpPr>
          <p:spPr>
            <a:xfrm>
              <a:off x="5581444" y="4525411"/>
              <a:ext cx="69338" cy="334198"/>
            </a:xfrm>
            <a:prstGeom prst="rect">
              <a:avLst/>
            </a:prstGeom>
            <a:solidFill>
              <a:srgbClr val="0058AB">
                <a:alpha val="100000"/>
              </a:srgbClr>
            </a:solidFill>
          </p:spPr>
          <p:txBody>
            <a:bodyPr/>
            <a:lstStyle/>
            <a:p/>
          </p:txBody>
        </p:sp>
        <p:sp>
          <p:nvSpPr>
            <p:cNvPr id="219" name="rc219"/>
            <p:cNvSpPr/>
            <p:nvPr/>
          </p:nvSpPr>
          <p:spPr>
            <a:xfrm>
              <a:off x="5658487" y="4355995"/>
              <a:ext cx="69338" cy="187982"/>
            </a:xfrm>
            <a:prstGeom prst="rect">
              <a:avLst/>
            </a:prstGeom>
            <a:solidFill>
              <a:srgbClr val="FFC20E">
                <a:alpha val="100000"/>
              </a:srgbClr>
            </a:solidFill>
          </p:spPr>
          <p:txBody>
            <a:bodyPr/>
            <a:lstStyle/>
            <a:p/>
          </p:txBody>
        </p:sp>
        <p:sp>
          <p:nvSpPr>
            <p:cNvPr id="220" name="rc220"/>
            <p:cNvSpPr/>
            <p:nvPr/>
          </p:nvSpPr>
          <p:spPr>
            <a:xfrm>
              <a:off x="5658487" y="4543978"/>
              <a:ext cx="69338" cy="315632"/>
            </a:xfrm>
            <a:prstGeom prst="rect">
              <a:avLst/>
            </a:prstGeom>
            <a:solidFill>
              <a:srgbClr val="0058AB">
                <a:alpha val="100000"/>
              </a:srgbClr>
            </a:solidFill>
          </p:spPr>
          <p:txBody>
            <a:bodyPr/>
            <a:lstStyle/>
            <a:p/>
          </p:txBody>
        </p:sp>
        <p:sp>
          <p:nvSpPr>
            <p:cNvPr id="221" name="rc221"/>
            <p:cNvSpPr/>
            <p:nvPr/>
          </p:nvSpPr>
          <p:spPr>
            <a:xfrm>
              <a:off x="5735529" y="4562545"/>
              <a:ext cx="69338" cy="297065"/>
            </a:xfrm>
            <a:prstGeom prst="rect">
              <a:avLst/>
            </a:prstGeom>
            <a:solidFill>
              <a:srgbClr val="69DBFF">
                <a:alpha val="100000"/>
              </a:srgbClr>
            </a:solidFill>
          </p:spPr>
          <p:txBody>
            <a:bodyPr/>
            <a:lstStyle/>
            <a:p/>
          </p:txBody>
        </p:sp>
        <p:sp>
          <p:nvSpPr>
            <p:cNvPr id="222" name="rc222"/>
            <p:cNvSpPr/>
            <p:nvPr/>
          </p:nvSpPr>
          <p:spPr>
            <a:xfrm>
              <a:off x="5812571" y="4581111"/>
              <a:ext cx="69338" cy="278499"/>
            </a:xfrm>
            <a:prstGeom prst="rect">
              <a:avLst/>
            </a:prstGeom>
            <a:solidFill>
              <a:srgbClr val="69DBFF">
                <a:alpha val="100000"/>
              </a:srgbClr>
            </a:solidFill>
          </p:spPr>
          <p:txBody>
            <a:bodyPr/>
            <a:lstStyle/>
            <a:p/>
          </p:txBody>
        </p:sp>
        <p:sp>
          <p:nvSpPr>
            <p:cNvPr id="223" name="rc223"/>
            <p:cNvSpPr/>
            <p:nvPr/>
          </p:nvSpPr>
          <p:spPr>
            <a:xfrm>
              <a:off x="5889614" y="4599678"/>
              <a:ext cx="69338" cy="259932"/>
            </a:xfrm>
            <a:prstGeom prst="rect">
              <a:avLst/>
            </a:prstGeom>
            <a:solidFill>
              <a:srgbClr val="69DBFF">
                <a:alpha val="100000"/>
              </a:srgbClr>
            </a:solidFill>
          </p:spPr>
          <p:txBody>
            <a:bodyPr/>
            <a:lstStyle/>
            <a:p/>
          </p:txBody>
        </p:sp>
        <p:sp>
          <p:nvSpPr>
            <p:cNvPr id="224" name="rc224"/>
            <p:cNvSpPr/>
            <p:nvPr/>
          </p:nvSpPr>
          <p:spPr>
            <a:xfrm>
              <a:off x="5966656" y="4618244"/>
              <a:ext cx="69338" cy="241365"/>
            </a:xfrm>
            <a:prstGeom prst="rect">
              <a:avLst/>
            </a:prstGeom>
            <a:solidFill>
              <a:srgbClr val="69DBFF">
                <a:alpha val="100000"/>
              </a:srgbClr>
            </a:solidFill>
          </p:spPr>
          <p:txBody>
            <a:bodyPr/>
            <a:lstStyle/>
            <a:p/>
          </p:txBody>
        </p:sp>
        <p:sp>
          <p:nvSpPr>
            <p:cNvPr id="225" name="rc225"/>
            <p:cNvSpPr/>
            <p:nvPr/>
          </p:nvSpPr>
          <p:spPr>
            <a:xfrm>
              <a:off x="6043698" y="4636811"/>
              <a:ext cx="69338" cy="222799"/>
            </a:xfrm>
            <a:prstGeom prst="rect">
              <a:avLst/>
            </a:prstGeom>
            <a:solidFill>
              <a:srgbClr val="69DBFF">
                <a:alpha val="100000"/>
              </a:srgbClr>
            </a:solidFill>
          </p:spPr>
          <p:txBody>
            <a:bodyPr/>
            <a:lstStyle/>
            <a:p/>
          </p:txBody>
        </p:sp>
        <p:sp>
          <p:nvSpPr>
            <p:cNvPr id="226" name="rc226"/>
            <p:cNvSpPr/>
            <p:nvPr/>
          </p:nvSpPr>
          <p:spPr>
            <a:xfrm>
              <a:off x="6120741" y="4655378"/>
              <a:ext cx="69338" cy="204232"/>
            </a:xfrm>
            <a:prstGeom prst="rect">
              <a:avLst/>
            </a:prstGeom>
            <a:solidFill>
              <a:srgbClr val="69DBFF">
                <a:alpha val="100000"/>
              </a:srgbClr>
            </a:solidFill>
          </p:spPr>
          <p:txBody>
            <a:bodyPr/>
            <a:lstStyle/>
            <a:p/>
          </p:txBody>
        </p:sp>
        <p:sp>
          <p:nvSpPr>
            <p:cNvPr id="227" name="rc227"/>
            <p:cNvSpPr/>
            <p:nvPr/>
          </p:nvSpPr>
          <p:spPr>
            <a:xfrm>
              <a:off x="6197783" y="4673944"/>
              <a:ext cx="69338" cy="185666"/>
            </a:xfrm>
            <a:prstGeom prst="rect">
              <a:avLst/>
            </a:prstGeom>
            <a:solidFill>
              <a:srgbClr val="69DBFF">
                <a:alpha val="100000"/>
              </a:srgbClr>
            </a:solidFill>
          </p:spPr>
          <p:txBody>
            <a:bodyPr/>
            <a:lstStyle/>
            <a:p/>
          </p:txBody>
        </p:sp>
        <p:sp>
          <p:nvSpPr>
            <p:cNvPr id="228" name="pl228"/>
            <p:cNvSpPr/>
            <p:nvPr/>
          </p:nvSpPr>
          <p:spPr>
            <a:xfrm>
              <a:off x="6455741" y="2542983"/>
              <a:ext cx="2618669" cy="0"/>
            </a:xfrm>
            <a:custGeom>
              <a:avLst/>
              <a:pathLst>
                <a:path w="2618669" h="0">
                  <a:moveTo>
                    <a:pt x="0" y="0"/>
                  </a:moveTo>
                  <a:lnTo>
                    <a:pt x="2618669" y="0"/>
                  </a:lnTo>
                  <a:lnTo>
                    <a:pt x="2618669" y="0"/>
                  </a:lnTo>
                </a:path>
              </a:pathLst>
            </a:custGeom>
            <a:ln w="6775" cap="flat">
              <a:solidFill>
                <a:srgbClr val="EBEBEB">
                  <a:alpha val="100000"/>
                </a:srgbClr>
              </a:solidFill>
              <a:prstDash val="solid"/>
              <a:round/>
            </a:ln>
          </p:spPr>
          <p:txBody>
            <a:bodyPr/>
            <a:lstStyle/>
            <a:p/>
          </p:txBody>
        </p:sp>
        <p:sp>
          <p:nvSpPr>
            <p:cNvPr id="229" name="pl229"/>
            <p:cNvSpPr/>
            <p:nvPr/>
          </p:nvSpPr>
          <p:spPr>
            <a:xfrm>
              <a:off x="6455741" y="2079497"/>
              <a:ext cx="2618669" cy="0"/>
            </a:xfrm>
            <a:custGeom>
              <a:avLst/>
              <a:pathLst>
                <a:path w="2618669" h="0">
                  <a:moveTo>
                    <a:pt x="0" y="0"/>
                  </a:moveTo>
                  <a:lnTo>
                    <a:pt x="2618669" y="0"/>
                  </a:lnTo>
                  <a:lnTo>
                    <a:pt x="2618669" y="0"/>
                  </a:lnTo>
                </a:path>
              </a:pathLst>
            </a:custGeom>
            <a:ln w="6775" cap="flat">
              <a:solidFill>
                <a:srgbClr val="EBEBEB">
                  <a:alpha val="100000"/>
                </a:srgbClr>
              </a:solidFill>
              <a:prstDash val="solid"/>
              <a:round/>
            </a:ln>
          </p:spPr>
          <p:txBody>
            <a:bodyPr/>
            <a:lstStyle/>
            <a:p/>
          </p:txBody>
        </p:sp>
        <p:sp>
          <p:nvSpPr>
            <p:cNvPr id="230" name="pl230"/>
            <p:cNvSpPr/>
            <p:nvPr/>
          </p:nvSpPr>
          <p:spPr>
            <a:xfrm>
              <a:off x="6455741" y="1616010"/>
              <a:ext cx="2618669" cy="0"/>
            </a:xfrm>
            <a:custGeom>
              <a:avLst/>
              <a:pathLst>
                <a:path w="2618669" h="0">
                  <a:moveTo>
                    <a:pt x="0" y="0"/>
                  </a:moveTo>
                  <a:lnTo>
                    <a:pt x="2618669" y="0"/>
                  </a:lnTo>
                  <a:lnTo>
                    <a:pt x="2618669" y="0"/>
                  </a:lnTo>
                </a:path>
              </a:pathLst>
            </a:custGeom>
            <a:ln w="6775" cap="flat">
              <a:solidFill>
                <a:srgbClr val="EBEBEB">
                  <a:alpha val="100000"/>
                </a:srgbClr>
              </a:solidFill>
              <a:prstDash val="solid"/>
              <a:round/>
            </a:ln>
          </p:spPr>
          <p:txBody>
            <a:bodyPr/>
            <a:lstStyle/>
            <a:p/>
          </p:txBody>
        </p:sp>
        <p:sp>
          <p:nvSpPr>
            <p:cNvPr id="231" name="pl231"/>
            <p:cNvSpPr/>
            <p:nvPr/>
          </p:nvSpPr>
          <p:spPr>
            <a:xfrm>
              <a:off x="6455741" y="1152524"/>
              <a:ext cx="2618669" cy="0"/>
            </a:xfrm>
            <a:custGeom>
              <a:avLst/>
              <a:pathLst>
                <a:path w="2618669" h="0">
                  <a:moveTo>
                    <a:pt x="0" y="0"/>
                  </a:moveTo>
                  <a:lnTo>
                    <a:pt x="2618669" y="0"/>
                  </a:lnTo>
                  <a:lnTo>
                    <a:pt x="2618669" y="0"/>
                  </a:lnTo>
                </a:path>
              </a:pathLst>
            </a:custGeom>
            <a:ln w="6775" cap="flat">
              <a:solidFill>
                <a:srgbClr val="EBEBEB">
                  <a:alpha val="100000"/>
                </a:srgbClr>
              </a:solidFill>
              <a:prstDash val="solid"/>
              <a:round/>
            </a:ln>
          </p:spPr>
          <p:txBody>
            <a:bodyPr/>
            <a:lstStyle/>
            <a:p/>
          </p:txBody>
        </p:sp>
        <p:sp>
          <p:nvSpPr>
            <p:cNvPr id="232" name="pl232"/>
            <p:cNvSpPr/>
            <p:nvPr/>
          </p:nvSpPr>
          <p:spPr>
            <a:xfrm>
              <a:off x="6802046" y="1056131"/>
              <a:ext cx="0" cy="1800432"/>
            </a:xfrm>
            <a:custGeom>
              <a:avLst/>
              <a:pathLst>
                <a:path w="0" h="1800432">
                  <a:moveTo>
                    <a:pt x="0" y="1800432"/>
                  </a:moveTo>
                  <a:lnTo>
                    <a:pt x="0" y="0"/>
                  </a:lnTo>
                  <a:lnTo>
                    <a:pt x="0" y="0"/>
                  </a:lnTo>
                </a:path>
              </a:pathLst>
            </a:custGeom>
            <a:ln w="6775" cap="flat">
              <a:solidFill>
                <a:srgbClr val="EBEBEB">
                  <a:alpha val="100000"/>
                </a:srgbClr>
              </a:solidFill>
              <a:prstDash val="solid"/>
              <a:round/>
            </a:ln>
          </p:spPr>
          <p:txBody>
            <a:bodyPr/>
            <a:lstStyle/>
            <a:p/>
          </p:txBody>
        </p:sp>
        <p:sp>
          <p:nvSpPr>
            <p:cNvPr id="233" name="pl233"/>
            <p:cNvSpPr/>
            <p:nvPr/>
          </p:nvSpPr>
          <p:spPr>
            <a:xfrm>
              <a:off x="7187258" y="1056131"/>
              <a:ext cx="0" cy="1800432"/>
            </a:xfrm>
            <a:custGeom>
              <a:avLst/>
              <a:pathLst>
                <a:path w="0" h="1800432">
                  <a:moveTo>
                    <a:pt x="0" y="1800432"/>
                  </a:moveTo>
                  <a:lnTo>
                    <a:pt x="0" y="0"/>
                  </a:lnTo>
                  <a:lnTo>
                    <a:pt x="0" y="0"/>
                  </a:lnTo>
                </a:path>
              </a:pathLst>
            </a:custGeom>
            <a:ln w="6775" cap="flat">
              <a:solidFill>
                <a:srgbClr val="EBEBEB">
                  <a:alpha val="100000"/>
                </a:srgbClr>
              </a:solidFill>
              <a:prstDash val="solid"/>
              <a:round/>
            </a:ln>
          </p:spPr>
          <p:txBody>
            <a:bodyPr/>
            <a:lstStyle/>
            <a:p/>
          </p:txBody>
        </p:sp>
        <p:sp>
          <p:nvSpPr>
            <p:cNvPr id="234" name="pl234"/>
            <p:cNvSpPr/>
            <p:nvPr/>
          </p:nvSpPr>
          <p:spPr>
            <a:xfrm>
              <a:off x="7572470" y="1056131"/>
              <a:ext cx="0" cy="1800432"/>
            </a:xfrm>
            <a:custGeom>
              <a:avLst/>
              <a:pathLst>
                <a:path w="0" h="1800432">
                  <a:moveTo>
                    <a:pt x="0" y="1800432"/>
                  </a:moveTo>
                  <a:lnTo>
                    <a:pt x="0" y="0"/>
                  </a:lnTo>
                  <a:lnTo>
                    <a:pt x="0" y="0"/>
                  </a:lnTo>
                </a:path>
              </a:pathLst>
            </a:custGeom>
            <a:ln w="6775" cap="flat">
              <a:solidFill>
                <a:srgbClr val="EBEBEB">
                  <a:alpha val="100000"/>
                </a:srgbClr>
              </a:solidFill>
              <a:prstDash val="solid"/>
              <a:round/>
            </a:ln>
          </p:spPr>
          <p:txBody>
            <a:bodyPr/>
            <a:lstStyle/>
            <a:p/>
          </p:txBody>
        </p:sp>
        <p:sp>
          <p:nvSpPr>
            <p:cNvPr id="235" name="pl235"/>
            <p:cNvSpPr/>
            <p:nvPr/>
          </p:nvSpPr>
          <p:spPr>
            <a:xfrm>
              <a:off x="7957681" y="1056131"/>
              <a:ext cx="0" cy="1800432"/>
            </a:xfrm>
            <a:custGeom>
              <a:avLst/>
              <a:pathLst>
                <a:path w="0" h="1800432">
                  <a:moveTo>
                    <a:pt x="0" y="1800432"/>
                  </a:moveTo>
                  <a:lnTo>
                    <a:pt x="0" y="0"/>
                  </a:lnTo>
                  <a:lnTo>
                    <a:pt x="0" y="0"/>
                  </a:lnTo>
                </a:path>
              </a:pathLst>
            </a:custGeom>
            <a:ln w="6775" cap="flat">
              <a:solidFill>
                <a:srgbClr val="EBEBEB">
                  <a:alpha val="100000"/>
                </a:srgbClr>
              </a:solidFill>
              <a:prstDash val="solid"/>
              <a:round/>
            </a:ln>
          </p:spPr>
          <p:txBody>
            <a:bodyPr/>
            <a:lstStyle/>
            <a:p/>
          </p:txBody>
        </p:sp>
        <p:sp>
          <p:nvSpPr>
            <p:cNvPr id="236" name="pl236"/>
            <p:cNvSpPr/>
            <p:nvPr/>
          </p:nvSpPr>
          <p:spPr>
            <a:xfrm>
              <a:off x="8342893" y="1056131"/>
              <a:ext cx="0" cy="1800432"/>
            </a:xfrm>
            <a:custGeom>
              <a:avLst/>
              <a:pathLst>
                <a:path w="0" h="1800432">
                  <a:moveTo>
                    <a:pt x="0" y="1800432"/>
                  </a:moveTo>
                  <a:lnTo>
                    <a:pt x="0" y="0"/>
                  </a:lnTo>
                  <a:lnTo>
                    <a:pt x="0" y="0"/>
                  </a:lnTo>
                </a:path>
              </a:pathLst>
            </a:custGeom>
            <a:ln w="6775" cap="flat">
              <a:solidFill>
                <a:srgbClr val="EBEBEB">
                  <a:alpha val="100000"/>
                </a:srgbClr>
              </a:solidFill>
              <a:prstDash val="solid"/>
              <a:round/>
            </a:ln>
          </p:spPr>
          <p:txBody>
            <a:bodyPr/>
            <a:lstStyle/>
            <a:p/>
          </p:txBody>
        </p:sp>
        <p:sp>
          <p:nvSpPr>
            <p:cNvPr id="237" name="pl237"/>
            <p:cNvSpPr/>
            <p:nvPr/>
          </p:nvSpPr>
          <p:spPr>
            <a:xfrm>
              <a:off x="8728105" y="1056131"/>
              <a:ext cx="0" cy="1800432"/>
            </a:xfrm>
            <a:custGeom>
              <a:avLst/>
              <a:pathLst>
                <a:path w="0" h="1800432">
                  <a:moveTo>
                    <a:pt x="0" y="1800432"/>
                  </a:moveTo>
                  <a:lnTo>
                    <a:pt x="0" y="0"/>
                  </a:lnTo>
                  <a:lnTo>
                    <a:pt x="0" y="0"/>
                  </a:lnTo>
                </a:path>
              </a:pathLst>
            </a:custGeom>
            <a:ln w="6775" cap="flat">
              <a:solidFill>
                <a:srgbClr val="EBEBEB">
                  <a:alpha val="100000"/>
                </a:srgbClr>
              </a:solidFill>
              <a:prstDash val="solid"/>
              <a:round/>
            </a:ln>
          </p:spPr>
          <p:txBody>
            <a:bodyPr/>
            <a:lstStyle/>
            <a:p/>
          </p:txBody>
        </p:sp>
        <p:sp>
          <p:nvSpPr>
            <p:cNvPr id="238" name="pl238"/>
            <p:cNvSpPr/>
            <p:nvPr/>
          </p:nvSpPr>
          <p:spPr>
            <a:xfrm>
              <a:off x="6455741" y="2774726"/>
              <a:ext cx="2618669" cy="0"/>
            </a:xfrm>
            <a:custGeom>
              <a:avLst/>
              <a:pathLst>
                <a:path w="2618669" h="0">
                  <a:moveTo>
                    <a:pt x="0" y="0"/>
                  </a:moveTo>
                  <a:lnTo>
                    <a:pt x="2618669" y="0"/>
                  </a:lnTo>
                  <a:lnTo>
                    <a:pt x="2618669" y="0"/>
                  </a:lnTo>
                </a:path>
              </a:pathLst>
            </a:custGeom>
            <a:ln w="13550" cap="flat">
              <a:solidFill>
                <a:srgbClr val="EBEBEB">
                  <a:alpha val="100000"/>
                </a:srgbClr>
              </a:solidFill>
              <a:prstDash val="solid"/>
              <a:round/>
            </a:ln>
          </p:spPr>
          <p:txBody>
            <a:bodyPr/>
            <a:lstStyle/>
            <a:p/>
          </p:txBody>
        </p:sp>
        <p:sp>
          <p:nvSpPr>
            <p:cNvPr id="239" name="pl239"/>
            <p:cNvSpPr/>
            <p:nvPr/>
          </p:nvSpPr>
          <p:spPr>
            <a:xfrm>
              <a:off x="6455741" y="2311240"/>
              <a:ext cx="2618669" cy="0"/>
            </a:xfrm>
            <a:custGeom>
              <a:avLst/>
              <a:pathLst>
                <a:path w="2618669" h="0">
                  <a:moveTo>
                    <a:pt x="0" y="0"/>
                  </a:moveTo>
                  <a:lnTo>
                    <a:pt x="2618669" y="0"/>
                  </a:lnTo>
                  <a:lnTo>
                    <a:pt x="2618669" y="0"/>
                  </a:lnTo>
                </a:path>
              </a:pathLst>
            </a:custGeom>
            <a:ln w="13550" cap="flat">
              <a:solidFill>
                <a:srgbClr val="EBEBEB">
                  <a:alpha val="100000"/>
                </a:srgbClr>
              </a:solidFill>
              <a:prstDash val="solid"/>
              <a:round/>
            </a:ln>
          </p:spPr>
          <p:txBody>
            <a:bodyPr/>
            <a:lstStyle/>
            <a:p/>
          </p:txBody>
        </p:sp>
        <p:sp>
          <p:nvSpPr>
            <p:cNvPr id="240" name="pl240"/>
            <p:cNvSpPr/>
            <p:nvPr/>
          </p:nvSpPr>
          <p:spPr>
            <a:xfrm>
              <a:off x="6455741" y="1847753"/>
              <a:ext cx="2618669" cy="0"/>
            </a:xfrm>
            <a:custGeom>
              <a:avLst/>
              <a:pathLst>
                <a:path w="2618669" h="0">
                  <a:moveTo>
                    <a:pt x="0" y="0"/>
                  </a:moveTo>
                  <a:lnTo>
                    <a:pt x="2618669" y="0"/>
                  </a:lnTo>
                  <a:lnTo>
                    <a:pt x="2618669" y="0"/>
                  </a:lnTo>
                </a:path>
              </a:pathLst>
            </a:custGeom>
            <a:ln w="13550" cap="flat">
              <a:solidFill>
                <a:srgbClr val="EBEBEB">
                  <a:alpha val="100000"/>
                </a:srgbClr>
              </a:solidFill>
              <a:prstDash val="solid"/>
              <a:round/>
            </a:ln>
          </p:spPr>
          <p:txBody>
            <a:bodyPr/>
            <a:lstStyle/>
            <a:p/>
          </p:txBody>
        </p:sp>
        <p:sp>
          <p:nvSpPr>
            <p:cNvPr id="241" name="pl241"/>
            <p:cNvSpPr/>
            <p:nvPr/>
          </p:nvSpPr>
          <p:spPr>
            <a:xfrm>
              <a:off x="6455741" y="1384267"/>
              <a:ext cx="2618669" cy="0"/>
            </a:xfrm>
            <a:custGeom>
              <a:avLst/>
              <a:pathLst>
                <a:path w="2618669" h="0">
                  <a:moveTo>
                    <a:pt x="0" y="0"/>
                  </a:moveTo>
                  <a:lnTo>
                    <a:pt x="2618669" y="0"/>
                  </a:lnTo>
                  <a:lnTo>
                    <a:pt x="2618669" y="0"/>
                  </a:lnTo>
                </a:path>
              </a:pathLst>
            </a:custGeom>
            <a:ln w="13550" cap="flat">
              <a:solidFill>
                <a:srgbClr val="EBEBEB">
                  <a:alpha val="100000"/>
                </a:srgbClr>
              </a:solidFill>
              <a:prstDash val="solid"/>
              <a:round/>
            </a:ln>
          </p:spPr>
          <p:txBody>
            <a:bodyPr/>
            <a:lstStyle/>
            <a:p/>
          </p:txBody>
        </p:sp>
        <p:sp>
          <p:nvSpPr>
            <p:cNvPr id="242" name="pl242"/>
            <p:cNvSpPr/>
            <p:nvPr/>
          </p:nvSpPr>
          <p:spPr>
            <a:xfrm>
              <a:off x="6609440" y="1056131"/>
              <a:ext cx="0" cy="1800432"/>
            </a:xfrm>
            <a:custGeom>
              <a:avLst/>
              <a:pathLst>
                <a:path w="0" h="1800432">
                  <a:moveTo>
                    <a:pt x="0" y="1800432"/>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6994652" y="1056131"/>
              <a:ext cx="0" cy="1800432"/>
            </a:xfrm>
            <a:custGeom>
              <a:avLst/>
              <a:pathLst>
                <a:path w="0" h="1800432">
                  <a:moveTo>
                    <a:pt x="0" y="1800432"/>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7379864" y="1056131"/>
              <a:ext cx="0" cy="1800432"/>
            </a:xfrm>
            <a:custGeom>
              <a:avLst/>
              <a:pathLst>
                <a:path w="0" h="1800432">
                  <a:moveTo>
                    <a:pt x="0" y="1800432"/>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7765076" y="1056131"/>
              <a:ext cx="0" cy="1800432"/>
            </a:xfrm>
            <a:custGeom>
              <a:avLst/>
              <a:pathLst>
                <a:path w="0" h="1800432">
                  <a:moveTo>
                    <a:pt x="0" y="1800432"/>
                  </a:moveTo>
                  <a:lnTo>
                    <a:pt x="0" y="0"/>
                  </a:lnTo>
                  <a:lnTo>
                    <a:pt x="0" y="0"/>
                  </a:lnTo>
                </a:path>
              </a:pathLst>
            </a:custGeom>
            <a:ln w="13550" cap="flat">
              <a:solidFill>
                <a:srgbClr val="EBEBEB">
                  <a:alpha val="100000"/>
                </a:srgbClr>
              </a:solidFill>
              <a:prstDash val="solid"/>
              <a:round/>
            </a:ln>
          </p:spPr>
          <p:txBody>
            <a:bodyPr/>
            <a:lstStyle/>
            <a:p/>
          </p:txBody>
        </p:sp>
        <p:sp>
          <p:nvSpPr>
            <p:cNvPr id="246" name="pl246"/>
            <p:cNvSpPr/>
            <p:nvPr/>
          </p:nvSpPr>
          <p:spPr>
            <a:xfrm>
              <a:off x="8150287" y="1056131"/>
              <a:ext cx="0" cy="1800432"/>
            </a:xfrm>
            <a:custGeom>
              <a:avLst/>
              <a:pathLst>
                <a:path w="0" h="1800432">
                  <a:moveTo>
                    <a:pt x="0" y="1800432"/>
                  </a:moveTo>
                  <a:lnTo>
                    <a:pt x="0" y="0"/>
                  </a:lnTo>
                  <a:lnTo>
                    <a:pt x="0" y="0"/>
                  </a:lnTo>
                </a:path>
              </a:pathLst>
            </a:custGeom>
            <a:ln w="13550" cap="flat">
              <a:solidFill>
                <a:srgbClr val="EBEBEB">
                  <a:alpha val="100000"/>
                </a:srgbClr>
              </a:solidFill>
              <a:prstDash val="solid"/>
              <a:round/>
            </a:ln>
          </p:spPr>
          <p:txBody>
            <a:bodyPr/>
            <a:lstStyle/>
            <a:p/>
          </p:txBody>
        </p:sp>
        <p:sp>
          <p:nvSpPr>
            <p:cNvPr id="247" name="pl247"/>
            <p:cNvSpPr/>
            <p:nvPr/>
          </p:nvSpPr>
          <p:spPr>
            <a:xfrm>
              <a:off x="8535499" y="1056131"/>
              <a:ext cx="0" cy="1800432"/>
            </a:xfrm>
            <a:custGeom>
              <a:avLst/>
              <a:pathLst>
                <a:path w="0" h="1800432">
                  <a:moveTo>
                    <a:pt x="0" y="1800432"/>
                  </a:moveTo>
                  <a:lnTo>
                    <a:pt x="0" y="0"/>
                  </a:lnTo>
                  <a:lnTo>
                    <a:pt x="0" y="0"/>
                  </a:lnTo>
                </a:path>
              </a:pathLst>
            </a:custGeom>
            <a:ln w="13550" cap="flat">
              <a:solidFill>
                <a:srgbClr val="EBEBEB">
                  <a:alpha val="100000"/>
                </a:srgbClr>
              </a:solidFill>
              <a:prstDash val="solid"/>
              <a:round/>
            </a:ln>
          </p:spPr>
          <p:txBody>
            <a:bodyPr/>
            <a:lstStyle/>
            <a:p/>
          </p:txBody>
        </p:sp>
        <p:sp>
          <p:nvSpPr>
            <p:cNvPr id="248" name="pl248"/>
            <p:cNvSpPr/>
            <p:nvPr/>
          </p:nvSpPr>
          <p:spPr>
            <a:xfrm>
              <a:off x="8920711" y="1056131"/>
              <a:ext cx="0" cy="1800432"/>
            </a:xfrm>
            <a:custGeom>
              <a:avLst/>
              <a:pathLst>
                <a:path w="0" h="1800432">
                  <a:moveTo>
                    <a:pt x="0" y="1800432"/>
                  </a:moveTo>
                  <a:lnTo>
                    <a:pt x="0" y="0"/>
                  </a:lnTo>
                  <a:lnTo>
                    <a:pt x="0" y="0"/>
                  </a:lnTo>
                </a:path>
              </a:pathLst>
            </a:custGeom>
            <a:ln w="13550" cap="flat">
              <a:solidFill>
                <a:srgbClr val="EBEBEB">
                  <a:alpha val="100000"/>
                </a:srgbClr>
              </a:solidFill>
              <a:prstDash val="solid"/>
              <a:round/>
            </a:ln>
          </p:spPr>
          <p:txBody>
            <a:bodyPr/>
            <a:lstStyle/>
            <a:p/>
          </p:txBody>
        </p:sp>
        <p:sp>
          <p:nvSpPr>
            <p:cNvPr id="249" name="rc249"/>
            <p:cNvSpPr/>
            <p:nvPr/>
          </p:nvSpPr>
          <p:spPr>
            <a:xfrm>
              <a:off x="6574771" y="2216677"/>
              <a:ext cx="69338" cy="558048"/>
            </a:xfrm>
            <a:prstGeom prst="rect">
              <a:avLst/>
            </a:prstGeom>
            <a:solidFill>
              <a:srgbClr val="0058AB">
                <a:alpha val="100000"/>
              </a:srgbClr>
            </a:solidFill>
          </p:spPr>
          <p:txBody>
            <a:bodyPr/>
            <a:lstStyle/>
            <a:p/>
          </p:txBody>
        </p:sp>
        <p:sp>
          <p:nvSpPr>
            <p:cNvPr id="250" name="rc250"/>
            <p:cNvSpPr/>
            <p:nvPr/>
          </p:nvSpPr>
          <p:spPr>
            <a:xfrm>
              <a:off x="6651813" y="2260828"/>
              <a:ext cx="69338" cy="513898"/>
            </a:xfrm>
            <a:prstGeom prst="rect">
              <a:avLst/>
            </a:prstGeom>
            <a:solidFill>
              <a:srgbClr val="0058AB">
                <a:alpha val="100000"/>
              </a:srgbClr>
            </a:solidFill>
          </p:spPr>
          <p:txBody>
            <a:bodyPr/>
            <a:lstStyle/>
            <a:p/>
          </p:txBody>
        </p:sp>
        <p:sp>
          <p:nvSpPr>
            <p:cNvPr id="251" name="rc251"/>
            <p:cNvSpPr/>
            <p:nvPr/>
          </p:nvSpPr>
          <p:spPr>
            <a:xfrm>
              <a:off x="6728856" y="2242450"/>
              <a:ext cx="69338" cy="532275"/>
            </a:xfrm>
            <a:prstGeom prst="rect">
              <a:avLst/>
            </a:prstGeom>
            <a:solidFill>
              <a:srgbClr val="0058AB">
                <a:alpha val="100000"/>
              </a:srgbClr>
            </a:solidFill>
          </p:spPr>
          <p:txBody>
            <a:bodyPr/>
            <a:lstStyle/>
            <a:p/>
          </p:txBody>
        </p:sp>
        <p:sp>
          <p:nvSpPr>
            <p:cNvPr id="252" name="rc252"/>
            <p:cNvSpPr/>
            <p:nvPr/>
          </p:nvSpPr>
          <p:spPr>
            <a:xfrm>
              <a:off x="6805898" y="2283625"/>
              <a:ext cx="69338" cy="491101"/>
            </a:xfrm>
            <a:prstGeom prst="rect">
              <a:avLst/>
            </a:prstGeom>
            <a:solidFill>
              <a:srgbClr val="0058AB">
                <a:alpha val="100000"/>
              </a:srgbClr>
            </a:solidFill>
          </p:spPr>
          <p:txBody>
            <a:bodyPr/>
            <a:lstStyle/>
            <a:p/>
          </p:txBody>
        </p:sp>
        <p:sp>
          <p:nvSpPr>
            <p:cNvPr id="253" name="rc253"/>
            <p:cNvSpPr/>
            <p:nvPr/>
          </p:nvSpPr>
          <p:spPr>
            <a:xfrm>
              <a:off x="6882941" y="2307272"/>
              <a:ext cx="69338" cy="467454"/>
            </a:xfrm>
            <a:prstGeom prst="rect">
              <a:avLst/>
            </a:prstGeom>
            <a:solidFill>
              <a:srgbClr val="0058AB">
                <a:alpha val="100000"/>
              </a:srgbClr>
            </a:solidFill>
          </p:spPr>
          <p:txBody>
            <a:bodyPr/>
            <a:lstStyle/>
            <a:p/>
          </p:txBody>
        </p:sp>
        <p:sp>
          <p:nvSpPr>
            <p:cNvPr id="254" name="rc254"/>
            <p:cNvSpPr/>
            <p:nvPr/>
          </p:nvSpPr>
          <p:spPr>
            <a:xfrm>
              <a:off x="6959983" y="2295106"/>
              <a:ext cx="69338" cy="479620"/>
            </a:xfrm>
            <a:prstGeom prst="rect">
              <a:avLst/>
            </a:prstGeom>
            <a:solidFill>
              <a:srgbClr val="0058AB">
                <a:alpha val="100000"/>
              </a:srgbClr>
            </a:solidFill>
          </p:spPr>
          <p:txBody>
            <a:bodyPr/>
            <a:lstStyle/>
            <a:p/>
          </p:txBody>
        </p:sp>
        <p:sp>
          <p:nvSpPr>
            <p:cNvPr id="255" name="rc255"/>
            <p:cNvSpPr/>
            <p:nvPr/>
          </p:nvSpPr>
          <p:spPr>
            <a:xfrm>
              <a:off x="7037025" y="2252636"/>
              <a:ext cx="69338" cy="522090"/>
            </a:xfrm>
            <a:prstGeom prst="rect">
              <a:avLst/>
            </a:prstGeom>
            <a:solidFill>
              <a:srgbClr val="0058AB">
                <a:alpha val="100000"/>
              </a:srgbClr>
            </a:solidFill>
          </p:spPr>
          <p:txBody>
            <a:bodyPr/>
            <a:lstStyle/>
            <a:p/>
          </p:txBody>
        </p:sp>
        <p:sp>
          <p:nvSpPr>
            <p:cNvPr id="256" name="rc256"/>
            <p:cNvSpPr/>
            <p:nvPr/>
          </p:nvSpPr>
          <p:spPr>
            <a:xfrm>
              <a:off x="7114068" y="2240775"/>
              <a:ext cx="69338" cy="533951"/>
            </a:xfrm>
            <a:prstGeom prst="rect">
              <a:avLst/>
            </a:prstGeom>
            <a:solidFill>
              <a:srgbClr val="0058AB">
                <a:alpha val="100000"/>
              </a:srgbClr>
            </a:solidFill>
          </p:spPr>
          <p:txBody>
            <a:bodyPr/>
            <a:lstStyle/>
            <a:p/>
          </p:txBody>
        </p:sp>
        <p:sp>
          <p:nvSpPr>
            <p:cNvPr id="257" name="rc257"/>
            <p:cNvSpPr/>
            <p:nvPr/>
          </p:nvSpPr>
          <p:spPr>
            <a:xfrm>
              <a:off x="7191110" y="2218438"/>
              <a:ext cx="69338" cy="556288"/>
            </a:xfrm>
            <a:prstGeom prst="rect">
              <a:avLst/>
            </a:prstGeom>
            <a:solidFill>
              <a:srgbClr val="0058AB">
                <a:alpha val="100000"/>
              </a:srgbClr>
            </a:solidFill>
          </p:spPr>
          <p:txBody>
            <a:bodyPr/>
            <a:lstStyle/>
            <a:p/>
          </p:txBody>
        </p:sp>
        <p:sp>
          <p:nvSpPr>
            <p:cNvPr id="258" name="rc258"/>
            <p:cNvSpPr/>
            <p:nvPr/>
          </p:nvSpPr>
          <p:spPr>
            <a:xfrm>
              <a:off x="7268152" y="2181336"/>
              <a:ext cx="69338" cy="593389"/>
            </a:xfrm>
            <a:prstGeom prst="rect">
              <a:avLst/>
            </a:prstGeom>
            <a:solidFill>
              <a:srgbClr val="0058AB">
                <a:alpha val="100000"/>
              </a:srgbClr>
            </a:solidFill>
          </p:spPr>
          <p:txBody>
            <a:bodyPr/>
            <a:lstStyle/>
            <a:p/>
          </p:txBody>
        </p:sp>
        <p:sp>
          <p:nvSpPr>
            <p:cNvPr id="259" name="rc259"/>
            <p:cNvSpPr/>
            <p:nvPr/>
          </p:nvSpPr>
          <p:spPr>
            <a:xfrm>
              <a:off x="7345195" y="2188476"/>
              <a:ext cx="69338" cy="586250"/>
            </a:xfrm>
            <a:prstGeom prst="rect">
              <a:avLst/>
            </a:prstGeom>
            <a:solidFill>
              <a:srgbClr val="0058AB">
                <a:alpha val="100000"/>
              </a:srgbClr>
            </a:solidFill>
          </p:spPr>
          <p:txBody>
            <a:bodyPr/>
            <a:lstStyle/>
            <a:p/>
          </p:txBody>
        </p:sp>
        <p:sp>
          <p:nvSpPr>
            <p:cNvPr id="260" name="rc260"/>
            <p:cNvSpPr/>
            <p:nvPr/>
          </p:nvSpPr>
          <p:spPr>
            <a:xfrm>
              <a:off x="7422237" y="2314728"/>
              <a:ext cx="69338" cy="459997"/>
            </a:xfrm>
            <a:prstGeom prst="rect">
              <a:avLst/>
            </a:prstGeom>
            <a:solidFill>
              <a:srgbClr val="0058AB">
                <a:alpha val="100000"/>
              </a:srgbClr>
            </a:solidFill>
          </p:spPr>
          <p:txBody>
            <a:bodyPr/>
            <a:lstStyle/>
            <a:p/>
          </p:txBody>
        </p:sp>
        <p:sp>
          <p:nvSpPr>
            <p:cNvPr id="261" name="rc261"/>
            <p:cNvSpPr/>
            <p:nvPr/>
          </p:nvSpPr>
          <p:spPr>
            <a:xfrm>
              <a:off x="7499279" y="2280535"/>
              <a:ext cx="69338" cy="494190"/>
            </a:xfrm>
            <a:prstGeom prst="rect">
              <a:avLst/>
            </a:prstGeom>
            <a:solidFill>
              <a:srgbClr val="0058AB">
                <a:alpha val="100000"/>
              </a:srgbClr>
            </a:solidFill>
          </p:spPr>
          <p:txBody>
            <a:bodyPr/>
            <a:lstStyle/>
            <a:p/>
          </p:txBody>
        </p:sp>
        <p:sp>
          <p:nvSpPr>
            <p:cNvPr id="262" name="rc262"/>
            <p:cNvSpPr/>
            <p:nvPr/>
          </p:nvSpPr>
          <p:spPr>
            <a:xfrm>
              <a:off x="7576322" y="2264655"/>
              <a:ext cx="69338" cy="510071"/>
            </a:xfrm>
            <a:prstGeom prst="rect">
              <a:avLst/>
            </a:prstGeom>
            <a:solidFill>
              <a:srgbClr val="0058AB">
                <a:alpha val="100000"/>
              </a:srgbClr>
            </a:solidFill>
          </p:spPr>
          <p:txBody>
            <a:bodyPr/>
            <a:lstStyle/>
            <a:p/>
          </p:txBody>
        </p:sp>
        <p:sp>
          <p:nvSpPr>
            <p:cNvPr id="263" name="rc263"/>
            <p:cNvSpPr/>
            <p:nvPr/>
          </p:nvSpPr>
          <p:spPr>
            <a:xfrm>
              <a:off x="7653364" y="2284573"/>
              <a:ext cx="69338" cy="490152"/>
            </a:xfrm>
            <a:prstGeom prst="rect">
              <a:avLst/>
            </a:prstGeom>
            <a:solidFill>
              <a:srgbClr val="0058AB">
                <a:alpha val="100000"/>
              </a:srgbClr>
            </a:solidFill>
          </p:spPr>
          <p:txBody>
            <a:bodyPr/>
            <a:lstStyle/>
            <a:p/>
          </p:txBody>
        </p:sp>
        <p:sp>
          <p:nvSpPr>
            <p:cNvPr id="264" name="rc264"/>
            <p:cNvSpPr/>
            <p:nvPr/>
          </p:nvSpPr>
          <p:spPr>
            <a:xfrm>
              <a:off x="7730406" y="2270500"/>
              <a:ext cx="69338" cy="504225"/>
            </a:xfrm>
            <a:prstGeom prst="rect">
              <a:avLst/>
            </a:prstGeom>
            <a:solidFill>
              <a:srgbClr val="0058AB">
                <a:alpha val="100000"/>
              </a:srgbClr>
            </a:solidFill>
          </p:spPr>
          <p:txBody>
            <a:bodyPr/>
            <a:lstStyle/>
            <a:p/>
          </p:txBody>
        </p:sp>
        <p:sp>
          <p:nvSpPr>
            <p:cNvPr id="265" name="rc265"/>
            <p:cNvSpPr/>
            <p:nvPr/>
          </p:nvSpPr>
          <p:spPr>
            <a:xfrm>
              <a:off x="7807449" y="2259513"/>
              <a:ext cx="69338" cy="515212"/>
            </a:xfrm>
            <a:prstGeom prst="rect">
              <a:avLst/>
            </a:prstGeom>
            <a:solidFill>
              <a:srgbClr val="0058AB">
                <a:alpha val="100000"/>
              </a:srgbClr>
            </a:solidFill>
          </p:spPr>
          <p:txBody>
            <a:bodyPr/>
            <a:lstStyle/>
            <a:p/>
          </p:txBody>
        </p:sp>
        <p:sp>
          <p:nvSpPr>
            <p:cNvPr id="266" name="rc266"/>
            <p:cNvSpPr/>
            <p:nvPr/>
          </p:nvSpPr>
          <p:spPr>
            <a:xfrm>
              <a:off x="7884491" y="2294348"/>
              <a:ext cx="69338" cy="480377"/>
            </a:xfrm>
            <a:prstGeom prst="rect">
              <a:avLst/>
            </a:prstGeom>
            <a:solidFill>
              <a:srgbClr val="0058AB">
                <a:alpha val="100000"/>
              </a:srgbClr>
            </a:solidFill>
          </p:spPr>
          <p:txBody>
            <a:bodyPr/>
            <a:lstStyle/>
            <a:p/>
          </p:txBody>
        </p:sp>
        <p:sp>
          <p:nvSpPr>
            <p:cNvPr id="267" name="rc267"/>
            <p:cNvSpPr/>
            <p:nvPr/>
          </p:nvSpPr>
          <p:spPr>
            <a:xfrm>
              <a:off x="7961534" y="2348736"/>
              <a:ext cx="69338" cy="425989"/>
            </a:xfrm>
            <a:prstGeom prst="rect">
              <a:avLst/>
            </a:prstGeom>
            <a:solidFill>
              <a:srgbClr val="0058AB">
                <a:alpha val="100000"/>
              </a:srgbClr>
            </a:solidFill>
          </p:spPr>
          <p:txBody>
            <a:bodyPr/>
            <a:lstStyle/>
            <a:p/>
          </p:txBody>
        </p:sp>
        <p:sp>
          <p:nvSpPr>
            <p:cNvPr id="268" name="rc268"/>
            <p:cNvSpPr/>
            <p:nvPr/>
          </p:nvSpPr>
          <p:spPr>
            <a:xfrm>
              <a:off x="8038576" y="2365288"/>
              <a:ext cx="69338" cy="409437"/>
            </a:xfrm>
            <a:prstGeom prst="rect">
              <a:avLst/>
            </a:prstGeom>
            <a:solidFill>
              <a:srgbClr val="0058AB">
                <a:alpha val="100000"/>
              </a:srgbClr>
            </a:solidFill>
          </p:spPr>
          <p:txBody>
            <a:bodyPr/>
            <a:lstStyle/>
            <a:p/>
          </p:txBody>
        </p:sp>
        <p:sp>
          <p:nvSpPr>
            <p:cNvPr id="269" name="rc269"/>
            <p:cNvSpPr/>
            <p:nvPr/>
          </p:nvSpPr>
          <p:spPr>
            <a:xfrm>
              <a:off x="8115618" y="2295330"/>
              <a:ext cx="69338" cy="69958"/>
            </a:xfrm>
            <a:prstGeom prst="rect">
              <a:avLst/>
            </a:prstGeom>
            <a:solidFill>
              <a:srgbClr val="FFC20E">
                <a:alpha val="100000"/>
              </a:srgbClr>
            </a:solidFill>
          </p:spPr>
          <p:txBody>
            <a:bodyPr/>
            <a:lstStyle/>
            <a:p/>
          </p:txBody>
        </p:sp>
        <p:sp>
          <p:nvSpPr>
            <p:cNvPr id="270" name="rc270"/>
            <p:cNvSpPr/>
            <p:nvPr/>
          </p:nvSpPr>
          <p:spPr>
            <a:xfrm>
              <a:off x="8115618" y="2365288"/>
              <a:ext cx="69338" cy="409437"/>
            </a:xfrm>
            <a:prstGeom prst="rect">
              <a:avLst/>
            </a:prstGeom>
            <a:solidFill>
              <a:srgbClr val="0058AB">
                <a:alpha val="100000"/>
              </a:srgbClr>
            </a:solidFill>
          </p:spPr>
          <p:txBody>
            <a:bodyPr/>
            <a:lstStyle/>
            <a:p/>
          </p:txBody>
        </p:sp>
        <p:sp>
          <p:nvSpPr>
            <p:cNvPr id="271" name="rc271"/>
            <p:cNvSpPr/>
            <p:nvPr/>
          </p:nvSpPr>
          <p:spPr>
            <a:xfrm>
              <a:off x="8192661" y="2310642"/>
              <a:ext cx="69338" cy="75118"/>
            </a:xfrm>
            <a:prstGeom prst="rect">
              <a:avLst/>
            </a:prstGeom>
            <a:solidFill>
              <a:srgbClr val="FFC20E">
                <a:alpha val="100000"/>
              </a:srgbClr>
            </a:solidFill>
          </p:spPr>
          <p:txBody>
            <a:bodyPr/>
            <a:lstStyle/>
            <a:p/>
          </p:txBody>
        </p:sp>
        <p:sp>
          <p:nvSpPr>
            <p:cNvPr id="272" name="rc272"/>
            <p:cNvSpPr/>
            <p:nvPr/>
          </p:nvSpPr>
          <p:spPr>
            <a:xfrm>
              <a:off x="8192661" y="2385760"/>
              <a:ext cx="69338" cy="388965"/>
            </a:xfrm>
            <a:prstGeom prst="rect">
              <a:avLst/>
            </a:prstGeom>
            <a:solidFill>
              <a:srgbClr val="0058AB">
                <a:alpha val="100000"/>
              </a:srgbClr>
            </a:solidFill>
          </p:spPr>
          <p:txBody>
            <a:bodyPr/>
            <a:lstStyle/>
            <a:p/>
          </p:txBody>
        </p:sp>
        <p:sp>
          <p:nvSpPr>
            <p:cNvPr id="273" name="rc273"/>
            <p:cNvSpPr/>
            <p:nvPr/>
          </p:nvSpPr>
          <p:spPr>
            <a:xfrm>
              <a:off x="8269703" y="2329235"/>
              <a:ext cx="69338" cy="76997"/>
            </a:xfrm>
            <a:prstGeom prst="rect">
              <a:avLst/>
            </a:prstGeom>
            <a:solidFill>
              <a:srgbClr val="FFC20E">
                <a:alpha val="100000"/>
              </a:srgbClr>
            </a:solidFill>
          </p:spPr>
          <p:txBody>
            <a:bodyPr/>
            <a:lstStyle/>
            <a:p/>
          </p:txBody>
        </p:sp>
        <p:sp>
          <p:nvSpPr>
            <p:cNvPr id="274" name="rc274"/>
            <p:cNvSpPr/>
            <p:nvPr/>
          </p:nvSpPr>
          <p:spPr>
            <a:xfrm>
              <a:off x="8269703" y="2406232"/>
              <a:ext cx="69338" cy="368493"/>
            </a:xfrm>
            <a:prstGeom prst="rect">
              <a:avLst/>
            </a:prstGeom>
            <a:solidFill>
              <a:srgbClr val="0058AB">
                <a:alpha val="100000"/>
              </a:srgbClr>
            </a:solidFill>
          </p:spPr>
          <p:txBody>
            <a:bodyPr/>
            <a:lstStyle/>
            <a:p/>
          </p:txBody>
        </p:sp>
        <p:sp>
          <p:nvSpPr>
            <p:cNvPr id="275" name="rc275"/>
            <p:cNvSpPr/>
            <p:nvPr/>
          </p:nvSpPr>
          <p:spPr>
            <a:xfrm>
              <a:off x="8346745" y="2246281"/>
              <a:ext cx="69338" cy="180423"/>
            </a:xfrm>
            <a:prstGeom prst="rect">
              <a:avLst/>
            </a:prstGeom>
            <a:solidFill>
              <a:srgbClr val="FFC20E">
                <a:alpha val="100000"/>
              </a:srgbClr>
            </a:solidFill>
          </p:spPr>
          <p:txBody>
            <a:bodyPr/>
            <a:lstStyle/>
            <a:p/>
          </p:txBody>
        </p:sp>
        <p:sp>
          <p:nvSpPr>
            <p:cNvPr id="276" name="rc276"/>
            <p:cNvSpPr/>
            <p:nvPr/>
          </p:nvSpPr>
          <p:spPr>
            <a:xfrm>
              <a:off x="8346745" y="2426704"/>
              <a:ext cx="69338" cy="348021"/>
            </a:xfrm>
            <a:prstGeom prst="rect">
              <a:avLst/>
            </a:prstGeom>
            <a:solidFill>
              <a:srgbClr val="0058AB">
                <a:alpha val="100000"/>
              </a:srgbClr>
            </a:solidFill>
          </p:spPr>
          <p:txBody>
            <a:bodyPr/>
            <a:lstStyle/>
            <a:p/>
          </p:txBody>
        </p:sp>
        <p:sp>
          <p:nvSpPr>
            <p:cNvPr id="277" name="rc277"/>
            <p:cNvSpPr/>
            <p:nvPr/>
          </p:nvSpPr>
          <p:spPr>
            <a:xfrm>
              <a:off x="8423788" y="2447176"/>
              <a:ext cx="69338" cy="327550"/>
            </a:xfrm>
            <a:prstGeom prst="rect">
              <a:avLst/>
            </a:prstGeom>
            <a:solidFill>
              <a:srgbClr val="69DBFF">
                <a:alpha val="100000"/>
              </a:srgbClr>
            </a:solidFill>
          </p:spPr>
          <p:txBody>
            <a:bodyPr/>
            <a:lstStyle/>
            <a:p/>
          </p:txBody>
        </p:sp>
        <p:sp>
          <p:nvSpPr>
            <p:cNvPr id="278" name="rc278"/>
            <p:cNvSpPr/>
            <p:nvPr/>
          </p:nvSpPr>
          <p:spPr>
            <a:xfrm>
              <a:off x="8500830" y="2467648"/>
              <a:ext cx="69338" cy="307078"/>
            </a:xfrm>
            <a:prstGeom prst="rect">
              <a:avLst/>
            </a:prstGeom>
            <a:solidFill>
              <a:srgbClr val="69DBFF">
                <a:alpha val="100000"/>
              </a:srgbClr>
            </a:solidFill>
          </p:spPr>
          <p:txBody>
            <a:bodyPr/>
            <a:lstStyle/>
            <a:p/>
          </p:txBody>
        </p:sp>
        <p:sp>
          <p:nvSpPr>
            <p:cNvPr id="279" name="rc279"/>
            <p:cNvSpPr/>
            <p:nvPr/>
          </p:nvSpPr>
          <p:spPr>
            <a:xfrm>
              <a:off x="8577872" y="2488120"/>
              <a:ext cx="69338" cy="286606"/>
            </a:xfrm>
            <a:prstGeom prst="rect">
              <a:avLst/>
            </a:prstGeom>
            <a:solidFill>
              <a:srgbClr val="69DBFF">
                <a:alpha val="100000"/>
              </a:srgbClr>
            </a:solidFill>
          </p:spPr>
          <p:txBody>
            <a:bodyPr/>
            <a:lstStyle/>
            <a:p/>
          </p:txBody>
        </p:sp>
        <p:sp>
          <p:nvSpPr>
            <p:cNvPr id="280" name="rc280"/>
            <p:cNvSpPr/>
            <p:nvPr/>
          </p:nvSpPr>
          <p:spPr>
            <a:xfrm>
              <a:off x="8654915" y="2508591"/>
              <a:ext cx="69338" cy="266134"/>
            </a:xfrm>
            <a:prstGeom prst="rect">
              <a:avLst/>
            </a:prstGeom>
            <a:solidFill>
              <a:srgbClr val="69DBFF">
                <a:alpha val="100000"/>
              </a:srgbClr>
            </a:solidFill>
          </p:spPr>
          <p:txBody>
            <a:bodyPr/>
            <a:lstStyle/>
            <a:p/>
          </p:txBody>
        </p:sp>
        <p:sp>
          <p:nvSpPr>
            <p:cNvPr id="281" name="rc281"/>
            <p:cNvSpPr/>
            <p:nvPr/>
          </p:nvSpPr>
          <p:spPr>
            <a:xfrm>
              <a:off x="8731957" y="2529063"/>
              <a:ext cx="69338" cy="245662"/>
            </a:xfrm>
            <a:prstGeom prst="rect">
              <a:avLst/>
            </a:prstGeom>
            <a:solidFill>
              <a:srgbClr val="69DBFF">
                <a:alpha val="100000"/>
              </a:srgbClr>
            </a:solidFill>
          </p:spPr>
          <p:txBody>
            <a:bodyPr/>
            <a:lstStyle/>
            <a:p/>
          </p:txBody>
        </p:sp>
        <p:sp>
          <p:nvSpPr>
            <p:cNvPr id="282" name="rc282"/>
            <p:cNvSpPr/>
            <p:nvPr/>
          </p:nvSpPr>
          <p:spPr>
            <a:xfrm>
              <a:off x="8809000" y="2549535"/>
              <a:ext cx="69338" cy="225190"/>
            </a:xfrm>
            <a:prstGeom prst="rect">
              <a:avLst/>
            </a:prstGeom>
            <a:solidFill>
              <a:srgbClr val="69DBFF">
                <a:alpha val="100000"/>
              </a:srgbClr>
            </a:solidFill>
          </p:spPr>
          <p:txBody>
            <a:bodyPr/>
            <a:lstStyle/>
            <a:p/>
          </p:txBody>
        </p:sp>
        <p:sp>
          <p:nvSpPr>
            <p:cNvPr id="283" name="rc283"/>
            <p:cNvSpPr/>
            <p:nvPr/>
          </p:nvSpPr>
          <p:spPr>
            <a:xfrm>
              <a:off x="8886042" y="2570007"/>
              <a:ext cx="69338" cy="204718"/>
            </a:xfrm>
            <a:prstGeom prst="rect">
              <a:avLst/>
            </a:prstGeom>
            <a:solidFill>
              <a:srgbClr val="69DBFF">
                <a:alpha val="100000"/>
              </a:srgbClr>
            </a:solidFill>
          </p:spPr>
          <p:txBody>
            <a:bodyPr/>
            <a:lstStyle/>
            <a:p/>
          </p:txBody>
        </p:sp>
        <p:sp>
          <p:nvSpPr>
            <p:cNvPr id="284" name="pl284"/>
            <p:cNvSpPr/>
            <p:nvPr/>
          </p:nvSpPr>
          <p:spPr>
            <a:xfrm>
              <a:off x="6455741" y="4627867"/>
              <a:ext cx="2618669" cy="0"/>
            </a:xfrm>
            <a:custGeom>
              <a:avLst/>
              <a:pathLst>
                <a:path w="2618669" h="0">
                  <a:moveTo>
                    <a:pt x="0" y="0"/>
                  </a:moveTo>
                  <a:lnTo>
                    <a:pt x="2618669" y="0"/>
                  </a:lnTo>
                  <a:lnTo>
                    <a:pt x="2618669" y="0"/>
                  </a:lnTo>
                </a:path>
              </a:pathLst>
            </a:custGeom>
            <a:ln w="6775" cap="flat">
              <a:solidFill>
                <a:srgbClr val="EBEBEB">
                  <a:alpha val="100000"/>
                </a:srgbClr>
              </a:solidFill>
              <a:prstDash val="solid"/>
              <a:round/>
            </a:ln>
          </p:spPr>
          <p:txBody>
            <a:bodyPr/>
            <a:lstStyle/>
            <a:p/>
          </p:txBody>
        </p:sp>
        <p:sp>
          <p:nvSpPr>
            <p:cNvPr id="285" name="pl285"/>
            <p:cNvSpPr/>
            <p:nvPr/>
          </p:nvSpPr>
          <p:spPr>
            <a:xfrm>
              <a:off x="6455741" y="4164381"/>
              <a:ext cx="2618669" cy="0"/>
            </a:xfrm>
            <a:custGeom>
              <a:avLst/>
              <a:pathLst>
                <a:path w="2618669" h="0">
                  <a:moveTo>
                    <a:pt x="0" y="0"/>
                  </a:moveTo>
                  <a:lnTo>
                    <a:pt x="2618669" y="0"/>
                  </a:lnTo>
                  <a:lnTo>
                    <a:pt x="2618669" y="0"/>
                  </a:lnTo>
                </a:path>
              </a:pathLst>
            </a:custGeom>
            <a:ln w="6775" cap="flat">
              <a:solidFill>
                <a:srgbClr val="EBEBEB">
                  <a:alpha val="100000"/>
                </a:srgbClr>
              </a:solidFill>
              <a:prstDash val="solid"/>
              <a:round/>
            </a:ln>
          </p:spPr>
          <p:txBody>
            <a:bodyPr/>
            <a:lstStyle/>
            <a:p/>
          </p:txBody>
        </p:sp>
        <p:sp>
          <p:nvSpPr>
            <p:cNvPr id="286" name="pl286"/>
            <p:cNvSpPr/>
            <p:nvPr/>
          </p:nvSpPr>
          <p:spPr>
            <a:xfrm>
              <a:off x="6455741" y="3700895"/>
              <a:ext cx="2618669" cy="0"/>
            </a:xfrm>
            <a:custGeom>
              <a:avLst/>
              <a:pathLst>
                <a:path w="2618669" h="0">
                  <a:moveTo>
                    <a:pt x="0" y="0"/>
                  </a:moveTo>
                  <a:lnTo>
                    <a:pt x="2618669" y="0"/>
                  </a:lnTo>
                  <a:lnTo>
                    <a:pt x="2618669" y="0"/>
                  </a:lnTo>
                </a:path>
              </a:pathLst>
            </a:custGeom>
            <a:ln w="6775" cap="flat">
              <a:solidFill>
                <a:srgbClr val="EBEBEB">
                  <a:alpha val="100000"/>
                </a:srgbClr>
              </a:solidFill>
              <a:prstDash val="solid"/>
              <a:round/>
            </a:ln>
          </p:spPr>
          <p:txBody>
            <a:bodyPr/>
            <a:lstStyle/>
            <a:p/>
          </p:txBody>
        </p:sp>
        <p:sp>
          <p:nvSpPr>
            <p:cNvPr id="287" name="pl287"/>
            <p:cNvSpPr/>
            <p:nvPr/>
          </p:nvSpPr>
          <p:spPr>
            <a:xfrm>
              <a:off x="6455741" y="3237408"/>
              <a:ext cx="2618669" cy="0"/>
            </a:xfrm>
            <a:custGeom>
              <a:avLst/>
              <a:pathLst>
                <a:path w="2618669" h="0">
                  <a:moveTo>
                    <a:pt x="0" y="0"/>
                  </a:moveTo>
                  <a:lnTo>
                    <a:pt x="2618669" y="0"/>
                  </a:lnTo>
                  <a:lnTo>
                    <a:pt x="2618669" y="0"/>
                  </a:lnTo>
                </a:path>
              </a:pathLst>
            </a:custGeom>
            <a:ln w="6775" cap="flat">
              <a:solidFill>
                <a:srgbClr val="EBEBEB">
                  <a:alpha val="100000"/>
                </a:srgbClr>
              </a:solidFill>
              <a:prstDash val="solid"/>
              <a:round/>
            </a:ln>
          </p:spPr>
          <p:txBody>
            <a:bodyPr/>
            <a:lstStyle/>
            <a:p/>
          </p:txBody>
        </p:sp>
        <p:sp>
          <p:nvSpPr>
            <p:cNvPr id="288" name="pl288"/>
            <p:cNvSpPr/>
            <p:nvPr/>
          </p:nvSpPr>
          <p:spPr>
            <a:xfrm>
              <a:off x="6802046" y="3141015"/>
              <a:ext cx="0" cy="1800432"/>
            </a:xfrm>
            <a:custGeom>
              <a:avLst/>
              <a:pathLst>
                <a:path w="0" h="1800432">
                  <a:moveTo>
                    <a:pt x="0" y="1800432"/>
                  </a:moveTo>
                  <a:lnTo>
                    <a:pt x="0" y="0"/>
                  </a:lnTo>
                  <a:lnTo>
                    <a:pt x="0" y="0"/>
                  </a:lnTo>
                </a:path>
              </a:pathLst>
            </a:custGeom>
            <a:ln w="6775" cap="flat">
              <a:solidFill>
                <a:srgbClr val="EBEBEB">
                  <a:alpha val="100000"/>
                </a:srgbClr>
              </a:solidFill>
              <a:prstDash val="solid"/>
              <a:round/>
            </a:ln>
          </p:spPr>
          <p:txBody>
            <a:bodyPr/>
            <a:lstStyle/>
            <a:p/>
          </p:txBody>
        </p:sp>
        <p:sp>
          <p:nvSpPr>
            <p:cNvPr id="289" name="pl289"/>
            <p:cNvSpPr/>
            <p:nvPr/>
          </p:nvSpPr>
          <p:spPr>
            <a:xfrm>
              <a:off x="7187258" y="3141015"/>
              <a:ext cx="0" cy="1800432"/>
            </a:xfrm>
            <a:custGeom>
              <a:avLst/>
              <a:pathLst>
                <a:path w="0" h="1800432">
                  <a:moveTo>
                    <a:pt x="0" y="1800432"/>
                  </a:moveTo>
                  <a:lnTo>
                    <a:pt x="0" y="0"/>
                  </a:lnTo>
                  <a:lnTo>
                    <a:pt x="0" y="0"/>
                  </a:lnTo>
                </a:path>
              </a:pathLst>
            </a:custGeom>
            <a:ln w="6775" cap="flat">
              <a:solidFill>
                <a:srgbClr val="EBEBEB">
                  <a:alpha val="100000"/>
                </a:srgbClr>
              </a:solidFill>
              <a:prstDash val="solid"/>
              <a:round/>
            </a:ln>
          </p:spPr>
          <p:txBody>
            <a:bodyPr/>
            <a:lstStyle/>
            <a:p/>
          </p:txBody>
        </p:sp>
        <p:sp>
          <p:nvSpPr>
            <p:cNvPr id="290" name="pl290"/>
            <p:cNvSpPr/>
            <p:nvPr/>
          </p:nvSpPr>
          <p:spPr>
            <a:xfrm>
              <a:off x="7572470" y="3141015"/>
              <a:ext cx="0" cy="1800432"/>
            </a:xfrm>
            <a:custGeom>
              <a:avLst/>
              <a:pathLst>
                <a:path w="0" h="1800432">
                  <a:moveTo>
                    <a:pt x="0" y="1800432"/>
                  </a:moveTo>
                  <a:lnTo>
                    <a:pt x="0" y="0"/>
                  </a:lnTo>
                  <a:lnTo>
                    <a:pt x="0" y="0"/>
                  </a:lnTo>
                </a:path>
              </a:pathLst>
            </a:custGeom>
            <a:ln w="6775" cap="flat">
              <a:solidFill>
                <a:srgbClr val="EBEBEB">
                  <a:alpha val="100000"/>
                </a:srgbClr>
              </a:solidFill>
              <a:prstDash val="solid"/>
              <a:round/>
            </a:ln>
          </p:spPr>
          <p:txBody>
            <a:bodyPr/>
            <a:lstStyle/>
            <a:p/>
          </p:txBody>
        </p:sp>
        <p:sp>
          <p:nvSpPr>
            <p:cNvPr id="291" name="pl291"/>
            <p:cNvSpPr/>
            <p:nvPr/>
          </p:nvSpPr>
          <p:spPr>
            <a:xfrm>
              <a:off x="7957681" y="3141015"/>
              <a:ext cx="0" cy="1800432"/>
            </a:xfrm>
            <a:custGeom>
              <a:avLst/>
              <a:pathLst>
                <a:path w="0" h="1800432">
                  <a:moveTo>
                    <a:pt x="0" y="1800432"/>
                  </a:moveTo>
                  <a:lnTo>
                    <a:pt x="0" y="0"/>
                  </a:lnTo>
                  <a:lnTo>
                    <a:pt x="0" y="0"/>
                  </a:lnTo>
                </a:path>
              </a:pathLst>
            </a:custGeom>
            <a:ln w="6775" cap="flat">
              <a:solidFill>
                <a:srgbClr val="EBEBEB">
                  <a:alpha val="100000"/>
                </a:srgbClr>
              </a:solidFill>
              <a:prstDash val="solid"/>
              <a:round/>
            </a:ln>
          </p:spPr>
          <p:txBody>
            <a:bodyPr/>
            <a:lstStyle/>
            <a:p/>
          </p:txBody>
        </p:sp>
        <p:sp>
          <p:nvSpPr>
            <p:cNvPr id="292" name="pl292"/>
            <p:cNvSpPr/>
            <p:nvPr/>
          </p:nvSpPr>
          <p:spPr>
            <a:xfrm>
              <a:off x="8342893" y="3141015"/>
              <a:ext cx="0" cy="1800432"/>
            </a:xfrm>
            <a:custGeom>
              <a:avLst/>
              <a:pathLst>
                <a:path w="0" h="1800432">
                  <a:moveTo>
                    <a:pt x="0" y="1800432"/>
                  </a:moveTo>
                  <a:lnTo>
                    <a:pt x="0" y="0"/>
                  </a:lnTo>
                  <a:lnTo>
                    <a:pt x="0" y="0"/>
                  </a:lnTo>
                </a:path>
              </a:pathLst>
            </a:custGeom>
            <a:ln w="6775" cap="flat">
              <a:solidFill>
                <a:srgbClr val="EBEBEB">
                  <a:alpha val="100000"/>
                </a:srgbClr>
              </a:solidFill>
              <a:prstDash val="solid"/>
              <a:round/>
            </a:ln>
          </p:spPr>
          <p:txBody>
            <a:bodyPr/>
            <a:lstStyle/>
            <a:p/>
          </p:txBody>
        </p:sp>
        <p:sp>
          <p:nvSpPr>
            <p:cNvPr id="293" name="pl293"/>
            <p:cNvSpPr/>
            <p:nvPr/>
          </p:nvSpPr>
          <p:spPr>
            <a:xfrm>
              <a:off x="8728105" y="3141015"/>
              <a:ext cx="0" cy="1800432"/>
            </a:xfrm>
            <a:custGeom>
              <a:avLst/>
              <a:pathLst>
                <a:path w="0" h="1800432">
                  <a:moveTo>
                    <a:pt x="0" y="1800432"/>
                  </a:moveTo>
                  <a:lnTo>
                    <a:pt x="0" y="0"/>
                  </a:lnTo>
                  <a:lnTo>
                    <a:pt x="0" y="0"/>
                  </a:lnTo>
                </a:path>
              </a:pathLst>
            </a:custGeom>
            <a:ln w="6775" cap="flat">
              <a:solidFill>
                <a:srgbClr val="EBEBEB">
                  <a:alpha val="100000"/>
                </a:srgbClr>
              </a:solidFill>
              <a:prstDash val="solid"/>
              <a:round/>
            </a:ln>
          </p:spPr>
          <p:txBody>
            <a:bodyPr/>
            <a:lstStyle/>
            <a:p/>
          </p:txBody>
        </p:sp>
        <p:sp>
          <p:nvSpPr>
            <p:cNvPr id="294" name="pl294"/>
            <p:cNvSpPr/>
            <p:nvPr/>
          </p:nvSpPr>
          <p:spPr>
            <a:xfrm>
              <a:off x="6455741" y="4859610"/>
              <a:ext cx="2618669" cy="0"/>
            </a:xfrm>
            <a:custGeom>
              <a:avLst/>
              <a:pathLst>
                <a:path w="2618669" h="0">
                  <a:moveTo>
                    <a:pt x="0" y="0"/>
                  </a:moveTo>
                  <a:lnTo>
                    <a:pt x="2618669" y="0"/>
                  </a:lnTo>
                  <a:lnTo>
                    <a:pt x="2618669" y="0"/>
                  </a:lnTo>
                </a:path>
              </a:pathLst>
            </a:custGeom>
            <a:ln w="13550" cap="flat">
              <a:solidFill>
                <a:srgbClr val="EBEBEB">
                  <a:alpha val="100000"/>
                </a:srgbClr>
              </a:solidFill>
              <a:prstDash val="solid"/>
              <a:round/>
            </a:ln>
          </p:spPr>
          <p:txBody>
            <a:bodyPr/>
            <a:lstStyle/>
            <a:p/>
          </p:txBody>
        </p:sp>
        <p:sp>
          <p:nvSpPr>
            <p:cNvPr id="295" name="pl295"/>
            <p:cNvSpPr/>
            <p:nvPr/>
          </p:nvSpPr>
          <p:spPr>
            <a:xfrm>
              <a:off x="6455741" y="4396124"/>
              <a:ext cx="2618669" cy="0"/>
            </a:xfrm>
            <a:custGeom>
              <a:avLst/>
              <a:pathLst>
                <a:path w="2618669" h="0">
                  <a:moveTo>
                    <a:pt x="0" y="0"/>
                  </a:moveTo>
                  <a:lnTo>
                    <a:pt x="2618669" y="0"/>
                  </a:lnTo>
                  <a:lnTo>
                    <a:pt x="2618669" y="0"/>
                  </a:lnTo>
                </a:path>
              </a:pathLst>
            </a:custGeom>
            <a:ln w="13550" cap="flat">
              <a:solidFill>
                <a:srgbClr val="EBEBEB">
                  <a:alpha val="100000"/>
                </a:srgbClr>
              </a:solidFill>
              <a:prstDash val="solid"/>
              <a:round/>
            </a:ln>
          </p:spPr>
          <p:txBody>
            <a:bodyPr/>
            <a:lstStyle/>
            <a:p/>
          </p:txBody>
        </p:sp>
        <p:sp>
          <p:nvSpPr>
            <p:cNvPr id="296" name="pl296"/>
            <p:cNvSpPr/>
            <p:nvPr/>
          </p:nvSpPr>
          <p:spPr>
            <a:xfrm>
              <a:off x="6455741" y="3932638"/>
              <a:ext cx="2618669" cy="0"/>
            </a:xfrm>
            <a:custGeom>
              <a:avLst/>
              <a:pathLst>
                <a:path w="2618669" h="0">
                  <a:moveTo>
                    <a:pt x="0" y="0"/>
                  </a:moveTo>
                  <a:lnTo>
                    <a:pt x="2618669" y="0"/>
                  </a:lnTo>
                  <a:lnTo>
                    <a:pt x="2618669" y="0"/>
                  </a:lnTo>
                </a:path>
              </a:pathLst>
            </a:custGeom>
            <a:ln w="13550" cap="flat">
              <a:solidFill>
                <a:srgbClr val="EBEBEB">
                  <a:alpha val="100000"/>
                </a:srgbClr>
              </a:solidFill>
              <a:prstDash val="solid"/>
              <a:round/>
            </a:ln>
          </p:spPr>
          <p:txBody>
            <a:bodyPr/>
            <a:lstStyle/>
            <a:p/>
          </p:txBody>
        </p:sp>
        <p:sp>
          <p:nvSpPr>
            <p:cNvPr id="297" name="pl297"/>
            <p:cNvSpPr/>
            <p:nvPr/>
          </p:nvSpPr>
          <p:spPr>
            <a:xfrm>
              <a:off x="6455741" y="3469151"/>
              <a:ext cx="2618669" cy="0"/>
            </a:xfrm>
            <a:custGeom>
              <a:avLst/>
              <a:pathLst>
                <a:path w="2618669" h="0">
                  <a:moveTo>
                    <a:pt x="0" y="0"/>
                  </a:moveTo>
                  <a:lnTo>
                    <a:pt x="2618669" y="0"/>
                  </a:lnTo>
                  <a:lnTo>
                    <a:pt x="2618669" y="0"/>
                  </a:lnTo>
                </a:path>
              </a:pathLst>
            </a:custGeom>
            <a:ln w="13550" cap="flat">
              <a:solidFill>
                <a:srgbClr val="EBEBEB">
                  <a:alpha val="100000"/>
                </a:srgbClr>
              </a:solidFill>
              <a:prstDash val="solid"/>
              <a:round/>
            </a:ln>
          </p:spPr>
          <p:txBody>
            <a:bodyPr/>
            <a:lstStyle/>
            <a:p/>
          </p:txBody>
        </p:sp>
        <p:sp>
          <p:nvSpPr>
            <p:cNvPr id="298" name="pl298"/>
            <p:cNvSpPr/>
            <p:nvPr/>
          </p:nvSpPr>
          <p:spPr>
            <a:xfrm>
              <a:off x="6609440" y="3141015"/>
              <a:ext cx="0" cy="1800432"/>
            </a:xfrm>
            <a:custGeom>
              <a:avLst/>
              <a:pathLst>
                <a:path w="0" h="1800432">
                  <a:moveTo>
                    <a:pt x="0" y="1800432"/>
                  </a:moveTo>
                  <a:lnTo>
                    <a:pt x="0" y="0"/>
                  </a:lnTo>
                  <a:lnTo>
                    <a:pt x="0" y="0"/>
                  </a:lnTo>
                </a:path>
              </a:pathLst>
            </a:custGeom>
            <a:ln w="13550" cap="flat">
              <a:solidFill>
                <a:srgbClr val="EBEBEB">
                  <a:alpha val="100000"/>
                </a:srgbClr>
              </a:solidFill>
              <a:prstDash val="solid"/>
              <a:round/>
            </a:ln>
          </p:spPr>
          <p:txBody>
            <a:bodyPr/>
            <a:lstStyle/>
            <a:p/>
          </p:txBody>
        </p:sp>
        <p:sp>
          <p:nvSpPr>
            <p:cNvPr id="299" name="pl299"/>
            <p:cNvSpPr/>
            <p:nvPr/>
          </p:nvSpPr>
          <p:spPr>
            <a:xfrm>
              <a:off x="6994652" y="3141015"/>
              <a:ext cx="0" cy="1800432"/>
            </a:xfrm>
            <a:custGeom>
              <a:avLst/>
              <a:pathLst>
                <a:path w="0" h="1800432">
                  <a:moveTo>
                    <a:pt x="0" y="1800432"/>
                  </a:moveTo>
                  <a:lnTo>
                    <a:pt x="0" y="0"/>
                  </a:lnTo>
                  <a:lnTo>
                    <a:pt x="0" y="0"/>
                  </a:lnTo>
                </a:path>
              </a:pathLst>
            </a:custGeom>
            <a:ln w="13550" cap="flat">
              <a:solidFill>
                <a:srgbClr val="EBEBEB">
                  <a:alpha val="100000"/>
                </a:srgbClr>
              </a:solidFill>
              <a:prstDash val="solid"/>
              <a:round/>
            </a:ln>
          </p:spPr>
          <p:txBody>
            <a:bodyPr/>
            <a:lstStyle/>
            <a:p/>
          </p:txBody>
        </p:sp>
        <p:sp>
          <p:nvSpPr>
            <p:cNvPr id="300" name="pl300"/>
            <p:cNvSpPr/>
            <p:nvPr/>
          </p:nvSpPr>
          <p:spPr>
            <a:xfrm>
              <a:off x="7379864" y="3141015"/>
              <a:ext cx="0" cy="1800432"/>
            </a:xfrm>
            <a:custGeom>
              <a:avLst/>
              <a:pathLst>
                <a:path w="0" h="1800432">
                  <a:moveTo>
                    <a:pt x="0" y="1800432"/>
                  </a:moveTo>
                  <a:lnTo>
                    <a:pt x="0" y="0"/>
                  </a:lnTo>
                  <a:lnTo>
                    <a:pt x="0" y="0"/>
                  </a:lnTo>
                </a:path>
              </a:pathLst>
            </a:custGeom>
            <a:ln w="13550" cap="flat">
              <a:solidFill>
                <a:srgbClr val="EBEBEB">
                  <a:alpha val="100000"/>
                </a:srgbClr>
              </a:solidFill>
              <a:prstDash val="solid"/>
              <a:round/>
            </a:ln>
          </p:spPr>
          <p:txBody>
            <a:bodyPr/>
            <a:lstStyle/>
            <a:p/>
          </p:txBody>
        </p:sp>
        <p:sp>
          <p:nvSpPr>
            <p:cNvPr id="301" name="pl301"/>
            <p:cNvSpPr/>
            <p:nvPr/>
          </p:nvSpPr>
          <p:spPr>
            <a:xfrm>
              <a:off x="7765076" y="3141015"/>
              <a:ext cx="0" cy="1800432"/>
            </a:xfrm>
            <a:custGeom>
              <a:avLst/>
              <a:pathLst>
                <a:path w="0" h="1800432">
                  <a:moveTo>
                    <a:pt x="0" y="1800432"/>
                  </a:moveTo>
                  <a:lnTo>
                    <a:pt x="0" y="0"/>
                  </a:lnTo>
                  <a:lnTo>
                    <a:pt x="0" y="0"/>
                  </a:lnTo>
                </a:path>
              </a:pathLst>
            </a:custGeom>
            <a:ln w="13550" cap="flat">
              <a:solidFill>
                <a:srgbClr val="EBEBEB">
                  <a:alpha val="100000"/>
                </a:srgbClr>
              </a:solidFill>
              <a:prstDash val="solid"/>
              <a:round/>
            </a:ln>
          </p:spPr>
          <p:txBody>
            <a:bodyPr/>
            <a:lstStyle/>
            <a:p/>
          </p:txBody>
        </p:sp>
        <p:sp>
          <p:nvSpPr>
            <p:cNvPr id="302" name="pl302"/>
            <p:cNvSpPr/>
            <p:nvPr/>
          </p:nvSpPr>
          <p:spPr>
            <a:xfrm>
              <a:off x="8150287" y="3141015"/>
              <a:ext cx="0" cy="1800432"/>
            </a:xfrm>
            <a:custGeom>
              <a:avLst/>
              <a:pathLst>
                <a:path w="0" h="1800432">
                  <a:moveTo>
                    <a:pt x="0" y="1800432"/>
                  </a:moveTo>
                  <a:lnTo>
                    <a:pt x="0" y="0"/>
                  </a:lnTo>
                  <a:lnTo>
                    <a:pt x="0" y="0"/>
                  </a:lnTo>
                </a:path>
              </a:pathLst>
            </a:custGeom>
            <a:ln w="13550" cap="flat">
              <a:solidFill>
                <a:srgbClr val="EBEBEB">
                  <a:alpha val="100000"/>
                </a:srgbClr>
              </a:solidFill>
              <a:prstDash val="solid"/>
              <a:round/>
            </a:ln>
          </p:spPr>
          <p:txBody>
            <a:bodyPr/>
            <a:lstStyle/>
            <a:p/>
          </p:txBody>
        </p:sp>
        <p:sp>
          <p:nvSpPr>
            <p:cNvPr id="303" name="pl303"/>
            <p:cNvSpPr/>
            <p:nvPr/>
          </p:nvSpPr>
          <p:spPr>
            <a:xfrm>
              <a:off x="8535499" y="3141015"/>
              <a:ext cx="0" cy="1800432"/>
            </a:xfrm>
            <a:custGeom>
              <a:avLst/>
              <a:pathLst>
                <a:path w="0" h="1800432">
                  <a:moveTo>
                    <a:pt x="0" y="1800432"/>
                  </a:moveTo>
                  <a:lnTo>
                    <a:pt x="0" y="0"/>
                  </a:lnTo>
                  <a:lnTo>
                    <a:pt x="0" y="0"/>
                  </a:lnTo>
                </a:path>
              </a:pathLst>
            </a:custGeom>
            <a:ln w="13550" cap="flat">
              <a:solidFill>
                <a:srgbClr val="EBEBEB">
                  <a:alpha val="100000"/>
                </a:srgbClr>
              </a:solidFill>
              <a:prstDash val="solid"/>
              <a:round/>
            </a:ln>
          </p:spPr>
          <p:txBody>
            <a:bodyPr/>
            <a:lstStyle/>
            <a:p/>
          </p:txBody>
        </p:sp>
        <p:sp>
          <p:nvSpPr>
            <p:cNvPr id="304" name="pl304"/>
            <p:cNvSpPr/>
            <p:nvPr/>
          </p:nvSpPr>
          <p:spPr>
            <a:xfrm>
              <a:off x="8920711" y="3141015"/>
              <a:ext cx="0" cy="1800432"/>
            </a:xfrm>
            <a:custGeom>
              <a:avLst/>
              <a:pathLst>
                <a:path w="0" h="1800432">
                  <a:moveTo>
                    <a:pt x="0" y="1800432"/>
                  </a:moveTo>
                  <a:lnTo>
                    <a:pt x="0" y="0"/>
                  </a:lnTo>
                  <a:lnTo>
                    <a:pt x="0" y="0"/>
                  </a:lnTo>
                </a:path>
              </a:pathLst>
            </a:custGeom>
            <a:ln w="13550" cap="flat">
              <a:solidFill>
                <a:srgbClr val="EBEBEB">
                  <a:alpha val="100000"/>
                </a:srgbClr>
              </a:solidFill>
              <a:prstDash val="solid"/>
              <a:round/>
            </a:ln>
          </p:spPr>
          <p:txBody>
            <a:bodyPr/>
            <a:lstStyle/>
            <a:p/>
          </p:txBody>
        </p:sp>
        <p:sp>
          <p:nvSpPr>
            <p:cNvPr id="305" name="rc305"/>
            <p:cNvSpPr/>
            <p:nvPr/>
          </p:nvSpPr>
          <p:spPr>
            <a:xfrm>
              <a:off x="6574771" y="4569088"/>
              <a:ext cx="69338" cy="290522"/>
            </a:xfrm>
            <a:prstGeom prst="rect">
              <a:avLst/>
            </a:prstGeom>
            <a:solidFill>
              <a:srgbClr val="0058AB">
                <a:alpha val="100000"/>
              </a:srgbClr>
            </a:solidFill>
          </p:spPr>
          <p:txBody>
            <a:bodyPr/>
            <a:lstStyle/>
            <a:p/>
          </p:txBody>
        </p:sp>
        <p:sp>
          <p:nvSpPr>
            <p:cNvPr id="306" name="rc306"/>
            <p:cNvSpPr/>
            <p:nvPr/>
          </p:nvSpPr>
          <p:spPr>
            <a:xfrm>
              <a:off x="6651813" y="4617395"/>
              <a:ext cx="69338" cy="242214"/>
            </a:xfrm>
            <a:prstGeom prst="rect">
              <a:avLst/>
            </a:prstGeom>
            <a:solidFill>
              <a:srgbClr val="0058AB">
                <a:alpha val="100000"/>
              </a:srgbClr>
            </a:solidFill>
          </p:spPr>
          <p:txBody>
            <a:bodyPr/>
            <a:lstStyle/>
            <a:p/>
          </p:txBody>
        </p:sp>
        <p:sp>
          <p:nvSpPr>
            <p:cNvPr id="307" name="rc307"/>
            <p:cNvSpPr/>
            <p:nvPr/>
          </p:nvSpPr>
          <p:spPr>
            <a:xfrm>
              <a:off x="6728856" y="4548262"/>
              <a:ext cx="69338" cy="311348"/>
            </a:xfrm>
            <a:prstGeom prst="rect">
              <a:avLst/>
            </a:prstGeom>
            <a:solidFill>
              <a:srgbClr val="0058AB">
                <a:alpha val="100000"/>
              </a:srgbClr>
            </a:solidFill>
          </p:spPr>
          <p:txBody>
            <a:bodyPr/>
            <a:lstStyle/>
            <a:p/>
          </p:txBody>
        </p:sp>
        <p:sp>
          <p:nvSpPr>
            <p:cNvPr id="308" name="rc308"/>
            <p:cNvSpPr/>
            <p:nvPr/>
          </p:nvSpPr>
          <p:spPr>
            <a:xfrm>
              <a:off x="6805898" y="4609970"/>
              <a:ext cx="69338" cy="249639"/>
            </a:xfrm>
            <a:prstGeom prst="rect">
              <a:avLst/>
            </a:prstGeom>
            <a:solidFill>
              <a:srgbClr val="0058AB">
                <a:alpha val="100000"/>
              </a:srgbClr>
            </a:solidFill>
          </p:spPr>
          <p:txBody>
            <a:bodyPr/>
            <a:lstStyle/>
            <a:p/>
          </p:txBody>
        </p:sp>
        <p:sp>
          <p:nvSpPr>
            <p:cNvPr id="309" name="rc309"/>
            <p:cNvSpPr/>
            <p:nvPr/>
          </p:nvSpPr>
          <p:spPr>
            <a:xfrm>
              <a:off x="6882941" y="4635789"/>
              <a:ext cx="69338" cy="223821"/>
            </a:xfrm>
            <a:prstGeom prst="rect">
              <a:avLst/>
            </a:prstGeom>
            <a:solidFill>
              <a:srgbClr val="0058AB">
                <a:alpha val="100000"/>
              </a:srgbClr>
            </a:solidFill>
          </p:spPr>
          <p:txBody>
            <a:bodyPr/>
            <a:lstStyle/>
            <a:p/>
          </p:txBody>
        </p:sp>
        <p:sp>
          <p:nvSpPr>
            <p:cNvPr id="310" name="rc310"/>
            <p:cNvSpPr/>
            <p:nvPr/>
          </p:nvSpPr>
          <p:spPr>
            <a:xfrm>
              <a:off x="6959983" y="4628944"/>
              <a:ext cx="69338" cy="230666"/>
            </a:xfrm>
            <a:prstGeom prst="rect">
              <a:avLst/>
            </a:prstGeom>
            <a:solidFill>
              <a:srgbClr val="0058AB">
                <a:alpha val="100000"/>
              </a:srgbClr>
            </a:solidFill>
          </p:spPr>
          <p:txBody>
            <a:bodyPr/>
            <a:lstStyle/>
            <a:p/>
          </p:txBody>
        </p:sp>
        <p:sp>
          <p:nvSpPr>
            <p:cNvPr id="311" name="rc311"/>
            <p:cNvSpPr/>
            <p:nvPr/>
          </p:nvSpPr>
          <p:spPr>
            <a:xfrm>
              <a:off x="7037025" y="4734296"/>
              <a:ext cx="69338" cy="125314"/>
            </a:xfrm>
            <a:prstGeom prst="rect">
              <a:avLst/>
            </a:prstGeom>
            <a:solidFill>
              <a:srgbClr val="0058AB">
                <a:alpha val="100000"/>
              </a:srgbClr>
            </a:solidFill>
          </p:spPr>
          <p:txBody>
            <a:bodyPr/>
            <a:lstStyle/>
            <a:p/>
          </p:txBody>
        </p:sp>
        <p:sp>
          <p:nvSpPr>
            <p:cNvPr id="312" name="rc312"/>
            <p:cNvSpPr/>
            <p:nvPr/>
          </p:nvSpPr>
          <p:spPr>
            <a:xfrm>
              <a:off x="7114068" y="4719048"/>
              <a:ext cx="69338" cy="140562"/>
            </a:xfrm>
            <a:prstGeom prst="rect">
              <a:avLst/>
            </a:prstGeom>
            <a:solidFill>
              <a:srgbClr val="0058AB">
                <a:alpha val="100000"/>
              </a:srgbClr>
            </a:solidFill>
          </p:spPr>
          <p:txBody>
            <a:bodyPr/>
            <a:lstStyle/>
            <a:p/>
          </p:txBody>
        </p:sp>
        <p:sp>
          <p:nvSpPr>
            <p:cNvPr id="313" name="rc313"/>
            <p:cNvSpPr/>
            <p:nvPr/>
          </p:nvSpPr>
          <p:spPr>
            <a:xfrm>
              <a:off x="7191110" y="4740354"/>
              <a:ext cx="69338" cy="119255"/>
            </a:xfrm>
            <a:prstGeom prst="rect">
              <a:avLst/>
            </a:prstGeom>
            <a:solidFill>
              <a:srgbClr val="0058AB">
                <a:alpha val="100000"/>
              </a:srgbClr>
            </a:solidFill>
          </p:spPr>
          <p:txBody>
            <a:bodyPr/>
            <a:lstStyle/>
            <a:p/>
          </p:txBody>
        </p:sp>
        <p:sp>
          <p:nvSpPr>
            <p:cNvPr id="314" name="rc314"/>
            <p:cNvSpPr/>
            <p:nvPr/>
          </p:nvSpPr>
          <p:spPr>
            <a:xfrm>
              <a:off x="7268152" y="4751284"/>
              <a:ext cx="69338" cy="108326"/>
            </a:xfrm>
            <a:prstGeom prst="rect">
              <a:avLst/>
            </a:prstGeom>
            <a:solidFill>
              <a:srgbClr val="0058AB">
                <a:alpha val="100000"/>
              </a:srgbClr>
            </a:solidFill>
          </p:spPr>
          <p:txBody>
            <a:bodyPr/>
            <a:lstStyle/>
            <a:p/>
          </p:txBody>
        </p:sp>
        <p:sp>
          <p:nvSpPr>
            <p:cNvPr id="315" name="rc315"/>
            <p:cNvSpPr/>
            <p:nvPr/>
          </p:nvSpPr>
          <p:spPr>
            <a:xfrm>
              <a:off x="7345195" y="4736695"/>
              <a:ext cx="69338" cy="122915"/>
            </a:xfrm>
            <a:prstGeom prst="rect">
              <a:avLst/>
            </a:prstGeom>
            <a:solidFill>
              <a:srgbClr val="0058AB">
                <a:alpha val="100000"/>
              </a:srgbClr>
            </a:solidFill>
          </p:spPr>
          <p:txBody>
            <a:bodyPr/>
            <a:lstStyle/>
            <a:p/>
          </p:txBody>
        </p:sp>
        <p:sp>
          <p:nvSpPr>
            <p:cNvPr id="316" name="rc316"/>
            <p:cNvSpPr/>
            <p:nvPr/>
          </p:nvSpPr>
          <p:spPr>
            <a:xfrm>
              <a:off x="7422237" y="4753856"/>
              <a:ext cx="69338" cy="105753"/>
            </a:xfrm>
            <a:prstGeom prst="rect">
              <a:avLst/>
            </a:prstGeom>
            <a:solidFill>
              <a:srgbClr val="0058AB">
                <a:alpha val="100000"/>
              </a:srgbClr>
            </a:solidFill>
          </p:spPr>
          <p:txBody>
            <a:bodyPr/>
            <a:lstStyle/>
            <a:p/>
          </p:txBody>
        </p:sp>
        <p:sp>
          <p:nvSpPr>
            <p:cNvPr id="317" name="rc317"/>
            <p:cNvSpPr/>
            <p:nvPr/>
          </p:nvSpPr>
          <p:spPr>
            <a:xfrm>
              <a:off x="7499279" y="4764641"/>
              <a:ext cx="69338" cy="94968"/>
            </a:xfrm>
            <a:prstGeom prst="rect">
              <a:avLst/>
            </a:prstGeom>
            <a:solidFill>
              <a:srgbClr val="0058AB">
                <a:alpha val="100000"/>
              </a:srgbClr>
            </a:solidFill>
          </p:spPr>
          <p:txBody>
            <a:bodyPr/>
            <a:lstStyle/>
            <a:p/>
          </p:txBody>
        </p:sp>
        <p:sp>
          <p:nvSpPr>
            <p:cNvPr id="318" name="rc318"/>
            <p:cNvSpPr/>
            <p:nvPr/>
          </p:nvSpPr>
          <p:spPr>
            <a:xfrm>
              <a:off x="7576322" y="4696560"/>
              <a:ext cx="69338" cy="163050"/>
            </a:xfrm>
            <a:prstGeom prst="rect">
              <a:avLst/>
            </a:prstGeom>
            <a:solidFill>
              <a:srgbClr val="0058AB">
                <a:alpha val="100000"/>
              </a:srgbClr>
            </a:solidFill>
          </p:spPr>
          <p:txBody>
            <a:bodyPr/>
            <a:lstStyle/>
            <a:p/>
          </p:txBody>
        </p:sp>
        <p:sp>
          <p:nvSpPr>
            <p:cNvPr id="319" name="rc319"/>
            <p:cNvSpPr/>
            <p:nvPr/>
          </p:nvSpPr>
          <p:spPr>
            <a:xfrm>
              <a:off x="7653364" y="4713881"/>
              <a:ext cx="69338" cy="145729"/>
            </a:xfrm>
            <a:prstGeom prst="rect">
              <a:avLst/>
            </a:prstGeom>
            <a:solidFill>
              <a:srgbClr val="0058AB">
                <a:alpha val="100000"/>
              </a:srgbClr>
            </a:solidFill>
          </p:spPr>
          <p:txBody>
            <a:bodyPr/>
            <a:lstStyle/>
            <a:p/>
          </p:txBody>
        </p:sp>
        <p:sp>
          <p:nvSpPr>
            <p:cNvPr id="320" name="rc320"/>
            <p:cNvSpPr/>
            <p:nvPr/>
          </p:nvSpPr>
          <p:spPr>
            <a:xfrm>
              <a:off x="7730406" y="4707636"/>
              <a:ext cx="69338" cy="151974"/>
            </a:xfrm>
            <a:prstGeom prst="rect">
              <a:avLst/>
            </a:prstGeom>
            <a:solidFill>
              <a:srgbClr val="0058AB">
                <a:alpha val="100000"/>
              </a:srgbClr>
            </a:solidFill>
          </p:spPr>
          <p:txBody>
            <a:bodyPr/>
            <a:lstStyle/>
            <a:p/>
          </p:txBody>
        </p:sp>
        <p:sp>
          <p:nvSpPr>
            <p:cNvPr id="321" name="rc321"/>
            <p:cNvSpPr/>
            <p:nvPr/>
          </p:nvSpPr>
          <p:spPr>
            <a:xfrm>
              <a:off x="7807449" y="4728157"/>
              <a:ext cx="69338" cy="131453"/>
            </a:xfrm>
            <a:prstGeom prst="rect">
              <a:avLst/>
            </a:prstGeom>
            <a:solidFill>
              <a:srgbClr val="0058AB">
                <a:alpha val="100000"/>
              </a:srgbClr>
            </a:solidFill>
          </p:spPr>
          <p:txBody>
            <a:bodyPr/>
            <a:lstStyle/>
            <a:p/>
          </p:txBody>
        </p:sp>
        <p:sp>
          <p:nvSpPr>
            <p:cNvPr id="322" name="rc322"/>
            <p:cNvSpPr/>
            <p:nvPr/>
          </p:nvSpPr>
          <p:spPr>
            <a:xfrm>
              <a:off x="7884491" y="4728513"/>
              <a:ext cx="69338" cy="131097"/>
            </a:xfrm>
            <a:prstGeom prst="rect">
              <a:avLst/>
            </a:prstGeom>
            <a:solidFill>
              <a:srgbClr val="0058AB">
                <a:alpha val="100000"/>
              </a:srgbClr>
            </a:solidFill>
          </p:spPr>
          <p:txBody>
            <a:bodyPr/>
            <a:lstStyle/>
            <a:p/>
          </p:txBody>
        </p:sp>
        <p:sp>
          <p:nvSpPr>
            <p:cNvPr id="323" name="rc323"/>
            <p:cNvSpPr/>
            <p:nvPr/>
          </p:nvSpPr>
          <p:spPr>
            <a:xfrm>
              <a:off x="7961534" y="4681336"/>
              <a:ext cx="69338" cy="178274"/>
            </a:xfrm>
            <a:prstGeom prst="rect">
              <a:avLst/>
            </a:prstGeom>
            <a:solidFill>
              <a:srgbClr val="0058AB">
                <a:alpha val="100000"/>
              </a:srgbClr>
            </a:solidFill>
          </p:spPr>
          <p:txBody>
            <a:bodyPr/>
            <a:lstStyle/>
            <a:p/>
          </p:txBody>
        </p:sp>
        <p:sp>
          <p:nvSpPr>
            <p:cNvPr id="324" name="rc324"/>
            <p:cNvSpPr/>
            <p:nvPr/>
          </p:nvSpPr>
          <p:spPr>
            <a:xfrm>
              <a:off x="8038576" y="4733725"/>
              <a:ext cx="69338" cy="125885"/>
            </a:xfrm>
            <a:prstGeom prst="rect">
              <a:avLst/>
            </a:prstGeom>
            <a:solidFill>
              <a:srgbClr val="0058AB">
                <a:alpha val="100000"/>
              </a:srgbClr>
            </a:solidFill>
          </p:spPr>
          <p:txBody>
            <a:bodyPr/>
            <a:lstStyle/>
            <a:p/>
          </p:txBody>
        </p:sp>
        <p:sp>
          <p:nvSpPr>
            <p:cNvPr id="325" name="rc325"/>
            <p:cNvSpPr/>
            <p:nvPr/>
          </p:nvSpPr>
          <p:spPr>
            <a:xfrm>
              <a:off x="8115618" y="4741931"/>
              <a:ext cx="69338" cy="117679"/>
            </a:xfrm>
            <a:prstGeom prst="rect">
              <a:avLst/>
            </a:prstGeom>
            <a:solidFill>
              <a:srgbClr val="0058AB">
                <a:alpha val="100000"/>
              </a:srgbClr>
            </a:solidFill>
          </p:spPr>
          <p:txBody>
            <a:bodyPr/>
            <a:lstStyle/>
            <a:p/>
          </p:txBody>
        </p:sp>
        <p:sp>
          <p:nvSpPr>
            <p:cNvPr id="326" name="rc326"/>
            <p:cNvSpPr/>
            <p:nvPr/>
          </p:nvSpPr>
          <p:spPr>
            <a:xfrm>
              <a:off x="8192661" y="4661995"/>
              <a:ext cx="69338" cy="78024"/>
            </a:xfrm>
            <a:prstGeom prst="rect">
              <a:avLst/>
            </a:prstGeom>
            <a:solidFill>
              <a:srgbClr val="FFC20E">
                <a:alpha val="100000"/>
              </a:srgbClr>
            </a:solidFill>
          </p:spPr>
          <p:txBody>
            <a:bodyPr/>
            <a:lstStyle/>
            <a:p/>
          </p:txBody>
        </p:sp>
        <p:sp>
          <p:nvSpPr>
            <p:cNvPr id="327" name="rc327"/>
            <p:cNvSpPr/>
            <p:nvPr/>
          </p:nvSpPr>
          <p:spPr>
            <a:xfrm>
              <a:off x="8192661" y="4740019"/>
              <a:ext cx="69338" cy="119591"/>
            </a:xfrm>
            <a:prstGeom prst="rect">
              <a:avLst/>
            </a:prstGeom>
            <a:solidFill>
              <a:srgbClr val="0058AB">
                <a:alpha val="100000"/>
              </a:srgbClr>
            </a:solidFill>
          </p:spPr>
          <p:txBody>
            <a:bodyPr/>
            <a:lstStyle/>
            <a:p/>
          </p:txBody>
        </p:sp>
        <p:sp>
          <p:nvSpPr>
            <p:cNvPr id="328" name="rc328"/>
            <p:cNvSpPr/>
            <p:nvPr/>
          </p:nvSpPr>
          <p:spPr>
            <a:xfrm>
              <a:off x="8269703" y="4738503"/>
              <a:ext cx="69338" cy="7809"/>
            </a:xfrm>
            <a:prstGeom prst="rect">
              <a:avLst/>
            </a:prstGeom>
            <a:solidFill>
              <a:srgbClr val="FFC20E">
                <a:alpha val="100000"/>
              </a:srgbClr>
            </a:solidFill>
          </p:spPr>
          <p:txBody>
            <a:bodyPr/>
            <a:lstStyle/>
            <a:p/>
          </p:txBody>
        </p:sp>
        <p:sp>
          <p:nvSpPr>
            <p:cNvPr id="329" name="rc329"/>
            <p:cNvSpPr/>
            <p:nvPr/>
          </p:nvSpPr>
          <p:spPr>
            <a:xfrm>
              <a:off x="8269703" y="4746313"/>
              <a:ext cx="69338" cy="113296"/>
            </a:xfrm>
            <a:prstGeom prst="rect">
              <a:avLst/>
            </a:prstGeom>
            <a:solidFill>
              <a:srgbClr val="0058AB">
                <a:alpha val="100000"/>
              </a:srgbClr>
            </a:solidFill>
          </p:spPr>
          <p:txBody>
            <a:bodyPr/>
            <a:lstStyle/>
            <a:p/>
          </p:txBody>
        </p:sp>
        <p:sp>
          <p:nvSpPr>
            <p:cNvPr id="330" name="rc330"/>
            <p:cNvSpPr/>
            <p:nvPr/>
          </p:nvSpPr>
          <p:spPr>
            <a:xfrm>
              <a:off x="8346745" y="4707066"/>
              <a:ext cx="69338" cy="45542"/>
            </a:xfrm>
            <a:prstGeom prst="rect">
              <a:avLst/>
            </a:prstGeom>
            <a:solidFill>
              <a:srgbClr val="FFC20E">
                <a:alpha val="100000"/>
              </a:srgbClr>
            </a:solidFill>
          </p:spPr>
          <p:txBody>
            <a:bodyPr/>
            <a:lstStyle/>
            <a:p/>
          </p:txBody>
        </p:sp>
        <p:sp>
          <p:nvSpPr>
            <p:cNvPr id="331" name="rc331"/>
            <p:cNvSpPr/>
            <p:nvPr/>
          </p:nvSpPr>
          <p:spPr>
            <a:xfrm>
              <a:off x="8346745" y="4752608"/>
              <a:ext cx="69338" cy="107002"/>
            </a:xfrm>
            <a:prstGeom prst="rect">
              <a:avLst/>
            </a:prstGeom>
            <a:solidFill>
              <a:srgbClr val="0058AB">
                <a:alpha val="100000"/>
              </a:srgbClr>
            </a:solidFill>
          </p:spPr>
          <p:txBody>
            <a:bodyPr/>
            <a:lstStyle/>
            <a:p/>
          </p:txBody>
        </p:sp>
        <p:sp>
          <p:nvSpPr>
            <p:cNvPr id="332" name="rc332"/>
            <p:cNvSpPr/>
            <p:nvPr/>
          </p:nvSpPr>
          <p:spPr>
            <a:xfrm>
              <a:off x="8423788" y="4758902"/>
              <a:ext cx="69338" cy="100708"/>
            </a:xfrm>
            <a:prstGeom prst="rect">
              <a:avLst/>
            </a:prstGeom>
            <a:solidFill>
              <a:srgbClr val="69DBFF">
                <a:alpha val="100000"/>
              </a:srgbClr>
            </a:solidFill>
          </p:spPr>
          <p:txBody>
            <a:bodyPr/>
            <a:lstStyle/>
            <a:p/>
          </p:txBody>
        </p:sp>
        <p:sp>
          <p:nvSpPr>
            <p:cNvPr id="333" name="rc333"/>
            <p:cNvSpPr/>
            <p:nvPr/>
          </p:nvSpPr>
          <p:spPr>
            <a:xfrm>
              <a:off x="8500830" y="4765196"/>
              <a:ext cx="69338" cy="94413"/>
            </a:xfrm>
            <a:prstGeom prst="rect">
              <a:avLst/>
            </a:prstGeom>
            <a:solidFill>
              <a:srgbClr val="69DBFF">
                <a:alpha val="100000"/>
              </a:srgbClr>
            </a:solidFill>
          </p:spPr>
          <p:txBody>
            <a:bodyPr/>
            <a:lstStyle/>
            <a:p/>
          </p:txBody>
        </p:sp>
        <p:sp>
          <p:nvSpPr>
            <p:cNvPr id="334" name="rc334"/>
            <p:cNvSpPr/>
            <p:nvPr/>
          </p:nvSpPr>
          <p:spPr>
            <a:xfrm>
              <a:off x="8577872" y="4771490"/>
              <a:ext cx="69338" cy="88119"/>
            </a:xfrm>
            <a:prstGeom prst="rect">
              <a:avLst/>
            </a:prstGeom>
            <a:solidFill>
              <a:srgbClr val="69DBFF">
                <a:alpha val="100000"/>
              </a:srgbClr>
            </a:solidFill>
          </p:spPr>
          <p:txBody>
            <a:bodyPr/>
            <a:lstStyle/>
            <a:p/>
          </p:txBody>
        </p:sp>
        <p:sp>
          <p:nvSpPr>
            <p:cNvPr id="335" name="rc335"/>
            <p:cNvSpPr/>
            <p:nvPr/>
          </p:nvSpPr>
          <p:spPr>
            <a:xfrm>
              <a:off x="8654915" y="4777785"/>
              <a:ext cx="69338" cy="81825"/>
            </a:xfrm>
            <a:prstGeom prst="rect">
              <a:avLst/>
            </a:prstGeom>
            <a:solidFill>
              <a:srgbClr val="69DBFF">
                <a:alpha val="100000"/>
              </a:srgbClr>
            </a:solidFill>
          </p:spPr>
          <p:txBody>
            <a:bodyPr/>
            <a:lstStyle/>
            <a:p/>
          </p:txBody>
        </p:sp>
        <p:sp>
          <p:nvSpPr>
            <p:cNvPr id="336" name="rc336"/>
            <p:cNvSpPr/>
            <p:nvPr/>
          </p:nvSpPr>
          <p:spPr>
            <a:xfrm>
              <a:off x="8731957" y="4784079"/>
              <a:ext cx="69338" cy="75531"/>
            </a:xfrm>
            <a:prstGeom prst="rect">
              <a:avLst/>
            </a:prstGeom>
            <a:solidFill>
              <a:srgbClr val="69DBFF">
                <a:alpha val="100000"/>
              </a:srgbClr>
            </a:solidFill>
          </p:spPr>
          <p:txBody>
            <a:bodyPr/>
            <a:lstStyle/>
            <a:p/>
          </p:txBody>
        </p:sp>
        <p:sp>
          <p:nvSpPr>
            <p:cNvPr id="337" name="rc337"/>
            <p:cNvSpPr/>
            <p:nvPr/>
          </p:nvSpPr>
          <p:spPr>
            <a:xfrm>
              <a:off x="8809000" y="4790373"/>
              <a:ext cx="69338" cy="69236"/>
            </a:xfrm>
            <a:prstGeom prst="rect">
              <a:avLst/>
            </a:prstGeom>
            <a:solidFill>
              <a:srgbClr val="69DBFF">
                <a:alpha val="100000"/>
              </a:srgbClr>
            </a:solidFill>
          </p:spPr>
          <p:txBody>
            <a:bodyPr/>
            <a:lstStyle/>
            <a:p/>
          </p:txBody>
        </p:sp>
        <p:sp>
          <p:nvSpPr>
            <p:cNvPr id="338" name="rc338"/>
            <p:cNvSpPr/>
            <p:nvPr/>
          </p:nvSpPr>
          <p:spPr>
            <a:xfrm>
              <a:off x="8886042" y="4796668"/>
              <a:ext cx="69338" cy="62942"/>
            </a:xfrm>
            <a:prstGeom prst="rect">
              <a:avLst/>
            </a:prstGeom>
            <a:solidFill>
              <a:srgbClr val="69DBFF">
                <a:alpha val="100000"/>
              </a:srgbClr>
            </a:solidFill>
          </p:spPr>
          <p:txBody>
            <a:bodyPr/>
            <a:lstStyle/>
            <a:p/>
          </p:txBody>
        </p:sp>
        <p:sp>
          <p:nvSpPr>
            <p:cNvPr id="339" name="rc339"/>
            <p:cNvSpPr/>
            <p:nvPr/>
          </p:nvSpPr>
          <p:spPr>
            <a:xfrm>
              <a:off x="8115618" y="4733725"/>
              <a:ext cx="69338" cy="8206"/>
            </a:xfrm>
            <a:prstGeom prst="rect">
              <a:avLst/>
            </a:prstGeom>
            <a:solidFill>
              <a:srgbClr val="69DBFF">
                <a:alpha val="100000"/>
              </a:srgbClr>
            </a:solidFill>
          </p:spPr>
          <p:txBody>
            <a:bodyPr/>
            <a:lstStyle/>
            <a:p/>
          </p:txBody>
        </p:sp>
        <p:sp>
          <p:nvSpPr>
            <p:cNvPr id="340" name="tx340"/>
            <p:cNvSpPr/>
            <p:nvPr/>
          </p:nvSpPr>
          <p:spPr>
            <a:xfrm>
              <a:off x="2270577" y="2992220"/>
              <a:ext cx="235962"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EUR</a:t>
              </a:r>
            </a:p>
          </p:txBody>
        </p:sp>
        <p:sp>
          <p:nvSpPr>
            <p:cNvPr id="341" name="tx341"/>
            <p:cNvSpPr/>
            <p:nvPr/>
          </p:nvSpPr>
          <p:spPr>
            <a:xfrm>
              <a:off x="4924647" y="2990855"/>
              <a:ext cx="304338"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SEAR</a:t>
              </a:r>
            </a:p>
          </p:txBody>
        </p:sp>
        <p:sp>
          <p:nvSpPr>
            <p:cNvPr id="342" name="tx342"/>
            <p:cNvSpPr/>
            <p:nvPr/>
          </p:nvSpPr>
          <p:spPr>
            <a:xfrm>
              <a:off x="7634707" y="2993584"/>
              <a:ext cx="260736"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WPR</a:t>
              </a:r>
            </a:p>
          </p:txBody>
        </p:sp>
        <p:sp>
          <p:nvSpPr>
            <p:cNvPr id="343" name="tx343"/>
            <p:cNvSpPr/>
            <p:nvPr/>
          </p:nvSpPr>
          <p:spPr>
            <a:xfrm>
              <a:off x="2276798" y="908700"/>
              <a:ext cx="223520"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AFR</a:t>
              </a:r>
            </a:p>
          </p:txBody>
        </p:sp>
        <p:sp>
          <p:nvSpPr>
            <p:cNvPr id="344" name="tx344"/>
            <p:cNvSpPr/>
            <p:nvPr/>
          </p:nvSpPr>
          <p:spPr>
            <a:xfrm>
              <a:off x="4952642" y="908700"/>
              <a:ext cx="248349"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AMR</a:t>
              </a:r>
            </a:p>
          </p:txBody>
        </p:sp>
        <p:sp>
          <p:nvSpPr>
            <p:cNvPr id="345" name="tx345"/>
            <p:cNvSpPr/>
            <p:nvPr/>
          </p:nvSpPr>
          <p:spPr>
            <a:xfrm>
              <a:off x="7640901" y="908700"/>
              <a:ext cx="248349"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EMR</a:t>
              </a:r>
            </a:p>
          </p:txBody>
        </p:sp>
        <p:sp>
          <p:nvSpPr>
            <p:cNvPr id="346" name="tx346"/>
            <p:cNvSpPr/>
            <p:nvPr/>
          </p:nvSpPr>
          <p:spPr>
            <a:xfrm rot="-5400000">
              <a:off x="1104921" y="5089440"/>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347" name="tx347"/>
            <p:cNvSpPr/>
            <p:nvPr/>
          </p:nvSpPr>
          <p:spPr>
            <a:xfrm rot="-5400000">
              <a:off x="1490133" y="5089440"/>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348" name="tx348"/>
            <p:cNvSpPr/>
            <p:nvPr/>
          </p:nvSpPr>
          <p:spPr>
            <a:xfrm rot="-5400000">
              <a:off x="1875345" y="5089440"/>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349" name="tx349"/>
            <p:cNvSpPr/>
            <p:nvPr/>
          </p:nvSpPr>
          <p:spPr>
            <a:xfrm rot="-5400000">
              <a:off x="2260556" y="5089440"/>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350" name="tx350"/>
            <p:cNvSpPr/>
            <p:nvPr/>
          </p:nvSpPr>
          <p:spPr>
            <a:xfrm rot="-5400000">
              <a:off x="2645768" y="5089440"/>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351" name="tx351"/>
            <p:cNvSpPr/>
            <p:nvPr/>
          </p:nvSpPr>
          <p:spPr>
            <a:xfrm rot="-5400000">
              <a:off x="3030980" y="5089440"/>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352" name="tx352"/>
            <p:cNvSpPr/>
            <p:nvPr/>
          </p:nvSpPr>
          <p:spPr>
            <a:xfrm rot="-5400000">
              <a:off x="3416164" y="508941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353" name="tx353"/>
            <p:cNvSpPr/>
            <p:nvPr/>
          </p:nvSpPr>
          <p:spPr>
            <a:xfrm rot="-5400000">
              <a:off x="3793180" y="5089440"/>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354" name="tx354"/>
            <p:cNvSpPr/>
            <p:nvPr/>
          </p:nvSpPr>
          <p:spPr>
            <a:xfrm rot="-5400000">
              <a:off x="4178392" y="5089440"/>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355" name="tx355"/>
            <p:cNvSpPr/>
            <p:nvPr/>
          </p:nvSpPr>
          <p:spPr>
            <a:xfrm rot="-5400000">
              <a:off x="4563603" y="5089440"/>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356" name="tx356"/>
            <p:cNvSpPr/>
            <p:nvPr/>
          </p:nvSpPr>
          <p:spPr>
            <a:xfrm rot="-5400000">
              <a:off x="4948815" y="5089440"/>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357" name="tx357"/>
            <p:cNvSpPr/>
            <p:nvPr/>
          </p:nvSpPr>
          <p:spPr>
            <a:xfrm rot="-5400000">
              <a:off x="5334027" y="5089440"/>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358" name="tx358"/>
            <p:cNvSpPr/>
            <p:nvPr/>
          </p:nvSpPr>
          <p:spPr>
            <a:xfrm rot="-5400000">
              <a:off x="5719239" y="5089440"/>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359" name="tx359"/>
            <p:cNvSpPr/>
            <p:nvPr/>
          </p:nvSpPr>
          <p:spPr>
            <a:xfrm rot="-5400000">
              <a:off x="6104423" y="508941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360" name="tx360"/>
            <p:cNvSpPr/>
            <p:nvPr/>
          </p:nvSpPr>
          <p:spPr>
            <a:xfrm rot="-5400000">
              <a:off x="6481439" y="5089440"/>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361" name="tx361"/>
            <p:cNvSpPr/>
            <p:nvPr/>
          </p:nvSpPr>
          <p:spPr>
            <a:xfrm rot="-5400000">
              <a:off x="6866650" y="5089440"/>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362" name="tx362"/>
            <p:cNvSpPr/>
            <p:nvPr/>
          </p:nvSpPr>
          <p:spPr>
            <a:xfrm rot="-5400000">
              <a:off x="7251862" y="5089440"/>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363" name="tx363"/>
            <p:cNvSpPr/>
            <p:nvPr/>
          </p:nvSpPr>
          <p:spPr>
            <a:xfrm rot="-5400000">
              <a:off x="7637074" y="5089440"/>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364" name="tx364"/>
            <p:cNvSpPr/>
            <p:nvPr/>
          </p:nvSpPr>
          <p:spPr>
            <a:xfrm rot="-5400000">
              <a:off x="8022286" y="5089440"/>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365" name="tx365"/>
            <p:cNvSpPr/>
            <p:nvPr/>
          </p:nvSpPr>
          <p:spPr>
            <a:xfrm rot="-5400000">
              <a:off x="8407498" y="5089440"/>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366" name="tx366"/>
            <p:cNvSpPr/>
            <p:nvPr/>
          </p:nvSpPr>
          <p:spPr>
            <a:xfrm rot="-5400000">
              <a:off x="8792682" y="508941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367" name="tx367"/>
            <p:cNvSpPr/>
            <p:nvPr/>
          </p:nvSpPr>
          <p:spPr>
            <a:xfrm>
              <a:off x="953025" y="27320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68" name="tx368"/>
            <p:cNvSpPr/>
            <p:nvPr/>
          </p:nvSpPr>
          <p:spPr>
            <a:xfrm>
              <a:off x="508103" y="2253811"/>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2,500,000</a:t>
              </a:r>
            </a:p>
          </p:txBody>
        </p:sp>
        <p:sp>
          <p:nvSpPr>
            <p:cNvPr id="369" name="tx369"/>
            <p:cNvSpPr/>
            <p:nvPr/>
          </p:nvSpPr>
          <p:spPr>
            <a:xfrm>
              <a:off x="508103" y="1790324"/>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5,000,000</a:t>
              </a:r>
            </a:p>
          </p:txBody>
        </p:sp>
        <p:sp>
          <p:nvSpPr>
            <p:cNvPr id="370" name="tx370"/>
            <p:cNvSpPr/>
            <p:nvPr/>
          </p:nvSpPr>
          <p:spPr>
            <a:xfrm>
              <a:off x="508103" y="1326838"/>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7,500,000</a:t>
              </a:r>
            </a:p>
          </p:txBody>
        </p:sp>
        <p:sp>
          <p:nvSpPr>
            <p:cNvPr id="371" name="tx371"/>
            <p:cNvSpPr/>
            <p:nvPr/>
          </p:nvSpPr>
          <p:spPr>
            <a:xfrm>
              <a:off x="953025" y="4816971"/>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72" name="tx372"/>
            <p:cNvSpPr/>
            <p:nvPr/>
          </p:nvSpPr>
          <p:spPr>
            <a:xfrm>
              <a:off x="508103" y="4338695"/>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2,500,000</a:t>
              </a:r>
            </a:p>
          </p:txBody>
        </p:sp>
        <p:sp>
          <p:nvSpPr>
            <p:cNvPr id="373" name="tx373"/>
            <p:cNvSpPr/>
            <p:nvPr/>
          </p:nvSpPr>
          <p:spPr>
            <a:xfrm>
              <a:off x="508103" y="3875209"/>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5,000,000</a:t>
              </a:r>
            </a:p>
          </p:txBody>
        </p:sp>
        <p:sp>
          <p:nvSpPr>
            <p:cNvPr id="374" name="tx374"/>
            <p:cNvSpPr/>
            <p:nvPr/>
          </p:nvSpPr>
          <p:spPr>
            <a:xfrm>
              <a:off x="508103" y="3411722"/>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7,500,000</a:t>
              </a:r>
            </a:p>
          </p:txBody>
        </p:sp>
        <p:sp>
          <p:nvSpPr>
            <p:cNvPr id="375" name="tx375"/>
            <p:cNvSpPr/>
            <p:nvPr/>
          </p:nvSpPr>
          <p:spPr>
            <a:xfrm rot="-5400000">
              <a:off x="-527885" y="2947118"/>
              <a:ext cx="1840247"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zero-dose children</a:t>
              </a:r>
            </a:p>
          </p:txBody>
        </p:sp>
        <p:sp>
          <p:nvSpPr>
            <p:cNvPr id="376" name="rc376"/>
            <p:cNvSpPr/>
            <p:nvPr/>
          </p:nvSpPr>
          <p:spPr>
            <a:xfrm>
              <a:off x="2315059" y="5640312"/>
              <a:ext cx="201456" cy="201456"/>
            </a:xfrm>
            <a:prstGeom prst="rect">
              <a:avLst/>
            </a:prstGeom>
            <a:solidFill>
              <a:srgbClr val="0058AB">
                <a:alpha val="100000"/>
              </a:srgbClr>
            </a:solidFill>
          </p:spPr>
          <p:txBody>
            <a:bodyPr/>
            <a:lstStyle/>
            <a:p/>
          </p:txBody>
        </p:sp>
        <p:sp>
          <p:nvSpPr>
            <p:cNvPr id="377" name="rc377"/>
            <p:cNvSpPr/>
            <p:nvPr/>
          </p:nvSpPr>
          <p:spPr>
            <a:xfrm>
              <a:off x="3954868" y="5640312"/>
              <a:ext cx="201456" cy="201456"/>
            </a:xfrm>
            <a:prstGeom prst="rect">
              <a:avLst/>
            </a:prstGeom>
            <a:solidFill>
              <a:srgbClr val="FFC20E">
                <a:alpha val="100000"/>
              </a:srgbClr>
            </a:solidFill>
          </p:spPr>
          <p:txBody>
            <a:bodyPr/>
            <a:lstStyle/>
            <a:p/>
          </p:txBody>
        </p:sp>
        <p:sp>
          <p:nvSpPr>
            <p:cNvPr id="378" name="rc378"/>
            <p:cNvSpPr/>
            <p:nvPr/>
          </p:nvSpPr>
          <p:spPr>
            <a:xfrm>
              <a:off x="6814186" y="5640312"/>
              <a:ext cx="201455" cy="201456"/>
            </a:xfrm>
            <a:prstGeom prst="rect">
              <a:avLst/>
            </a:prstGeom>
            <a:solidFill>
              <a:srgbClr val="69DBFF">
                <a:alpha val="100000"/>
              </a:srgbClr>
            </a:solidFill>
          </p:spPr>
          <p:txBody>
            <a:bodyPr/>
            <a:lstStyle/>
            <a:p/>
          </p:txBody>
        </p:sp>
        <p:sp>
          <p:nvSpPr>
            <p:cNvPr id="379" name="tx379"/>
            <p:cNvSpPr/>
            <p:nvPr/>
          </p:nvSpPr>
          <p:spPr>
            <a:xfrm>
              <a:off x="2595104" y="5689403"/>
              <a:ext cx="128117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Estimated zero-dose</a:t>
              </a:r>
            </a:p>
          </p:txBody>
        </p:sp>
        <p:sp>
          <p:nvSpPr>
            <p:cNvPr id="380" name="tx380"/>
            <p:cNvSpPr/>
            <p:nvPr/>
          </p:nvSpPr>
          <p:spPr>
            <a:xfrm>
              <a:off x="4234913" y="5661641"/>
              <a:ext cx="250068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Estimated zero-dose, above annual goal</a:t>
              </a:r>
            </a:p>
          </p:txBody>
        </p:sp>
        <p:sp>
          <p:nvSpPr>
            <p:cNvPr id="381" name="tx381"/>
            <p:cNvSpPr/>
            <p:nvPr/>
          </p:nvSpPr>
          <p:spPr>
            <a:xfrm>
              <a:off x="7094231" y="5661231"/>
              <a:ext cx="753343"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Target 2030</a:t>
              </a:r>
            </a:p>
          </p:txBody>
        </p:sp>
        <p:sp>
          <p:nvSpPr>
            <p:cNvPr id="382" name="tx382"/>
            <p:cNvSpPr/>
            <p:nvPr/>
          </p:nvSpPr>
          <p:spPr>
            <a:xfrm>
              <a:off x="2956760" y="409564"/>
              <a:ext cx="4240113"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2000-2023 and </a:t>
              </a:r>
            </a:p>
          </p:txBody>
        </p:sp>
        <p:sp>
          <p:nvSpPr>
            <p:cNvPr id="383" name="tx383"/>
            <p:cNvSpPr/>
            <p:nvPr/>
          </p:nvSpPr>
          <p:spPr>
            <a:xfrm>
              <a:off x="2318328" y="579074"/>
              <a:ext cx="551697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projected annual number of zero-dose children to reach the target by 2030</a:t>
              </a:r>
            </a:p>
          </p:txBody>
        </p:sp>
        <p:sp>
          <p:nvSpPr>
            <p:cNvPr id="384" name="tx384"/>
            <p:cNvSpPr/>
            <p:nvPr/>
          </p:nvSpPr>
          <p:spPr>
            <a:xfrm>
              <a:off x="4825893" y="596500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2023 revision;</a:t>
              </a:r>
            </a:p>
          </p:txBody>
        </p:sp>
        <p:sp>
          <p:nvSpPr>
            <p:cNvPr id="385" name="tx385"/>
            <p:cNvSpPr/>
            <p:nvPr/>
          </p:nvSpPr>
          <p:spPr>
            <a:xfrm>
              <a:off x="2272112" y="608570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386" name="tx386"/>
            <p:cNvSpPr/>
            <p:nvPr/>
          </p:nvSpPr>
          <p:spPr>
            <a:xfrm>
              <a:off x="8857057" y="6311348"/>
              <a:ext cx="217353" cy="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a:t>
              </a:r>
            </a:p>
          </p:txBody>
        </p:sp>
        <p:sp>
          <p:nvSpPr>
            <p:cNvPr id="387" name="tx387"/>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388" name="tx388"/>
            <p:cNvSpPr/>
            <p:nvPr/>
          </p:nvSpPr>
          <p:spPr>
            <a:xfrm>
              <a:off x="818086" y="6447866"/>
              <a:ext cx="825632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Dark blue bars are the esimated number of zero-dose children in 2000-2019, light blue bars are the number of zero-dose children required to meet the 2030 target </a:t>
              </a:r>
            </a:p>
          </p:txBody>
        </p:sp>
        <p:sp>
          <p:nvSpPr>
            <p:cNvPr id="389" name="tx389"/>
            <p:cNvSpPr/>
            <p:nvPr/>
          </p:nvSpPr>
          <p:spPr>
            <a:xfrm>
              <a:off x="2551184" y="6568567"/>
              <a:ext cx="652322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based on a linear trajectory from baseline and yellow bars are the additional zero-dose children above the targets in 2020-2030.</a:t>
              </a:r>
            </a:p>
          </p:txBody>
        </p:sp>
      </p:grpSp>
      <p:sp>
        <p:nvSpPr>
          <p:cNvPr id="3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the estimated number of zero-dose children in 2000-2023 (dark blue), the projected annual number of zero-dose children required to reach the 2030 target (light blue) and the number of additional zero-dose children above the annualised goals in 2020-2023 (yellow).
The challenges and setbacks posed by the COVID pandemic and related disruptions jeopardized the objectives of IA2030. Some regions continue to have significantly more zero-dose children compared to the annual goals required to meet the 2030 targets.
In 2023, the number of zero-dose children in AMR was below the annual target to reach the IA2030 goal. This is a positive outcome.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42791" y="4466632"/>
              <a:ext cx="7931619" cy="0"/>
            </a:xfrm>
            <a:custGeom>
              <a:avLst/>
              <a:pathLst>
                <a:path w="7931619" h="0">
                  <a:moveTo>
                    <a:pt x="0" y="0"/>
                  </a:moveTo>
                  <a:lnTo>
                    <a:pt x="7931619" y="0"/>
                  </a:lnTo>
                  <a:lnTo>
                    <a:pt x="7931619" y="0"/>
                  </a:lnTo>
                </a:path>
              </a:pathLst>
            </a:custGeom>
            <a:ln w="6775" cap="flat">
              <a:solidFill>
                <a:srgbClr val="EBEBEB">
                  <a:alpha val="100000"/>
                </a:srgbClr>
              </a:solidFill>
              <a:prstDash val="solid"/>
              <a:round/>
            </a:ln>
          </p:spPr>
          <p:txBody>
            <a:bodyPr/>
            <a:lstStyle/>
            <a:p/>
          </p:txBody>
        </p:sp>
        <p:sp>
          <p:nvSpPr>
            <p:cNvPr id="5" name="pl5"/>
            <p:cNvSpPr/>
            <p:nvPr/>
          </p:nvSpPr>
          <p:spPr>
            <a:xfrm>
              <a:off x="1142791" y="3629272"/>
              <a:ext cx="7931619" cy="0"/>
            </a:xfrm>
            <a:custGeom>
              <a:avLst/>
              <a:pathLst>
                <a:path w="7931619" h="0">
                  <a:moveTo>
                    <a:pt x="0" y="0"/>
                  </a:moveTo>
                  <a:lnTo>
                    <a:pt x="7931619" y="0"/>
                  </a:lnTo>
                  <a:lnTo>
                    <a:pt x="7931619" y="0"/>
                  </a:lnTo>
                </a:path>
              </a:pathLst>
            </a:custGeom>
            <a:ln w="6775" cap="flat">
              <a:solidFill>
                <a:srgbClr val="EBEBEB">
                  <a:alpha val="100000"/>
                </a:srgbClr>
              </a:solidFill>
              <a:prstDash val="solid"/>
              <a:round/>
            </a:ln>
          </p:spPr>
          <p:txBody>
            <a:bodyPr/>
            <a:lstStyle/>
            <a:p/>
          </p:txBody>
        </p:sp>
        <p:sp>
          <p:nvSpPr>
            <p:cNvPr id="6" name="pl6"/>
            <p:cNvSpPr/>
            <p:nvPr/>
          </p:nvSpPr>
          <p:spPr>
            <a:xfrm>
              <a:off x="1142791" y="2791912"/>
              <a:ext cx="7931619" cy="0"/>
            </a:xfrm>
            <a:custGeom>
              <a:avLst/>
              <a:pathLst>
                <a:path w="7931619" h="0">
                  <a:moveTo>
                    <a:pt x="0" y="0"/>
                  </a:moveTo>
                  <a:lnTo>
                    <a:pt x="7931619" y="0"/>
                  </a:lnTo>
                  <a:lnTo>
                    <a:pt x="7931619" y="0"/>
                  </a:lnTo>
                </a:path>
              </a:pathLst>
            </a:custGeom>
            <a:ln w="6775" cap="flat">
              <a:solidFill>
                <a:srgbClr val="EBEBEB">
                  <a:alpha val="100000"/>
                </a:srgbClr>
              </a:solidFill>
              <a:prstDash val="solid"/>
              <a:round/>
            </a:ln>
          </p:spPr>
          <p:txBody>
            <a:bodyPr/>
            <a:lstStyle/>
            <a:p/>
          </p:txBody>
        </p:sp>
        <p:sp>
          <p:nvSpPr>
            <p:cNvPr id="7" name="pl7"/>
            <p:cNvSpPr/>
            <p:nvPr/>
          </p:nvSpPr>
          <p:spPr>
            <a:xfrm>
              <a:off x="1142791" y="1954552"/>
              <a:ext cx="7931619" cy="0"/>
            </a:xfrm>
            <a:custGeom>
              <a:avLst/>
              <a:pathLst>
                <a:path w="7931619" h="0">
                  <a:moveTo>
                    <a:pt x="0" y="0"/>
                  </a:moveTo>
                  <a:lnTo>
                    <a:pt x="7931619" y="0"/>
                  </a:lnTo>
                  <a:lnTo>
                    <a:pt x="7931619" y="0"/>
                  </a:lnTo>
                </a:path>
              </a:pathLst>
            </a:custGeom>
            <a:ln w="6775" cap="flat">
              <a:solidFill>
                <a:srgbClr val="EBEBEB">
                  <a:alpha val="100000"/>
                </a:srgbClr>
              </a:solidFill>
              <a:prstDash val="solid"/>
              <a:round/>
            </a:ln>
          </p:spPr>
          <p:txBody>
            <a:bodyPr/>
            <a:lstStyle/>
            <a:p/>
          </p:txBody>
        </p:sp>
        <p:sp>
          <p:nvSpPr>
            <p:cNvPr id="8" name="pl8"/>
            <p:cNvSpPr/>
            <p:nvPr/>
          </p:nvSpPr>
          <p:spPr>
            <a:xfrm>
              <a:off x="1142791" y="1117192"/>
              <a:ext cx="7931619" cy="0"/>
            </a:xfrm>
            <a:custGeom>
              <a:avLst/>
              <a:pathLst>
                <a:path w="7931619" h="0">
                  <a:moveTo>
                    <a:pt x="0" y="0"/>
                  </a:moveTo>
                  <a:lnTo>
                    <a:pt x="7931619" y="0"/>
                  </a:lnTo>
                  <a:lnTo>
                    <a:pt x="7931619" y="0"/>
                  </a:lnTo>
                </a:path>
              </a:pathLst>
            </a:custGeom>
            <a:ln w="6775" cap="flat">
              <a:solidFill>
                <a:srgbClr val="EBEBEB">
                  <a:alpha val="100000"/>
                </a:srgbClr>
              </a:solidFill>
              <a:prstDash val="solid"/>
              <a:round/>
            </a:ln>
          </p:spPr>
          <p:txBody>
            <a:bodyPr/>
            <a:lstStyle/>
            <a:p/>
          </p:txBody>
        </p:sp>
        <p:sp>
          <p:nvSpPr>
            <p:cNvPr id="9" name="pl9"/>
            <p:cNvSpPr/>
            <p:nvPr/>
          </p:nvSpPr>
          <p:spPr>
            <a:xfrm>
              <a:off x="2191706"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3358464"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4525222"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5575304"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6508710"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208765"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8025495"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1142791" y="4885312"/>
              <a:ext cx="7931619" cy="0"/>
            </a:xfrm>
            <a:custGeom>
              <a:avLst/>
              <a:pathLst>
                <a:path w="7931619" h="0">
                  <a:moveTo>
                    <a:pt x="0" y="0"/>
                  </a:moveTo>
                  <a:lnTo>
                    <a:pt x="7931619" y="0"/>
                  </a:lnTo>
                  <a:lnTo>
                    <a:pt x="7931619" y="0"/>
                  </a:lnTo>
                </a:path>
              </a:pathLst>
            </a:custGeom>
            <a:ln w="13550" cap="flat">
              <a:solidFill>
                <a:srgbClr val="EBEBEB">
                  <a:alpha val="100000"/>
                </a:srgbClr>
              </a:solidFill>
              <a:prstDash val="solid"/>
              <a:round/>
            </a:ln>
          </p:spPr>
          <p:txBody>
            <a:bodyPr/>
            <a:lstStyle/>
            <a:p/>
          </p:txBody>
        </p:sp>
        <p:sp>
          <p:nvSpPr>
            <p:cNvPr id="17" name="pl17"/>
            <p:cNvSpPr/>
            <p:nvPr/>
          </p:nvSpPr>
          <p:spPr>
            <a:xfrm>
              <a:off x="1142791" y="4047952"/>
              <a:ext cx="7931619" cy="0"/>
            </a:xfrm>
            <a:custGeom>
              <a:avLst/>
              <a:pathLst>
                <a:path w="7931619" h="0">
                  <a:moveTo>
                    <a:pt x="0" y="0"/>
                  </a:moveTo>
                  <a:lnTo>
                    <a:pt x="7931619" y="0"/>
                  </a:lnTo>
                  <a:lnTo>
                    <a:pt x="7931619" y="0"/>
                  </a:lnTo>
                </a:path>
              </a:pathLst>
            </a:custGeom>
            <a:ln w="13550" cap="flat">
              <a:solidFill>
                <a:srgbClr val="EBEBEB">
                  <a:alpha val="100000"/>
                </a:srgbClr>
              </a:solidFill>
              <a:prstDash val="solid"/>
              <a:round/>
            </a:ln>
          </p:spPr>
          <p:txBody>
            <a:bodyPr/>
            <a:lstStyle/>
            <a:p/>
          </p:txBody>
        </p:sp>
        <p:sp>
          <p:nvSpPr>
            <p:cNvPr id="18" name="pl18"/>
            <p:cNvSpPr/>
            <p:nvPr/>
          </p:nvSpPr>
          <p:spPr>
            <a:xfrm>
              <a:off x="1142791" y="3210592"/>
              <a:ext cx="7931619" cy="0"/>
            </a:xfrm>
            <a:custGeom>
              <a:avLst/>
              <a:pathLst>
                <a:path w="7931619" h="0">
                  <a:moveTo>
                    <a:pt x="0" y="0"/>
                  </a:moveTo>
                  <a:lnTo>
                    <a:pt x="7931619" y="0"/>
                  </a:lnTo>
                  <a:lnTo>
                    <a:pt x="7931619" y="0"/>
                  </a:lnTo>
                </a:path>
              </a:pathLst>
            </a:custGeom>
            <a:ln w="13550" cap="flat">
              <a:solidFill>
                <a:srgbClr val="EBEBEB">
                  <a:alpha val="100000"/>
                </a:srgbClr>
              </a:solidFill>
              <a:prstDash val="solid"/>
              <a:round/>
            </a:ln>
          </p:spPr>
          <p:txBody>
            <a:bodyPr/>
            <a:lstStyle/>
            <a:p/>
          </p:txBody>
        </p:sp>
        <p:sp>
          <p:nvSpPr>
            <p:cNvPr id="19" name="pl19"/>
            <p:cNvSpPr/>
            <p:nvPr/>
          </p:nvSpPr>
          <p:spPr>
            <a:xfrm>
              <a:off x="1142791" y="2373232"/>
              <a:ext cx="7931619" cy="0"/>
            </a:xfrm>
            <a:custGeom>
              <a:avLst/>
              <a:pathLst>
                <a:path w="7931619" h="0">
                  <a:moveTo>
                    <a:pt x="0" y="0"/>
                  </a:moveTo>
                  <a:lnTo>
                    <a:pt x="7931619" y="0"/>
                  </a:lnTo>
                  <a:lnTo>
                    <a:pt x="7931619" y="0"/>
                  </a:lnTo>
                </a:path>
              </a:pathLst>
            </a:custGeom>
            <a:ln w="13550" cap="flat">
              <a:solidFill>
                <a:srgbClr val="EBEBEB">
                  <a:alpha val="100000"/>
                </a:srgbClr>
              </a:solidFill>
              <a:prstDash val="solid"/>
              <a:round/>
            </a:ln>
          </p:spPr>
          <p:txBody>
            <a:bodyPr/>
            <a:lstStyle/>
            <a:p/>
          </p:txBody>
        </p:sp>
        <p:sp>
          <p:nvSpPr>
            <p:cNvPr id="20" name="pl20"/>
            <p:cNvSpPr/>
            <p:nvPr/>
          </p:nvSpPr>
          <p:spPr>
            <a:xfrm>
              <a:off x="1142791" y="1535872"/>
              <a:ext cx="7931619" cy="0"/>
            </a:xfrm>
            <a:custGeom>
              <a:avLst/>
              <a:pathLst>
                <a:path w="7931619" h="0">
                  <a:moveTo>
                    <a:pt x="0" y="0"/>
                  </a:moveTo>
                  <a:lnTo>
                    <a:pt x="7931619" y="0"/>
                  </a:lnTo>
                  <a:lnTo>
                    <a:pt x="7931619" y="0"/>
                  </a:lnTo>
                </a:path>
              </a:pathLst>
            </a:custGeom>
            <a:ln w="13550" cap="flat">
              <a:solidFill>
                <a:srgbClr val="EBEBEB">
                  <a:alpha val="100000"/>
                </a:srgbClr>
              </a:solidFill>
              <a:prstDash val="solid"/>
              <a:round/>
            </a:ln>
          </p:spPr>
          <p:txBody>
            <a:bodyPr/>
            <a:lstStyle/>
            <a:p/>
          </p:txBody>
        </p:sp>
        <p:sp>
          <p:nvSpPr>
            <p:cNvPr id="21" name="pl21"/>
            <p:cNvSpPr/>
            <p:nvPr/>
          </p:nvSpPr>
          <p:spPr>
            <a:xfrm>
              <a:off x="1608328"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775085"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41843"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108601"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042007"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975413"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442116"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8608874"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9" name="rc29"/>
            <p:cNvSpPr/>
            <p:nvPr/>
          </p:nvSpPr>
          <p:spPr>
            <a:xfrm>
              <a:off x="1503319" y="1066043"/>
              <a:ext cx="210016" cy="3819268"/>
            </a:xfrm>
            <a:prstGeom prst="rect">
              <a:avLst/>
            </a:prstGeom>
            <a:solidFill>
              <a:srgbClr val="0058AB">
                <a:alpha val="100000"/>
              </a:srgbClr>
            </a:solidFill>
          </p:spPr>
          <p:txBody>
            <a:bodyPr/>
            <a:lstStyle/>
            <a:p/>
          </p:txBody>
        </p:sp>
        <p:sp>
          <p:nvSpPr>
            <p:cNvPr id="30" name="rc30"/>
            <p:cNvSpPr/>
            <p:nvPr/>
          </p:nvSpPr>
          <p:spPr>
            <a:xfrm>
              <a:off x="1736671" y="1139865"/>
              <a:ext cx="210016" cy="3745446"/>
            </a:xfrm>
            <a:prstGeom prst="rect">
              <a:avLst/>
            </a:prstGeom>
            <a:solidFill>
              <a:srgbClr val="0058AB">
                <a:alpha val="100000"/>
              </a:srgbClr>
            </a:solidFill>
          </p:spPr>
          <p:txBody>
            <a:bodyPr/>
            <a:lstStyle/>
            <a:p/>
          </p:txBody>
        </p:sp>
        <p:sp>
          <p:nvSpPr>
            <p:cNvPr id="31" name="rc31"/>
            <p:cNvSpPr/>
            <p:nvPr/>
          </p:nvSpPr>
          <p:spPr>
            <a:xfrm>
              <a:off x="1970022" y="1098719"/>
              <a:ext cx="210016" cy="3786592"/>
            </a:xfrm>
            <a:prstGeom prst="rect">
              <a:avLst/>
            </a:prstGeom>
            <a:solidFill>
              <a:srgbClr val="0058AB">
                <a:alpha val="100000"/>
              </a:srgbClr>
            </a:solidFill>
          </p:spPr>
          <p:txBody>
            <a:bodyPr/>
            <a:lstStyle/>
            <a:p/>
          </p:txBody>
        </p:sp>
        <p:sp>
          <p:nvSpPr>
            <p:cNvPr id="32" name="rc32"/>
            <p:cNvSpPr/>
            <p:nvPr/>
          </p:nvSpPr>
          <p:spPr>
            <a:xfrm>
              <a:off x="2203374" y="1312625"/>
              <a:ext cx="210016" cy="3572686"/>
            </a:xfrm>
            <a:prstGeom prst="rect">
              <a:avLst/>
            </a:prstGeom>
            <a:solidFill>
              <a:srgbClr val="0058AB">
                <a:alpha val="100000"/>
              </a:srgbClr>
            </a:solidFill>
          </p:spPr>
          <p:txBody>
            <a:bodyPr/>
            <a:lstStyle/>
            <a:p/>
          </p:txBody>
        </p:sp>
        <p:sp>
          <p:nvSpPr>
            <p:cNvPr id="33" name="rc33"/>
            <p:cNvSpPr/>
            <p:nvPr/>
          </p:nvSpPr>
          <p:spPr>
            <a:xfrm>
              <a:off x="2436726" y="1547800"/>
              <a:ext cx="210016" cy="3337512"/>
            </a:xfrm>
            <a:prstGeom prst="rect">
              <a:avLst/>
            </a:prstGeom>
            <a:solidFill>
              <a:srgbClr val="0058AB">
                <a:alpha val="100000"/>
              </a:srgbClr>
            </a:solidFill>
          </p:spPr>
          <p:txBody>
            <a:bodyPr/>
            <a:lstStyle/>
            <a:p/>
          </p:txBody>
        </p:sp>
        <p:sp>
          <p:nvSpPr>
            <p:cNvPr id="34" name="rc34"/>
            <p:cNvSpPr/>
            <p:nvPr/>
          </p:nvSpPr>
          <p:spPr>
            <a:xfrm>
              <a:off x="2670077" y="1829636"/>
              <a:ext cx="210016" cy="3055675"/>
            </a:xfrm>
            <a:prstGeom prst="rect">
              <a:avLst/>
            </a:prstGeom>
            <a:solidFill>
              <a:srgbClr val="0058AB">
                <a:alpha val="100000"/>
              </a:srgbClr>
            </a:solidFill>
          </p:spPr>
          <p:txBody>
            <a:bodyPr/>
            <a:lstStyle/>
            <a:p/>
          </p:txBody>
        </p:sp>
        <p:sp>
          <p:nvSpPr>
            <p:cNvPr id="35" name="rc35"/>
            <p:cNvSpPr/>
            <p:nvPr/>
          </p:nvSpPr>
          <p:spPr>
            <a:xfrm>
              <a:off x="2903429" y="1949360"/>
              <a:ext cx="210016" cy="2935951"/>
            </a:xfrm>
            <a:prstGeom prst="rect">
              <a:avLst/>
            </a:prstGeom>
            <a:solidFill>
              <a:srgbClr val="0058AB">
                <a:alpha val="100000"/>
              </a:srgbClr>
            </a:solidFill>
          </p:spPr>
          <p:txBody>
            <a:bodyPr/>
            <a:lstStyle/>
            <a:p/>
          </p:txBody>
        </p:sp>
        <p:sp>
          <p:nvSpPr>
            <p:cNvPr id="36" name="rc36"/>
            <p:cNvSpPr/>
            <p:nvPr/>
          </p:nvSpPr>
          <p:spPr>
            <a:xfrm>
              <a:off x="3136780" y="1974533"/>
              <a:ext cx="210016" cy="2910778"/>
            </a:xfrm>
            <a:prstGeom prst="rect">
              <a:avLst/>
            </a:prstGeom>
            <a:solidFill>
              <a:srgbClr val="0058AB">
                <a:alpha val="100000"/>
              </a:srgbClr>
            </a:solidFill>
          </p:spPr>
          <p:txBody>
            <a:bodyPr/>
            <a:lstStyle/>
            <a:p/>
          </p:txBody>
        </p:sp>
        <p:sp>
          <p:nvSpPr>
            <p:cNvPr id="37" name="rc37"/>
            <p:cNvSpPr/>
            <p:nvPr/>
          </p:nvSpPr>
          <p:spPr>
            <a:xfrm>
              <a:off x="3370132" y="2130506"/>
              <a:ext cx="210016" cy="2754806"/>
            </a:xfrm>
            <a:prstGeom prst="rect">
              <a:avLst/>
            </a:prstGeom>
            <a:solidFill>
              <a:srgbClr val="0058AB">
                <a:alpha val="100000"/>
              </a:srgbClr>
            </a:solidFill>
          </p:spPr>
          <p:txBody>
            <a:bodyPr/>
            <a:lstStyle/>
            <a:p/>
          </p:txBody>
        </p:sp>
        <p:sp>
          <p:nvSpPr>
            <p:cNvPr id="38" name="rc38"/>
            <p:cNvSpPr/>
            <p:nvPr/>
          </p:nvSpPr>
          <p:spPr>
            <a:xfrm>
              <a:off x="3603483" y="2349966"/>
              <a:ext cx="210016" cy="2535346"/>
            </a:xfrm>
            <a:prstGeom prst="rect">
              <a:avLst/>
            </a:prstGeom>
            <a:solidFill>
              <a:srgbClr val="0058AB">
                <a:alpha val="100000"/>
              </a:srgbClr>
            </a:solidFill>
          </p:spPr>
          <p:txBody>
            <a:bodyPr/>
            <a:lstStyle/>
            <a:p/>
          </p:txBody>
        </p:sp>
        <p:sp>
          <p:nvSpPr>
            <p:cNvPr id="39" name="rc39"/>
            <p:cNvSpPr/>
            <p:nvPr/>
          </p:nvSpPr>
          <p:spPr>
            <a:xfrm>
              <a:off x="3836835" y="2237498"/>
              <a:ext cx="210016" cy="2647813"/>
            </a:xfrm>
            <a:prstGeom prst="rect">
              <a:avLst/>
            </a:prstGeom>
            <a:solidFill>
              <a:srgbClr val="0058AB">
                <a:alpha val="100000"/>
              </a:srgbClr>
            </a:solidFill>
          </p:spPr>
          <p:txBody>
            <a:bodyPr/>
            <a:lstStyle/>
            <a:p/>
          </p:txBody>
        </p:sp>
        <p:sp>
          <p:nvSpPr>
            <p:cNvPr id="40" name="rc40"/>
            <p:cNvSpPr/>
            <p:nvPr/>
          </p:nvSpPr>
          <p:spPr>
            <a:xfrm>
              <a:off x="4070186" y="2475002"/>
              <a:ext cx="210016" cy="2410309"/>
            </a:xfrm>
            <a:prstGeom prst="rect">
              <a:avLst/>
            </a:prstGeom>
            <a:solidFill>
              <a:srgbClr val="0058AB">
                <a:alpha val="100000"/>
              </a:srgbClr>
            </a:solidFill>
          </p:spPr>
          <p:txBody>
            <a:bodyPr/>
            <a:lstStyle/>
            <a:p/>
          </p:txBody>
        </p:sp>
        <p:sp>
          <p:nvSpPr>
            <p:cNvPr id="41" name="rc41"/>
            <p:cNvSpPr/>
            <p:nvPr/>
          </p:nvSpPr>
          <p:spPr>
            <a:xfrm>
              <a:off x="4303538" y="2376710"/>
              <a:ext cx="210016" cy="2508601"/>
            </a:xfrm>
            <a:prstGeom prst="rect">
              <a:avLst/>
            </a:prstGeom>
            <a:solidFill>
              <a:srgbClr val="0058AB">
                <a:alpha val="100000"/>
              </a:srgbClr>
            </a:solidFill>
          </p:spPr>
          <p:txBody>
            <a:bodyPr/>
            <a:lstStyle/>
            <a:p/>
          </p:txBody>
        </p:sp>
        <p:sp>
          <p:nvSpPr>
            <p:cNvPr id="42" name="rc42"/>
            <p:cNvSpPr/>
            <p:nvPr/>
          </p:nvSpPr>
          <p:spPr>
            <a:xfrm>
              <a:off x="4536890" y="2274957"/>
              <a:ext cx="210016" cy="2610354"/>
            </a:xfrm>
            <a:prstGeom prst="rect">
              <a:avLst/>
            </a:prstGeom>
            <a:solidFill>
              <a:srgbClr val="0058AB">
                <a:alpha val="100000"/>
              </a:srgbClr>
            </a:solidFill>
          </p:spPr>
          <p:txBody>
            <a:bodyPr/>
            <a:lstStyle/>
            <a:p/>
          </p:txBody>
        </p:sp>
        <p:sp>
          <p:nvSpPr>
            <p:cNvPr id="43" name="rc43"/>
            <p:cNvSpPr/>
            <p:nvPr/>
          </p:nvSpPr>
          <p:spPr>
            <a:xfrm>
              <a:off x="4770241" y="2374601"/>
              <a:ext cx="210016" cy="2510710"/>
            </a:xfrm>
            <a:prstGeom prst="rect">
              <a:avLst/>
            </a:prstGeom>
            <a:solidFill>
              <a:srgbClr val="0058AB">
                <a:alpha val="100000"/>
              </a:srgbClr>
            </a:solidFill>
          </p:spPr>
          <p:txBody>
            <a:bodyPr/>
            <a:lstStyle/>
            <a:p/>
          </p:txBody>
        </p:sp>
        <p:sp>
          <p:nvSpPr>
            <p:cNvPr id="44" name="rc44"/>
            <p:cNvSpPr/>
            <p:nvPr/>
          </p:nvSpPr>
          <p:spPr>
            <a:xfrm>
              <a:off x="5003593" y="2368038"/>
              <a:ext cx="210016" cy="2517273"/>
            </a:xfrm>
            <a:prstGeom prst="rect">
              <a:avLst/>
            </a:prstGeom>
            <a:solidFill>
              <a:srgbClr val="0058AB">
                <a:alpha val="100000"/>
              </a:srgbClr>
            </a:solidFill>
          </p:spPr>
          <p:txBody>
            <a:bodyPr/>
            <a:lstStyle/>
            <a:p/>
          </p:txBody>
        </p:sp>
        <p:sp>
          <p:nvSpPr>
            <p:cNvPr id="45" name="rc45"/>
            <p:cNvSpPr/>
            <p:nvPr/>
          </p:nvSpPr>
          <p:spPr>
            <a:xfrm>
              <a:off x="5236944" y="2512598"/>
              <a:ext cx="210016" cy="2372714"/>
            </a:xfrm>
            <a:prstGeom prst="rect">
              <a:avLst/>
            </a:prstGeom>
            <a:solidFill>
              <a:srgbClr val="0058AB">
                <a:alpha val="100000"/>
              </a:srgbClr>
            </a:solidFill>
          </p:spPr>
          <p:txBody>
            <a:bodyPr/>
            <a:lstStyle/>
            <a:p/>
          </p:txBody>
        </p:sp>
        <p:sp>
          <p:nvSpPr>
            <p:cNvPr id="46" name="rc46"/>
            <p:cNvSpPr/>
            <p:nvPr/>
          </p:nvSpPr>
          <p:spPr>
            <a:xfrm>
              <a:off x="5470296" y="2576727"/>
              <a:ext cx="210016" cy="2308584"/>
            </a:xfrm>
            <a:prstGeom prst="rect">
              <a:avLst/>
            </a:prstGeom>
            <a:solidFill>
              <a:srgbClr val="0058AB">
                <a:alpha val="100000"/>
              </a:srgbClr>
            </a:solidFill>
          </p:spPr>
          <p:txBody>
            <a:bodyPr/>
            <a:lstStyle/>
            <a:p/>
          </p:txBody>
        </p:sp>
        <p:sp>
          <p:nvSpPr>
            <p:cNvPr id="47" name="rc47"/>
            <p:cNvSpPr/>
            <p:nvPr/>
          </p:nvSpPr>
          <p:spPr>
            <a:xfrm>
              <a:off x="5703647" y="2658710"/>
              <a:ext cx="210016" cy="2226601"/>
            </a:xfrm>
            <a:prstGeom prst="rect">
              <a:avLst/>
            </a:prstGeom>
            <a:solidFill>
              <a:srgbClr val="0058AB">
                <a:alpha val="100000"/>
              </a:srgbClr>
            </a:solidFill>
          </p:spPr>
          <p:txBody>
            <a:bodyPr/>
            <a:lstStyle/>
            <a:p/>
          </p:txBody>
        </p:sp>
        <p:sp>
          <p:nvSpPr>
            <p:cNvPr id="48" name="rc48"/>
            <p:cNvSpPr/>
            <p:nvPr/>
          </p:nvSpPr>
          <p:spPr>
            <a:xfrm>
              <a:off x="5936999" y="2738530"/>
              <a:ext cx="210016" cy="2146781"/>
            </a:xfrm>
            <a:prstGeom prst="rect">
              <a:avLst/>
            </a:prstGeom>
            <a:solidFill>
              <a:srgbClr val="0058AB">
                <a:alpha val="100000"/>
              </a:srgbClr>
            </a:solidFill>
          </p:spPr>
          <p:txBody>
            <a:bodyPr/>
            <a:lstStyle/>
            <a:p/>
          </p:txBody>
        </p:sp>
        <p:sp>
          <p:nvSpPr>
            <p:cNvPr id="49" name="rc49"/>
            <p:cNvSpPr/>
            <p:nvPr/>
          </p:nvSpPr>
          <p:spPr>
            <a:xfrm>
              <a:off x="6170350" y="2228334"/>
              <a:ext cx="210016" cy="2656977"/>
            </a:xfrm>
            <a:prstGeom prst="rect">
              <a:avLst/>
            </a:prstGeom>
            <a:solidFill>
              <a:srgbClr val="0058AB">
                <a:alpha val="100000"/>
              </a:srgbClr>
            </a:solidFill>
          </p:spPr>
          <p:txBody>
            <a:bodyPr/>
            <a:lstStyle/>
            <a:p/>
          </p:txBody>
        </p:sp>
        <p:sp>
          <p:nvSpPr>
            <p:cNvPr id="50" name="rc50"/>
            <p:cNvSpPr/>
            <p:nvPr/>
          </p:nvSpPr>
          <p:spPr>
            <a:xfrm>
              <a:off x="6403702" y="1919914"/>
              <a:ext cx="210016" cy="2965397"/>
            </a:xfrm>
            <a:prstGeom prst="rect">
              <a:avLst/>
            </a:prstGeom>
            <a:solidFill>
              <a:srgbClr val="0058AB">
                <a:alpha val="100000"/>
              </a:srgbClr>
            </a:solidFill>
          </p:spPr>
          <p:txBody>
            <a:bodyPr/>
            <a:lstStyle/>
            <a:p/>
          </p:txBody>
        </p:sp>
        <p:sp>
          <p:nvSpPr>
            <p:cNvPr id="51" name="rc51"/>
            <p:cNvSpPr/>
            <p:nvPr/>
          </p:nvSpPr>
          <p:spPr>
            <a:xfrm>
              <a:off x="6637053" y="2553625"/>
              <a:ext cx="210016" cy="2331686"/>
            </a:xfrm>
            <a:prstGeom prst="rect">
              <a:avLst/>
            </a:prstGeom>
            <a:solidFill>
              <a:srgbClr val="0058AB">
                <a:alpha val="100000"/>
              </a:srgbClr>
            </a:solidFill>
          </p:spPr>
          <p:txBody>
            <a:bodyPr/>
            <a:lstStyle/>
            <a:p/>
          </p:txBody>
        </p:sp>
        <p:sp>
          <p:nvSpPr>
            <p:cNvPr id="52" name="rc52"/>
            <p:cNvSpPr/>
            <p:nvPr/>
          </p:nvSpPr>
          <p:spPr>
            <a:xfrm>
              <a:off x="6870405" y="2454187"/>
              <a:ext cx="210016" cy="2431124"/>
            </a:xfrm>
            <a:prstGeom prst="rect">
              <a:avLst/>
            </a:prstGeom>
            <a:solidFill>
              <a:srgbClr val="0058AB">
                <a:alpha val="100000"/>
              </a:srgbClr>
            </a:solidFill>
          </p:spPr>
          <p:txBody>
            <a:bodyPr/>
            <a:lstStyle/>
            <a:p/>
          </p:txBody>
        </p:sp>
        <p:sp>
          <p:nvSpPr>
            <p:cNvPr id="53" name="rc53"/>
            <p:cNvSpPr/>
            <p:nvPr/>
          </p:nvSpPr>
          <p:spPr>
            <a:xfrm>
              <a:off x="8503866" y="3811921"/>
              <a:ext cx="210016" cy="1073390"/>
            </a:xfrm>
            <a:prstGeom prst="rect">
              <a:avLst/>
            </a:prstGeom>
            <a:solidFill>
              <a:srgbClr val="69DBFF">
                <a:alpha val="100000"/>
              </a:srgbClr>
            </a:solidFill>
          </p:spPr>
          <p:txBody>
            <a:bodyPr/>
            <a:lstStyle/>
            <a:p/>
          </p:txBody>
        </p:sp>
        <p:sp>
          <p:nvSpPr>
            <p:cNvPr id="54" name="pl54"/>
            <p:cNvSpPr/>
            <p:nvPr/>
          </p:nvSpPr>
          <p:spPr>
            <a:xfrm>
              <a:off x="6275359" y="2738530"/>
              <a:ext cx="2333515" cy="1073390"/>
            </a:xfrm>
            <a:custGeom>
              <a:avLst/>
              <a:pathLst>
                <a:path w="2333515" h="1073390">
                  <a:moveTo>
                    <a:pt x="0" y="0"/>
                  </a:moveTo>
                  <a:lnTo>
                    <a:pt x="233351" y="107339"/>
                  </a:lnTo>
                  <a:lnTo>
                    <a:pt x="466703" y="214678"/>
                  </a:lnTo>
                  <a:lnTo>
                    <a:pt x="700054" y="322017"/>
                  </a:lnTo>
                  <a:lnTo>
                    <a:pt x="933406" y="429356"/>
                  </a:lnTo>
                  <a:lnTo>
                    <a:pt x="1166757" y="536695"/>
                  </a:lnTo>
                  <a:lnTo>
                    <a:pt x="1400109" y="644034"/>
                  </a:lnTo>
                  <a:lnTo>
                    <a:pt x="1633460" y="751373"/>
                  </a:lnTo>
                  <a:lnTo>
                    <a:pt x="1866812" y="858712"/>
                  </a:lnTo>
                  <a:lnTo>
                    <a:pt x="2100163" y="966051"/>
                  </a:lnTo>
                  <a:lnTo>
                    <a:pt x="2333515" y="1073390"/>
                  </a:lnTo>
                </a:path>
              </a:pathLst>
            </a:custGeom>
            <a:ln w="13550" cap="flat">
              <a:solidFill>
                <a:srgbClr val="000000">
                  <a:alpha val="100000"/>
                </a:srgbClr>
              </a:solidFill>
              <a:prstDash val="solid"/>
              <a:round/>
            </a:ln>
          </p:spPr>
          <p:txBody>
            <a:bodyPr/>
            <a:lstStyle/>
            <a:p/>
          </p:txBody>
        </p:sp>
        <p:sp>
          <p:nvSpPr>
            <p:cNvPr id="55" name="pt55"/>
            <p:cNvSpPr/>
            <p:nvPr/>
          </p:nvSpPr>
          <p:spPr>
            <a:xfrm>
              <a:off x="6250533" y="27137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6" name="pt56"/>
            <p:cNvSpPr/>
            <p:nvPr/>
          </p:nvSpPr>
          <p:spPr>
            <a:xfrm>
              <a:off x="6483884" y="282104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7" name="pt57"/>
            <p:cNvSpPr/>
            <p:nvPr/>
          </p:nvSpPr>
          <p:spPr>
            <a:xfrm>
              <a:off x="6717236" y="292838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8" name="pt58"/>
            <p:cNvSpPr/>
            <p:nvPr/>
          </p:nvSpPr>
          <p:spPr>
            <a:xfrm>
              <a:off x="6950587" y="303572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9" name="pt59"/>
            <p:cNvSpPr/>
            <p:nvPr/>
          </p:nvSpPr>
          <p:spPr>
            <a:xfrm>
              <a:off x="7183939" y="314306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0" name="pt60"/>
            <p:cNvSpPr/>
            <p:nvPr/>
          </p:nvSpPr>
          <p:spPr>
            <a:xfrm>
              <a:off x="7417290" y="325039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1" name="pt61"/>
            <p:cNvSpPr/>
            <p:nvPr/>
          </p:nvSpPr>
          <p:spPr>
            <a:xfrm>
              <a:off x="7650642" y="335773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2" name="pt62"/>
            <p:cNvSpPr/>
            <p:nvPr/>
          </p:nvSpPr>
          <p:spPr>
            <a:xfrm>
              <a:off x="7883994" y="346507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3" name="pt63"/>
            <p:cNvSpPr/>
            <p:nvPr/>
          </p:nvSpPr>
          <p:spPr>
            <a:xfrm>
              <a:off x="8117345" y="357241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4" name="pt64"/>
            <p:cNvSpPr/>
            <p:nvPr/>
          </p:nvSpPr>
          <p:spPr>
            <a:xfrm>
              <a:off x="8350697" y="36797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5" name="pt65"/>
            <p:cNvSpPr/>
            <p:nvPr/>
          </p:nvSpPr>
          <p:spPr>
            <a:xfrm>
              <a:off x="8584048" y="378709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tx66"/>
            <p:cNvSpPr/>
            <p:nvPr/>
          </p:nvSpPr>
          <p:spPr>
            <a:xfrm>
              <a:off x="4947073" y="724920"/>
              <a:ext cx="32305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Global</a:t>
              </a:r>
            </a:p>
          </p:txBody>
        </p:sp>
        <p:sp>
          <p:nvSpPr>
            <p:cNvPr id="67" name="tx67"/>
            <p:cNvSpPr/>
            <p:nvPr/>
          </p:nvSpPr>
          <p:spPr>
            <a:xfrm rot="-5400000">
              <a:off x="1487437"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68" name="tx68"/>
            <p:cNvSpPr/>
            <p:nvPr/>
          </p:nvSpPr>
          <p:spPr>
            <a:xfrm rot="-5400000">
              <a:off x="265419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69" name="tx69"/>
            <p:cNvSpPr/>
            <p:nvPr/>
          </p:nvSpPr>
          <p:spPr>
            <a:xfrm rot="-5400000">
              <a:off x="382095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70" name="tx70"/>
            <p:cNvSpPr/>
            <p:nvPr/>
          </p:nvSpPr>
          <p:spPr>
            <a:xfrm rot="-5400000">
              <a:off x="4987711"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71" name="tx71"/>
            <p:cNvSpPr/>
            <p:nvPr/>
          </p:nvSpPr>
          <p:spPr>
            <a:xfrm rot="-5400000">
              <a:off x="5921117"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72" name="tx72"/>
            <p:cNvSpPr/>
            <p:nvPr/>
          </p:nvSpPr>
          <p:spPr>
            <a:xfrm rot="-5400000">
              <a:off x="6854497"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73" name="tx73"/>
            <p:cNvSpPr/>
            <p:nvPr/>
          </p:nvSpPr>
          <p:spPr>
            <a:xfrm rot="-5400000">
              <a:off x="732122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74" name="tx74"/>
            <p:cNvSpPr/>
            <p:nvPr/>
          </p:nvSpPr>
          <p:spPr>
            <a:xfrm rot="-5400000">
              <a:off x="8487957"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75" name="tx75"/>
            <p:cNvSpPr/>
            <p:nvPr/>
          </p:nvSpPr>
          <p:spPr>
            <a:xfrm>
              <a:off x="1016593" y="48426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6" name="tx76"/>
            <p:cNvSpPr/>
            <p:nvPr/>
          </p:nvSpPr>
          <p:spPr>
            <a:xfrm>
              <a:off x="571671" y="3990523"/>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5,000,000</a:t>
              </a:r>
            </a:p>
          </p:txBody>
        </p:sp>
        <p:sp>
          <p:nvSpPr>
            <p:cNvPr id="77" name="tx77"/>
            <p:cNvSpPr/>
            <p:nvPr/>
          </p:nvSpPr>
          <p:spPr>
            <a:xfrm>
              <a:off x="508103" y="3153163"/>
              <a:ext cx="572058"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10,000,000</a:t>
              </a:r>
            </a:p>
          </p:txBody>
        </p:sp>
        <p:sp>
          <p:nvSpPr>
            <p:cNvPr id="78" name="tx78"/>
            <p:cNvSpPr/>
            <p:nvPr/>
          </p:nvSpPr>
          <p:spPr>
            <a:xfrm>
              <a:off x="508103" y="2315803"/>
              <a:ext cx="572058"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15,000,000</a:t>
              </a:r>
            </a:p>
          </p:txBody>
        </p:sp>
        <p:sp>
          <p:nvSpPr>
            <p:cNvPr id="79" name="tx79"/>
            <p:cNvSpPr/>
            <p:nvPr/>
          </p:nvSpPr>
          <p:spPr>
            <a:xfrm>
              <a:off x="508103" y="1478443"/>
              <a:ext cx="572058"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20,000,000</a:t>
              </a:r>
            </a:p>
          </p:txBody>
        </p:sp>
        <p:sp>
          <p:nvSpPr>
            <p:cNvPr id="80" name="tx80"/>
            <p:cNvSpPr/>
            <p:nvPr/>
          </p:nvSpPr>
          <p:spPr>
            <a:xfrm rot="-5400000">
              <a:off x="-527885" y="2924006"/>
              <a:ext cx="1840247"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zero-dose children</a:t>
              </a:r>
            </a:p>
          </p:txBody>
        </p:sp>
        <p:sp>
          <p:nvSpPr>
            <p:cNvPr id="81" name="rc81"/>
            <p:cNvSpPr/>
            <p:nvPr/>
          </p:nvSpPr>
          <p:spPr>
            <a:xfrm>
              <a:off x="3772614" y="5761013"/>
              <a:ext cx="201456" cy="201456"/>
            </a:xfrm>
            <a:prstGeom prst="rect">
              <a:avLst/>
            </a:prstGeom>
            <a:solidFill>
              <a:srgbClr val="0058AB">
                <a:alpha val="100000"/>
              </a:srgbClr>
            </a:solidFill>
          </p:spPr>
          <p:txBody>
            <a:bodyPr/>
            <a:lstStyle/>
            <a:p/>
          </p:txBody>
        </p:sp>
        <p:sp>
          <p:nvSpPr>
            <p:cNvPr id="82" name="rc82"/>
            <p:cNvSpPr/>
            <p:nvPr/>
          </p:nvSpPr>
          <p:spPr>
            <a:xfrm>
              <a:off x="4674700" y="5761013"/>
              <a:ext cx="201456" cy="201456"/>
            </a:xfrm>
            <a:prstGeom prst="rect">
              <a:avLst/>
            </a:prstGeom>
            <a:solidFill>
              <a:srgbClr val="69DBFF">
                <a:alpha val="100000"/>
              </a:srgbClr>
            </a:solidFill>
          </p:spPr>
          <p:txBody>
            <a:bodyPr/>
            <a:lstStyle/>
            <a:p/>
          </p:txBody>
        </p:sp>
        <p:sp>
          <p:nvSpPr>
            <p:cNvPr id="83" name="tx83"/>
            <p:cNvSpPr/>
            <p:nvPr/>
          </p:nvSpPr>
          <p:spPr>
            <a:xfrm>
              <a:off x="4052659" y="5810104"/>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84" name="tx84"/>
            <p:cNvSpPr/>
            <p:nvPr/>
          </p:nvSpPr>
          <p:spPr>
            <a:xfrm>
              <a:off x="4954745" y="5781932"/>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85" name="tx85"/>
            <p:cNvSpPr/>
            <p:nvPr/>
          </p:nvSpPr>
          <p:spPr>
            <a:xfrm>
              <a:off x="2163768" y="398022"/>
              <a:ext cx="588966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2000-2023 and target by 2030, Global</a:t>
              </a:r>
            </a:p>
          </p:txBody>
        </p:sp>
        <p:sp>
          <p:nvSpPr>
            <p:cNvPr id="86" name="tx86"/>
            <p:cNvSpPr/>
            <p:nvPr/>
          </p:nvSpPr>
          <p:spPr>
            <a:xfrm>
              <a:off x="4881773" y="608570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87" name="tx87"/>
            <p:cNvSpPr/>
            <p:nvPr/>
          </p:nvSpPr>
          <p:spPr>
            <a:xfrm>
              <a:off x="8857057" y="6311348"/>
              <a:ext cx="217353" cy="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a:t>
              </a:r>
            </a:p>
          </p:txBody>
        </p:sp>
        <p:sp>
          <p:nvSpPr>
            <p:cNvPr id="88" name="tx88"/>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89" name="tx89"/>
            <p:cNvSpPr/>
            <p:nvPr/>
          </p:nvSpPr>
          <p:spPr>
            <a:xfrm>
              <a:off x="1805918" y="6447866"/>
              <a:ext cx="726849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Dark blue bars are the estimated number of zero-dose children in 2000-2023, light blue bar is the target number of zero-dose children by 2030.</a:t>
              </a:r>
            </a:p>
          </p:txBody>
        </p:sp>
        <p:sp>
          <p:nvSpPr>
            <p:cNvPr id="90" name="tx90"/>
            <p:cNvSpPr/>
            <p:nvPr/>
          </p:nvSpPr>
          <p:spPr>
            <a:xfrm>
              <a:off x="2259124" y="6569603"/>
              <a:ext cx="6815286"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Line shows trajectory the country needs to be on, and points show annual goals to meet the target by 2030,assuming a linear decline.</a:t>
              </a:r>
            </a:p>
          </p:txBody>
        </p:sp>
      </p:grpSp>
      <p:sp>
        <p:nvSpPr>
          <p:cNvPr id="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The Immunization Agenda 2030 (IA2030) aims to leave no one behind with immunization and calls on all countries to reduce the number of zero dose children by half by 2030.
This chart shows:
• Estimated number of zero-dose children in 2000-2023 (dark blue bars)
• Zero-dose target by 2030 (light blue bar)
• Annual goals to reach the 2030 target based on a linear trajectory (points)
In 2023, the number of zero-dose children was approximately 33% higher than the annual goal.</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91440" y="-274320"/>
            <a:ext cx="9326880" cy="73152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Globally, 10 out of 195 (5%) countries had DTP1 coverage below 70% in 2023.
These countries account for approximately 8,166,000 (6%) of the total annual cohort of surviving infants.
There were 140 (72%) countries that achieved DTP1 of 90% or higher, accounting for 85,501,000 (66%) of the total cohort.</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3217155" y="1166770"/>
              <a:ext cx="2304558" cy="4546490"/>
            </a:xfrm>
            <a:custGeom>
              <a:avLst/>
              <a:pathLst>
                <a:path w="2304558" h="4546490">
                  <a:moveTo>
                    <a:pt x="0" y="2304568"/>
                  </a:moveTo>
                  <a:lnTo>
                    <a:pt x="18402" y="2381875"/>
                  </a:lnTo>
                  <a:lnTo>
                    <a:pt x="36805" y="2459183"/>
                  </a:lnTo>
                  <a:lnTo>
                    <a:pt x="55208" y="2536491"/>
                  </a:lnTo>
                  <a:lnTo>
                    <a:pt x="73611" y="2613798"/>
                  </a:lnTo>
                  <a:lnTo>
                    <a:pt x="92014" y="2691106"/>
                  </a:lnTo>
                  <a:lnTo>
                    <a:pt x="110417" y="2768414"/>
                  </a:lnTo>
                  <a:lnTo>
                    <a:pt x="128819" y="2845722"/>
                  </a:lnTo>
                  <a:lnTo>
                    <a:pt x="147222" y="2923029"/>
                  </a:lnTo>
                  <a:lnTo>
                    <a:pt x="165625" y="3000337"/>
                  </a:lnTo>
                  <a:lnTo>
                    <a:pt x="184028" y="3077645"/>
                  </a:lnTo>
                  <a:lnTo>
                    <a:pt x="202431" y="3154952"/>
                  </a:lnTo>
                  <a:lnTo>
                    <a:pt x="220834" y="3232260"/>
                  </a:lnTo>
                  <a:lnTo>
                    <a:pt x="239237" y="3309568"/>
                  </a:lnTo>
                  <a:lnTo>
                    <a:pt x="257639" y="3386875"/>
                  </a:lnTo>
                  <a:lnTo>
                    <a:pt x="276042" y="3464183"/>
                  </a:lnTo>
                  <a:lnTo>
                    <a:pt x="294445" y="3541491"/>
                  </a:lnTo>
                  <a:lnTo>
                    <a:pt x="312848" y="3618798"/>
                  </a:lnTo>
                  <a:lnTo>
                    <a:pt x="331251" y="3696106"/>
                  </a:lnTo>
                  <a:lnTo>
                    <a:pt x="349654" y="3773414"/>
                  </a:lnTo>
                  <a:lnTo>
                    <a:pt x="368056" y="3850721"/>
                  </a:lnTo>
                  <a:lnTo>
                    <a:pt x="386459" y="3928029"/>
                  </a:lnTo>
                  <a:lnTo>
                    <a:pt x="404862" y="4005337"/>
                  </a:lnTo>
                  <a:lnTo>
                    <a:pt x="423265" y="4082644"/>
                  </a:lnTo>
                  <a:lnTo>
                    <a:pt x="441668" y="4159952"/>
                  </a:lnTo>
                  <a:lnTo>
                    <a:pt x="460071" y="4237260"/>
                  </a:lnTo>
                  <a:lnTo>
                    <a:pt x="478474" y="4314567"/>
                  </a:lnTo>
                  <a:lnTo>
                    <a:pt x="496876" y="4391875"/>
                  </a:lnTo>
                  <a:lnTo>
                    <a:pt x="515279" y="4469183"/>
                  </a:lnTo>
                  <a:lnTo>
                    <a:pt x="533682" y="4546490"/>
                  </a:lnTo>
                  <a:lnTo>
                    <a:pt x="610052" y="4526925"/>
                  </a:lnTo>
                  <a:lnTo>
                    <a:pt x="685709" y="4504758"/>
                  </a:lnTo>
                  <a:lnTo>
                    <a:pt x="760562" y="4480017"/>
                  </a:lnTo>
                  <a:lnTo>
                    <a:pt x="834526" y="4452730"/>
                  </a:lnTo>
                  <a:lnTo>
                    <a:pt x="907513" y="4422929"/>
                  </a:lnTo>
                  <a:lnTo>
                    <a:pt x="979438" y="4390649"/>
                  </a:lnTo>
                  <a:lnTo>
                    <a:pt x="1050217" y="4355928"/>
                  </a:lnTo>
                  <a:lnTo>
                    <a:pt x="1119767" y="4318806"/>
                  </a:lnTo>
                  <a:lnTo>
                    <a:pt x="1188007" y="4279327"/>
                  </a:lnTo>
                  <a:lnTo>
                    <a:pt x="1254856" y="4237537"/>
                  </a:lnTo>
                  <a:lnTo>
                    <a:pt x="1320237" y="4193485"/>
                  </a:lnTo>
                  <a:lnTo>
                    <a:pt x="1384072" y="4147223"/>
                  </a:lnTo>
                  <a:lnTo>
                    <a:pt x="1446288" y="4098804"/>
                  </a:lnTo>
                  <a:lnTo>
                    <a:pt x="1506812" y="4048285"/>
                  </a:lnTo>
                  <a:lnTo>
                    <a:pt x="1565572" y="3995726"/>
                  </a:lnTo>
                  <a:lnTo>
                    <a:pt x="1622500" y="3941188"/>
                  </a:lnTo>
                  <a:lnTo>
                    <a:pt x="1677530" y="3884735"/>
                  </a:lnTo>
                  <a:lnTo>
                    <a:pt x="1730596" y="3826432"/>
                  </a:lnTo>
                  <a:lnTo>
                    <a:pt x="1781637" y="3766348"/>
                  </a:lnTo>
                  <a:lnTo>
                    <a:pt x="1830593" y="3704554"/>
                  </a:lnTo>
                  <a:lnTo>
                    <a:pt x="1877407" y="3641122"/>
                  </a:lnTo>
                  <a:lnTo>
                    <a:pt x="1922024" y="3576125"/>
                  </a:lnTo>
                  <a:lnTo>
                    <a:pt x="1964391" y="3509640"/>
                  </a:lnTo>
                  <a:lnTo>
                    <a:pt x="2004460" y="3441746"/>
                  </a:lnTo>
                  <a:lnTo>
                    <a:pt x="2042183" y="3372520"/>
                  </a:lnTo>
                  <a:lnTo>
                    <a:pt x="2077516" y="3302044"/>
                  </a:lnTo>
                  <a:lnTo>
                    <a:pt x="2110418" y="3230402"/>
                  </a:lnTo>
                  <a:lnTo>
                    <a:pt x="2140850" y="3157676"/>
                  </a:lnTo>
                  <a:lnTo>
                    <a:pt x="2168777" y="3083951"/>
                  </a:lnTo>
                  <a:lnTo>
                    <a:pt x="2194166" y="3009314"/>
                  </a:lnTo>
                  <a:lnTo>
                    <a:pt x="2216987" y="2933853"/>
                  </a:lnTo>
                  <a:lnTo>
                    <a:pt x="2237214" y="2857655"/>
                  </a:lnTo>
                  <a:lnTo>
                    <a:pt x="2254823" y="2780810"/>
                  </a:lnTo>
                  <a:lnTo>
                    <a:pt x="2269793" y="2703408"/>
                  </a:lnTo>
                  <a:lnTo>
                    <a:pt x="2282106" y="2625539"/>
                  </a:lnTo>
                  <a:lnTo>
                    <a:pt x="2291750" y="2547294"/>
                  </a:lnTo>
                  <a:lnTo>
                    <a:pt x="2298711" y="2468766"/>
                  </a:lnTo>
                  <a:lnTo>
                    <a:pt x="2302982" y="2390045"/>
                  </a:lnTo>
                  <a:lnTo>
                    <a:pt x="2304558" y="2311224"/>
                  </a:lnTo>
                  <a:lnTo>
                    <a:pt x="2303437" y="2232395"/>
                  </a:lnTo>
                  <a:lnTo>
                    <a:pt x="2299621" y="2153651"/>
                  </a:lnTo>
                  <a:lnTo>
                    <a:pt x="2293113" y="2075083"/>
                  </a:lnTo>
                  <a:lnTo>
                    <a:pt x="2283922" y="1996784"/>
                  </a:lnTo>
                  <a:lnTo>
                    <a:pt x="2272059" y="1918845"/>
                  </a:lnTo>
                  <a:lnTo>
                    <a:pt x="2257536" y="1841358"/>
                  </a:lnTo>
                  <a:lnTo>
                    <a:pt x="2240372" y="1764412"/>
                  </a:lnTo>
                  <a:lnTo>
                    <a:pt x="2220585" y="1688099"/>
                  </a:lnTo>
                  <a:lnTo>
                    <a:pt x="2198200" y="1612507"/>
                  </a:lnTo>
                  <a:lnTo>
                    <a:pt x="2173243" y="1537725"/>
                  </a:lnTo>
                  <a:lnTo>
                    <a:pt x="2145742" y="1463840"/>
                  </a:lnTo>
                  <a:lnTo>
                    <a:pt x="2115731" y="1390940"/>
                  </a:lnTo>
                  <a:lnTo>
                    <a:pt x="2083243" y="1319108"/>
                  </a:lnTo>
                  <a:lnTo>
                    <a:pt x="2048318" y="1248430"/>
                  </a:lnTo>
                  <a:lnTo>
                    <a:pt x="2010995" y="1178987"/>
                  </a:lnTo>
                  <a:lnTo>
                    <a:pt x="1971319" y="1110862"/>
                  </a:lnTo>
                  <a:lnTo>
                    <a:pt x="1929336" y="1044134"/>
                  </a:lnTo>
                  <a:lnTo>
                    <a:pt x="1885096" y="978881"/>
                  </a:lnTo>
                  <a:lnTo>
                    <a:pt x="1838649" y="915179"/>
                  </a:lnTo>
                  <a:lnTo>
                    <a:pt x="1790051" y="853103"/>
                  </a:lnTo>
                  <a:lnTo>
                    <a:pt x="1739358" y="792725"/>
                  </a:lnTo>
                  <a:lnTo>
                    <a:pt x="1686629" y="734117"/>
                  </a:lnTo>
                  <a:lnTo>
                    <a:pt x="1631927" y="677347"/>
                  </a:lnTo>
                  <a:lnTo>
                    <a:pt x="1575315" y="622481"/>
                  </a:lnTo>
                  <a:lnTo>
                    <a:pt x="1516859" y="569583"/>
                  </a:lnTo>
                  <a:lnTo>
                    <a:pt x="1456628" y="518716"/>
                  </a:lnTo>
                  <a:lnTo>
                    <a:pt x="1394693" y="469938"/>
                  </a:lnTo>
                  <a:lnTo>
                    <a:pt x="1331126" y="423308"/>
                  </a:lnTo>
                  <a:lnTo>
                    <a:pt x="1266000" y="378879"/>
                  </a:lnTo>
                  <a:lnTo>
                    <a:pt x="1199394" y="336704"/>
                  </a:lnTo>
                  <a:lnTo>
                    <a:pt x="1131383" y="296831"/>
                  </a:lnTo>
                  <a:lnTo>
                    <a:pt x="1062049" y="259308"/>
                  </a:lnTo>
                  <a:lnTo>
                    <a:pt x="991472" y="224179"/>
                  </a:lnTo>
                  <a:lnTo>
                    <a:pt x="919734" y="191484"/>
                  </a:lnTo>
                  <a:lnTo>
                    <a:pt x="846921" y="161262"/>
                  </a:lnTo>
                  <a:lnTo>
                    <a:pt x="773116" y="133548"/>
                  </a:lnTo>
                  <a:lnTo>
                    <a:pt x="698406" y="108375"/>
                  </a:lnTo>
                  <a:lnTo>
                    <a:pt x="622879" y="85772"/>
                  </a:lnTo>
                  <a:lnTo>
                    <a:pt x="546623" y="65765"/>
                  </a:lnTo>
                  <a:lnTo>
                    <a:pt x="469728" y="48378"/>
                  </a:lnTo>
                  <a:lnTo>
                    <a:pt x="392283" y="33632"/>
                  </a:lnTo>
                  <a:lnTo>
                    <a:pt x="314378" y="21543"/>
                  </a:lnTo>
                  <a:lnTo>
                    <a:pt x="236106" y="12126"/>
                  </a:lnTo>
                  <a:lnTo>
                    <a:pt x="157558" y="5392"/>
                  </a:lnTo>
                  <a:lnTo>
                    <a:pt x="78825" y="1348"/>
                  </a:lnTo>
                  <a:lnTo>
                    <a:pt x="0" y="0"/>
                  </a:lnTo>
                  <a:lnTo>
                    <a:pt x="0" y="79467"/>
                  </a:lnTo>
                  <a:lnTo>
                    <a:pt x="0" y="158935"/>
                  </a:lnTo>
                  <a:lnTo>
                    <a:pt x="0" y="238403"/>
                  </a:lnTo>
                  <a:lnTo>
                    <a:pt x="0" y="317871"/>
                  </a:lnTo>
                  <a:lnTo>
                    <a:pt x="0" y="397339"/>
                  </a:lnTo>
                  <a:lnTo>
                    <a:pt x="0" y="476807"/>
                  </a:lnTo>
                  <a:lnTo>
                    <a:pt x="0" y="556275"/>
                  </a:lnTo>
                  <a:lnTo>
                    <a:pt x="0" y="635742"/>
                  </a:lnTo>
                  <a:lnTo>
                    <a:pt x="0" y="715210"/>
                  </a:lnTo>
                  <a:lnTo>
                    <a:pt x="0" y="794678"/>
                  </a:lnTo>
                  <a:lnTo>
                    <a:pt x="0" y="874146"/>
                  </a:lnTo>
                  <a:lnTo>
                    <a:pt x="0" y="953614"/>
                  </a:lnTo>
                  <a:lnTo>
                    <a:pt x="0" y="1033082"/>
                  </a:lnTo>
                  <a:lnTo>
                    <a:pt x="0" y="1112550"/>
                  </a:lnTo>
                  <a:lnTo>
                    <a:pt x="0" y="1192018"/>
                  </a:lnTo>
                  <a:lnTo>
                    <a:pt x="0" y="1271485"/>
                  </a:lnTo>
                  <a:lnTo>
                    <a:pt x="0" y="1350953"/>
                  </a:lnTo>
                  <a:lnTo>
                    <a:pt x="0" y="1430421"/>
                  </a:lnTo>
                  <a:lnTo>
                    <a:pt x="0" y="1509889"/>
                  </a:lnTo>
                  <a:lnTo>
                    <a:pt x="0" y="1589357"/>
                  </a:lnTo>
                  <a:lnTo>
                    <a:pt x="0" y="1668825"/>
                  </a:lnTo>
                  <a:lnTo>
                    <a:pt x="0" y="1748293"/>
                  </a:lnTo>
                  <a:lnTo>
                    <a:pt x="0" y="1827761"/>
                  </a:lnTo>
                  <a:lnTo>
                    <a:pt x="0" y="1907228"/>
                  </a:lnTo>
                  <a:lnTo>
                    <a:pt x="0" y="1986696"/>
                  </a:lnTo>
                  <a:lnTo>
                    <a:pt x="0" y="2066164"/>
                  </a:lnTo>
                  <a:lnTo>
                    <a:pt x="0" y="2145632"/>
                  </a:lnTo>
                  <a:lnTo>
                    <a:pt x="0" y="2225100"/>
                  </a:lnTo>
                  <a:close/>
                </a:path>
              </a:pathLst>
            </a:custGeom>
            <a:solidFill>
              <a:srgbClr val="F4A81D">
                <a:alpha val="100000"/>
              </a:srgbClr>
            </a:solidFill>
            <a:ln w="13550" cap="flat">
              <a:solidFill>
                <a:srgbClr val="000000">
                  <a:alpha val="100000"/>
                </a:srgbClr>
              </a:solidFill>
              <a:prstDash val="solid"/>
              <a:miter/>
            </a:ln>
          </p:spPr>
          <p:txBody>
            <a:bodyPr/>
            <a:lstStyle/>
            <a:p/>
          </p:txBody>
        </p:sp>
        <p:sp>
          <p:nvSpPr>
            <p:cNvPr id="5" name="pg5"/>
            <p:cNvSpPr/>
            <p:nvPr/>
          </p:nvSpPr>
          <p:spPr>
            <a:xfrm>
              <a:off x="1277895" y="3471339"/>
              <a:ext cx="2472942" cy="2304524"/>
            </a:xfrm>
            <a:custGeom>
              <a:avLst/>
              <a:pathLst>
                <a:path w="2472942" h="2304524">
                  <a:moveTo>
                    <a:pt x="1939259" y="0"/>
                  </a:moveTo>
                  <a:lnTo>
                    <a:pt x="1872388" y="42934"/>
                  </a:lnTo>
                  <a:lnTo>
                    <a:pt x="1805517" y="85869"/>
                  </a:lnTo>
                  <a:lnTo>
                    <a:pt x="1738646" y="128804"/>
                  </a:lnTo>
                  <a:lnTo>
                    <a:pt x="1671775" y="171739"/>
                  </a:lnTo>
                  <a:lnTo>
                    <a:pt x="1604904" y="214674"/>
                  </a:lnTo>
                  <a:lnTo>
                    <a:pt x="1538033" y="257609"/>
                  </a:lnTo>
                  <a:lnTo>
                    <a:pt x="1471162" y="300544"/>
                  </a:lnTo>
                  <a:lnTo>
                    <a:pt x="1404291" y="343479"/>
                  </a:lnTo>
                  <a:lnTo>
                    <a:pt x="1337420" y="386414"/>
                  </a:lnTo>
                  <a:lnTo>
                    <a:pt x="1270549" y="429349"/>
                  </a:lnTo>
                  <a:lnTo>
                    <a:pt x="1203678" y="472284"/>
                  </a:lnTo>
                  <a:lnTo>
                    <a:pt x="1136807" y="515219"/>
                  </a:lnTo>
                  <a:lnTo>
                    <a:pt x="1069936" y="558154"/>
                  </a:lnTo>
                  <a:lnTo>
                    <a:pt x="1003065" y="601088"/>
                  </a:lnTo>
                  <a:lnTo>
                    <a:pt x="936194" y="644023"/>
                  </a:lnTo>
                  <a:lnTo>
                    <a:pt x="869323" y="686958"/>
                  </a:lnTo>
                  <a:lnTo>
                    <a:pt x="802452" y="729893"/>
                  </a:lnTo>
                  <a:lnTo>
                    <a:pt x="735581" y="772828"/>
                  </a:lnTo>
                  <a:lnTo>
                    <a:pt x="668710" y="815763"/>
                  </a:lnTo>
                  <a:lnTo>
                    <a:pt x="601839" y="858698"/>
                  </a:lnTo>
                  <a:lnTo>
                    <a:pt x="534968" y="901633"/>
                  </a:lnTo>
                  <a:lnTo>
                    <a:pt x="468097" y="944568"/>
                  </a:lnTo>
                  <a:lnTo>
                    <a:pt x="401226" y="987503"/>
                  </a:lnTo>
                  <a:lnTo>
                    <a:pt x="334355" y="1030438"/>
                  </a:lnTo>
                  <a:lnTo>
                    <a:pt x="267484" y="1073373"/>
                  </a:lnTo>
                  <a:lnTo>
                    <a:pt x="200613" y="1116308"/>
                  </a:lnTo>
                  <a:lnTo>
                    <a:pt x="133742" y="1159242"/>
                  </a:lnTo>
                  <a:lnTo>
                    <a:pt x="66871" y="1202177"/>
                  </a:lnTo>
                  <a:lnTo>
                    <a:pt x="0" y="1245112"/>
                  </a:lnTo>
                  <a:lnTo>
                    <a:pt x="43800" y="1310827"/>
                  </a:lnTo>
                  <a:lnTo>
                    <a:pt x="89826" y="1375002"/>
                  </a:lnTo>
                  <a:lnTo>
                    <a:pt x="138024" y="1437563"/>
                  </a:lnTo>
                  <a:lnTo>
                    <a:pt x="188338" y="1498435"/>
                  </a:lnTo>
                  <a:lnTo>
                    <a:pt x="240707" y="1557548"/>
                  </a:lnTo>
                  <a:lnTo>
                    <a:pt x="295072" y="1614831"/>
                  </a:lnTo>
                  <a:lnTo>
                    <a:pt x="351367" y="1670218"/>
                  </a:lnTo>
                  <a:lnTo>
                    <a:pt x="409526" y="1723644"/>
                  </a:lnTo>
                  <a:lnTo>
                    <a:pt x="469482" y="1775046"/>
                  </a:lnTo>
                  <a:lnTo>
                    <a:pt x="531165" y="1824363"/>
                  </a:lnTo>
                  <a:lnTo>
                    <a:pt x="594500" y="1871538"/>
                  </a:lnTo>
                  <a:lnTo>
                    <a:pt x="659415" y="1916515"/>
                  </a:lnTo>
                  <a:lnTo>
                    <a:pt x="725833" y="1959242"/>
                  </a:lnTo>
                  <a:lnTo>
                    <a:pt x="793676" y="1999668"/>
                  </a:lnTo>
                  <a:lnTo>
                    <a:pt x="862864" y="2037745"/>
                  </a:lnTo>
                  <a:lnTo>
                    <a:pt x="933316" y="2073430"/>
                  </a:lnTo>
                  <a:lnTo>
                    <a:pt x="1004949" y="2106679"/>
                  </a:lnTo>
                  <a:lnTo>
                    <a:pt x="1077680" y="2137455"/>
                  </a:lnTo>
                  <a:lnTo>
                    <a:pt x="1151422" y="2165720"/>
                  </a:lnTo>
                  <a:lnTo>
                    <a:pt x="1226090" y="2191443"/>
                  </a:lnTo>
                  <a:lnTo>
                    <a:pt x="1301595" y="2214592"/>
                  </a:lnTo>
                  <a:lnTo>
                    <a:pt x="1377849" y="2235140"/>
                  </a:lnTo>
                  <a:lnTo>
                    <a:pt x="1454762" y="2253063"/>
                  </a:lnTo>
                  <a:lnTo>
                    <a:pt x="1532244" y="2268341"/>
                  </a:lnTo>
                  <a:lnTo>
                    <a:pt x="1610204" y="2280955"/>
                  </a:lnTo>
                  <a:lnTo>
                    <a:pt x="1688550" y="2290890"/>
                  </a:lnTo>
                  <a:lnTo>
                    <a:pt x="1767191" y="2298135"/>
                  </a:lnTo>
                  <a:lnTo>
                    <a:pt x="1846034" y="2302681"/>
                  </a:lnTo>
                  <a:lnTo>
                    <a:pt x="1924987" y="2304524"/>
                  </a:lnTo>
                  <a:lnTo>
                    <a:pt x="2003956" y="2303659"/>
                  </a:lnTo>
                  <a:lnTo>
                    <a:pt x="2082849" y="2300090"/>
                  </a:lnTo>
                  <a:lnTo>
                    <a:pt x="2161574" y="2293820"/>
                  </a:lnTo>
                  <a:lnTo>
                    <a:pt x="2240037" y="2284856"/>
                  </a:lnTo>
                  <a:lnTo>
                    <a:pt x="2318147" y="2273208"/>
                  </a:lnTo>
                  <a:lnTo>
                    <a:pt x="2395813" y="2258892"/>
                  </a:lnTo>
                  <a:lnTo>
                    <a:pt x="2472942" y="2241922"/>
                  </a:lnTo>
                  <a:lnTo>
                    <a:pt x="2454539" y="2164615"/>
                  </a:lnTo>
                  <a:lnTo>
                    <a:pt x="2436136" y="2087307"/>
                  </a:lnTo>
                  <a:lnTo>
                    <a:pt x="2417733" y="2009999"/>
                  </a:lnTo>
                  <a:lnTo>
                    <a:pt x="2399331" y="1932692"/>
                  </a:lnTo>
                  <a:lnTo>
                    <a:pt x="2380928" y="1855384"/>
                  </a:lnTo>
                  <a:lnTo>
                    <a:pt x="2362525" y="1778076"/>
                  </a:lnTo>
                  <a:lnTo>
                    <a:pt x="2344122" y="1700768"/>
                  </a:lnTo>
                  <a:lnTo>
                    <a:pt x="2325719" y="1623461"/>
                  </a:lnTo>
                  <a:lnTo>
                    <a:pt x="2307316" y="1546153"/>
                  </a:lnTo>
                  <a:lnTo>
                    <a:pt x="2288913" y="1468845"/>
                  </a:lnTo>
                  <a:lnTo>
                    <a:pt x="2270511" y="1391538"/>
                  </a:lnTo>
                  <a:lnTo>
                    <a:pt x="2252108" y="1314230"/>
                  </a:lnTo>
                  <a:lnTo>
                    <a:pt x="2233705" y="1236922"/>
                  </a:lnTo>
                  <a:lnTo>
                    <a:pt x="2215302" y="1159615"/>
                  </a:lnTo>
                  <a:lnTo>
                    <a:pt x="2196899" y="1082307"/>
                  </a:lnTo>
                  <a:lnTo>
                    <a:pt x="2178496" y="1004999"/>
                  </a:lnTo>
                  <a:lnTo>
                    <a:pt x="2160094" y="927692"/>
                  </a:lnTo>
                  <a:lnTo>
                    <a:pt x="2141691" y="850384"/>
                  </a:lnTo>
                  <a:lnTo>
                    <a:pt x="2123288" y="773076"/>
                  </a:lnTo>
                  <a:lnTo>
                    <a:pt x="2104885" y="695769"/>
                  </a:lnTo>
                  <a:lnTo>
                    <a:pt x="2086482" y="618461"/>
                  </a:lnTo>
                  <a:lnTo>
                    <a:pt x="2068079" y="541153"/>
                  </a:lnTo>
                  <a:lnTo>
                    <a:pt x="2049676" y="463846"/>
                  </a:lnTo>
                  <a:lnTo>
                    <a:pt x="2031274" y="386538"/>
                  </a:lnTo>
                  <a:lnTo>
                    <a:pt x="2012871" y="309230"/>
                  </a:lnTo>
                  <a:lnTo>
                    <a:pt x="1994468" y="231923"/>
                  </a:lnTo>
                  <a:lnTo>
                    <a:pt x="1976065" y="154615"/>
                  </a:lnTo>
                  <a:lnTo>
                    <a:pt x="1957662" y="77307"/>
                  </a:lnTo>
                  <a:close/>
                </a:path>
              </a:pathLst>
            </a:custGeom>
            <a:solidFill>
              <a:srgbClr val="BD53BD">
                <a:alpha val="100000"/>
              </a:srgbClr>
            </a:solidFill>
            <a:ln w="13550" cap="flat">
              <a:solidFill>
                <a:srgbClr val="000000">
                  <a:alpha val="100000"/>
                </a:srgbClr>
              </a:solidFill>
              <a:prstDash val="solid"/>
              <a:miter/>
            </a:ln>
          </p:spPr>
          <p:txBody>
            <a:bodyPr/>
            <a:lstStyle/>
            <a:p/>
          </p:txBody>
        </p:sp>
        <p:sp>
          <p:nvSpPr>
            <p:cNvPr id="6" name="pg6"/>
            <p:cNvSpPr/>
            <p:nvPr/>
          </p:nvSpPr>
          <p:spPr>
            <a:xfrm>
              <a:off x="912924" y="2160619"/>
              <a:ext cx="2304231" cy="2555832"/>
            </a:xfrm>
            <a:custGeom>
              <a:avLst/>
              <a:pathLst>
                <a:path w="2304231" h="2555832">
                  <a:moveTo>
                    <a:pt x="2304231" y="1310719"/>
                  </a:moveTo>
                  <a:lnTo>
                    <a:pt x="2238867" y="1265522"/>
                  </a:lnTo>
                  <a:lnTo>
                    <a:pt x="2173504" y="1220325"/>
                  </a:lnTo>
                  <a:lnTo>
                    <a:pt x="2108141" y="1175127"/>
                  </a:lnTo>
                  <a:lnTo>
                    <a:pt x="2042778" y="1129930"/>
                  </a:lnTo>
                  <a:lnTo>
                    <a:pt x="1977414" y="1084733"/>
                  </a:lnTo>
                  <a:lnTo>
                    <a:pt x="1912051" y="1039536"/>
                  </a:lnTo>
                  <a:lnTo>
                    <a:pt x="1846688" y="994339"/>
                  </a:lnTo>
                  <a:lnTo>
                    <a:pt x="1781325" y="949141"/>
                  </a:lnTo>
                  <a:lnTo>
                    <a:pt x="1715961" y="903944"/>
                  </a:lnTo>
                  <a:lnTo>
                    <a:pt x="1650598" y="858747"/>
                  </a:lnTo>
                  <a:lnTo>
                    <a:pt x="1585235" y="813550"/>
                  </a:lnTo>
                  <a:lnTo>
                    <a:pt x="1519872" y="768352"/>
                  </a:lnTo>
                  <a:lnTo>
                    <a:pt x="1454508" y="723155"/>
                  </a:lnTo>
                  <a:lnTo>
                    <a:pt x="1389145" y="677958"/>
                  </a:lnTo>
                  <a:lnTo>
                    <a:pt x="1323782" y="632761"/>
                  </a:lnTo>
                  <a:lnTo>
                    <a:pt x="1258419" y="587563"/>
                  </a:lnTo>
                  <a:lnTo>
                    <a:pt x="1193056" y="542366"/>
                  </a:lnTo>
                  <a:lnTo>
                    <a:pt x="1127692" y="497169"/>
                  </a:lnTo>
                  <a:lnTo>
                    <a:pt x="1062329" y="451972"/>
                  </a:lnTo>
                  <a:lnTo>
                    <a:pt x="996966" y="406775"/>
                  </a:lnTo>
                  <a:lnTo>
                    <a:pt x="931603" y="361577"/>
                  </a:lnTo>
                  <a:lnTo>
                    <a:pt x="866239" y="316380"/>
                  </a:lnTo>
                  <a:lnTo>
                    <a:pt x="800876" y="271183"/>
                  </a:lnTo>
                  <a:lnTo>
                    <a:pt x="735513" y="225986"/>
                  </a:lnTo>
                  <a:lnTo>
                    <a:pt x="670150" y="180788"/>
                  </a:lnTo>
                  <a:lnTo>
                    <a:pt x="604786" y="135591"/>
                  </a:lnTo>
                  <a:lnTo>
                    <a:pt x="539423" y="90394"/>
                  </a:lnTo>
                  <a:lnTo>
                    <a:pt x="474060" y="45197"/>
                  </a:lnTo>
                  <a:lnTo>
                    <a:pt x="408697" y="0"/>
                  </a:lnTo>
                  <a:lnTo>
                    <a:pt x="364513" y="66320"/>
                  </a:lnTo>
                  <a:lnTo>
                    <a:pt x="322649" y="134127"/>
                  </a:lnTo>
                  <a:lnTo>
                    <a:pt x="283154" y="203342"/>
                  </a:lnTo>
                  <a:lnTo>
                    <a:pt x="246076" y="273881"/>
                  </a:lnTo>
                  <a:lnTo>
                    <a:pt x="211458" y="345660"/>
                  </a:lnTo>
                  <a:lnTo>
                    <a:pt x="179343" y="418593"/>
                  </a:lnTo>
                  <a:lnTo>
                    <a:pt x="149769" y="492592"/>
                  </a:lnTo>
                  <a:lnTo>
                    <a:pt x="122771" y="567570"/>
                  </a:lnTo>
                  <a:lnTo>
                    <a:pt x="98382" y="643436"/>
                  </a:lnTo>
                  <a:lnTo>
                    <a:pt x="76630" y="720100"/>
                  </a:lnTo>
                  <a:lnTo>
                    <a:pt x="57542" y="797471"/>
                  </a:lnTo>
                  <a:lnTo>
                    <a:pt x="41140" y="875455"/>
                  </a:lnTo>
                  <a:lnTo>
                    <a:pt x="27444" y="953959"/>
                  </a:lnTo>
                  <a:lnTo>
                    <a:pt x="16471" y="1032890"/>
                  </a:lnTo>
                  <a:lnTo>
                    <a:pt x="8233" y="1112154"/>
                  </a:lnTo>
                  <a:lnTo>
                    <a:pt x="2740" y="1191655"/>
                  </a:lnTo>
                  <a:lnTo>
                    <a:pt x="0" y="1271298"/>
                  </a:lnTo>
                  <a:lnTo>
                    <a:pt x="14" y="1350988"/>
                  </a:lnTo>
                  <a:lnTo>
                    <a:pt x="2784" y="1430630"/>
                  </a:lnTo>
                  <a:lnTo>
                    <a:pt x="8306" y="1510129"/>
                  </a:lnTo>
                  <a:lnTo>
                    <a:pt x="16573" y="1589389"/>
                  </a:lnTo>
                  <a:lnTo>
                    <a:pt x="27575" y="1668316"/>
                  </a:lnTo>
                  <a:lnTo>
                    <a:pt x="41300" y="1746816"/>
                  </a:lnTo>
                  <a:lnTo>
                    <a:pt x="57731" y="1824794"/>
                  </a:lnTo>
                  <a:lnTo>
                    <a:pt x="76847" y="1902157"/>
                  </a:lnTo>
                  <a:lnTo>
                    <a:pt x="98627" y="1978813"/>
                  </a:lnTo>
                  <a:lnTo>
                    <a:pt x="123045" y="2054671"/>
                  </a:lnTo>
                  <a:lnTo>
                    <a:pt x="150070" y="2129638"/>
                  </a:lnTo>
                  <a:lnTo>
                    <a:pt x="179672" y="2203627"/>
                  </a:lnTo>
                  <a:lnTo>
                    <a:pt x="211813" y="2276548"/>
                  </a:lnTo>
                  <a:lnTo>
                    <a:pt x="246457" y="2348314"/>
                  </a:lnTo>
                  <a:lnTo>
                    <a:pt x="283561" y="2418839"/>
                  </a:lnTo>
                  <a:lnTo>
                    <a:pt x="323081" y="2488039"/>
                  </a:lnTo>
                  <a:lnTo>
                    <a:pt x="364971" y="2555832"/>
                  </a:lnTo>
                  <a:lnTo>
                    <a:pt x="431842" y="2512897"/>
                  </a:lnTo>
                  <a:lnTo>
                    <a:pt x="498713" y="2469962"/>
                  </a:lnTo>
                  <a:lnTo>
                    <a:pt x="565584" y="2427027"/>
                  </a:lnTo>
                  <a:lnTo>
                    <a:pt x="632455" y="2384092"/>
                  </a:lnTo>
                  <a:lnTo>
                    <a:pt x="699326" y="2341157"/>
                  </a:lnTo>
                  <a:lnTo>
                    <a:pt x="766197" y="2298222"/>
                  </a:lnTo>
                  <a:lnTo>
                    <a:pt x="833068" y="2255288"/>
                  </a:lnTo>
                  <a:lnTo>
                    <a:pt x="899939" y="2212353"/>
                  </a:lnTo>
                  <a:lnTo>
                    <a:pt x="966810" y="2169418"/>
                  </a:lnTo>
                  <a:lnTo>
                    <a:pt x="1033681" y="2126483"/>
                  </a:lnTo>
                  <a:lnTo>
                    <a:pt x="1100552" y="2083548"/>
                  </a:lnTo>
                  <a:lnTo>
                    <a:pt x="1167423" y="2040613"/>
                  </a:lnTo>
                  <a:lnTo>
                    <a:pt x="1234294" y="1997678"/>
                  </a:lnTo>
                  <a:lnTo>
                    <a:pt x="1301165" y="1954743"/>
                  </a:lnTo>
                  <a:lnTo>
                    <a:pt x="1368036" y="1911808"/>
                  </a:lnTo>
                  <a:lnTo>
                    <a:pt x="1434907" y="1868873"/>
                  </a:lnTo>
                  <a:lnTo>
                    <a:pt x="1501778" y="1825938"/>
                  </a:lnTo>
                  <a:lnTo>
                    <a:pt x="1568649" y="1783003"/>
                  </a:lnTo>
                  <a:lnTo>
                    <a:pt x="1635520" y="1740068"/>
                  </a:lnTo>
                  <a:lnTo>
                    <a:pt x="1702391" y="1697134"/>
                  </a:lnTo>
                  <a:lnTo>
                    <a:pt x="1769262" y="1654199"/>
                  </a:lnTo>
                  <a:lnTo>
                    <a:pt x="1836133" y="1611264"/>
                  </a:lnTo>
                  <a:lnTo>
                    <a:pt x="1903004" y="1568329"/>
                  </a:lnTo>
                  <a:lnTo>
                    <a:pt x="1969875" y="1525394"/>
                  </a:lnTo>
                  <a:lnTo>
                    <a:pt x="2036746" y="1482459"/>
                  </a:lnTo>
                  <a:lnTo>
                    <a:pt x="2103617" y="1439524"/>
                  </a:lnTo>
                  <a:lnTo>
                    <a:pt x="2170488" y="1396589"/>
                  </a:lnTo>
                  <a:lnTo>
                    <a:pt x="2237360" y="1353654"/>
                  </a:lnTo>
                  <a:close/>
                </a:path>
              </a:pathLst>
            </a:custGeom>
            <a:solidFill>
              <a:srgbClr val="008DC9">
                <a:alpha val="100000"/>
              </a:srgbClr>
            </a:solidFill>
            <a:ln w="13550" cap="flat">
              <a:solidFill>
                <a:srgbClr val="000000">
                  <a:alpha val="100000"/>
                </a:srgbClr>
              </a:solidFill>
              <a:prstDash val="solid"/>
              <a:miter/>
            </a:ln>
          </p:spPr>
          <p:txBody>
            <a:bodyPr/>
            <a:lstStyle/>
            <a:p/>
          </p:txBody>
        </p:sp>
        <p:sp>
          <p:nvSpPr>
            <p:cNvPr id="7" name="pg7"/>
            <p:cNvSpPr/>
            <p:nvPr/>
          </p:nvSpPr>
          <p:spPr>
            <a:xfrm>
              <a:off x="1321621" y="1416819"/>
              <a:ext cx="1895533" cy="2054519"/>
            </a:xfrm>
            <a:custGeom>
              <a:avLst/>
              <a:pathLst>
                <a:path w="1895533" h="2054519">
                  <a:moveTo>
                    <a:pt x="1895533" y="2054519"/>
                  </a:moveTo>
                  <a:lnTo>
                    <a:pt x="1859533" y="1983674"/>
                  </a:lnTo>
                  <a:lnTo>
                    <a:pt x="1823532" y="1912828"/>
                  </a:lnTo>
                  <a:lnTo>
                    <a:pt x="1787531" y="1841983"/>
                  </a:lnTo>
                  <a:lnTo>
                    <a:pt x="1751530" y="1771137"/>
                  </a:lnTo>
                  <a:lnTo>
                    <a:pt x="1715529" y="1700292"/>
                  </a:lnTo>
                  <a:lnTo>
                    <a:pt x="1679529" y="1629446"/>
                  </a:lnTo>
                  <a:lnTo>
                    <a:pt x="1643528" y="1558601"/>
                  </a:lnTo>
                  <a:lnTo>
                    <a:pt x="1607527" y="1487755"/>
                  </a:lnTo>
                  <a:lnTo>
                    <a:pt x="1571526" y="1416910"/>
                  </a:lnTo>
                  <a:lnTo>
                    <a:pt x="1535525" y="1346064"/>
                  </a:lnTo>
                  <a:lnTo>
                    <a:pt x="1499525" y="1275219"/>
                  </a:lnTo>
                  <a:lnTo>
                    <a:pt x="1463524" y="1204373"/>
                  </a:lnTo>
                  <a:lnTo>
                    <a:pt x="1427523" y="1133528"/>
                  </a:lnTo>
                  <a:lnTo>
                    <a:pt x="1391522" y="1062682"/>
                  </a:lnTo>
                  <a:lnTo>
                    <a:pt x="1355522" y="991837"/>
                  </a:lnTo>
                  <a:lnTo>
                    <a:pt x="1319521" y="920991"/>
                  </a:lnTo>
                  <a:lnTo>
                    <a:pt x="1283520" y="850146"/>
                  </a:lnTo>
                  <a:lnTo>
                    <a:pt x="1247519" y="779300"/>
                  </a:lnTo>
                  <a:lnTo>
                    <a:pt x="1211518" y="708455"/>
                  </a:lnTo>
                  <a:lnTo>
                    <a:pt x="1175518" y="637609"/>
                  </a:lnTo>
                  <a:lnTo>
                    <a:pt x="1139517" y="566764"/>
                  </a:lnTo>
                  <a:lnTo>
                    <a:pt x="1103516" y="495918"/>
                  </a:lnTo>
                  <a:lnTo>
                    <a:pt x="1067515" y="425073"/>
                  </a:lnTo>
                  <a:lnTo>
                    <a:pt x="1031514" y="354227"/>
                  </a:lnTo>
                  <a:lnTo>
                    <a:pt x="995514" y="283382"/>
                  </a:lnTo>
                  <a:lnTo>
                    <a:pt x="959513" y="212536"/>
                  </a:lnTo>
                  <a:lnTo>
                    <a:pt x="923512" y="141691"/>
                  </a:lnTo>
                  <a:lnTo>
                    <a:pt x="887511" y="70845"/>
                  </a:lnTo>
                  <a:lnTo>
                    <a:pt x="851510" y="0"/>
                  </a:lnTo>
                  <a:lnTo>
                    <a:pt x="779441" y="38242"/>
                  </a:lnTo>
                  <a:lnTo>
                    <a:pt x="708771" y="79012"/>
                  </a:lnTo>
                  <a:lnTo>
                    <a:pt x="639588" y="122257"/>
                  </a:lnTo>
                  <a:lnTo>
                    <a:pt x="571979" y="167925"/>
                  </a:lnTo>
                  <a:lnTo>
                    <a:pt x="506029" y="215957"/>
                  </a:lnTo>
                  <a:lnTo>
                    <a:pt x="441820" y="266293"/>
                  </a:lnTo>
                  <a:lnTo>
                    <a:pt x="379434" y="318870"/>
                  </a:lnTo>
                  <a:lnTo>
                    <a:pt x="318947" y="373623"/>
                  </a:lnTo>
                  <a:lnTo>
                    <a:pt x="260437" y="430483"/>
                  </a:lnTo>
                  <a:lnTo>
                    <a:pt x="203976" y="489378"/>
                  </a:lnTo>
                  <a:lnTo>
                    <a:pt x="149635" y="550234"/>
                  </a:lnTo>
                  <a:lnTo>
                    <a:pt x="97482" y="612976"/>
                  </a:lnTo>
                  <a:lnTo>
                    <a:pt x="47583" y="677525"/>
                  </a:lnTo>
                  <a:lnTo>
                    <a:pt x="0" y="743799"/>
                  </a:lnTo>
                  <a:lnTo>
                    <a:pt x="65363" y="788997"/>
                  </a:lnTo>
                  <a:lnTo>
                    <a:pt x="130726" y="834194"/>
                  </a:lnTo>
                  <a:lnTo>
                    <a:pt x="196089" y="879391"/>
                  </a:lnTo>
                  <a:lnTo>
                    <a:pt x="261452" y="924588"/>
                  </a:lnTo>
                  <a:lnTo>
                    <a:pt x="326816" y="969786"/>
                  </a:lnTo>
                  <a:lnTo>
                    <a:pt x="392179" y="1014983"/>
                  </a:lnTo>
                  <a:lnTo>
                    <a:pt x="457542" y="1060180"/>
                  </a:lnTo>
                  <a:lnTo>
                    <a:pt x="522905" y="1105377"/>
                  </a:lnTo>
                  <a:lnTo>
                    <a:pt x="588269" y="1150575"/>
                  </a:lnTo>
                  <a:lnTo>
                    <a:pt x="653632" y="1195772"/>
                  </a:lnTo>
                  <a:lnTo>
                    <a:pt x="718995" y="1240969"/>
                  </a:lnTo>
                  <a:lnTo>
                    <a:pt x="784358" y="1286166"/>
                  </a:lnTo>
                  <a:lnTo>
                    <a:pt x="849722" y="1331363"/>
                  </a:lnTo>
                  <a:lnTo>
                    <a:pt x="915085" y="1376561"/>
                  </a:lnTo>
                  <a:lnTo>
                    <a:pt x="980448" y="1421758"/>
                  </a:lnTo>
                  <a:lnTo>
                    <a:pt x="1045811" y="1466955"/>
                  </a:lnTo>
                  <a:lnTo>
                    <a:pt x="1111175" y="1512152"/>
                  </a:lnTo>
                  <a:lnTo>
                    <a:pt x="1176538" y="1557350"/>
                  </a:lnTo>
                  <a:lnTo>
                    <a:pt x="1241901" y="1602547"/>
                  </a:lnTo>
                  <a:lnTo>
                    <a:pt x="1307264" y="1647744"/>
                  </a:lnTo>
                  <a:lnTo>
                    <a:pt x="1372627" y="1692941"/>
                  </a:lnTo>
                  <a:lnTo>
                    <a:pt x="1437991" y="1738139"/>
                  </a:lnTo>
                  <a:lnTo>
                    <a:pt x="1503354" y="1783336"/>
                  </a:lnTo>
                  <a:lnTo>
                    <a:pt x="1568717" y="1828533"/>
                  </a:lnTo>
                  <a:lnTo>
                    <a:pt x="1634080" y="1873730"/>
                  </a:lnTo>
                  <a:lnTo>
                    <a:pt x="1699444" y="1918927"/>
                  </a:lnTo>
                  <a:lnTo>
                    <a:pt x="1764807" y="1964125"/>
                  </a:lnTo>
                  <a:lnTo>
                    <a:pt x="1830170" y="2009322"/>
                  </a:lnTo>
                  <a:close/>
                </a:path>
              </a:pathLst>
            </a:custGeom>
            <a:solidFill>
              <a:srgbClr val="F26829">
                <a:alpha val="100000"/>
              </a:srgbClr>
            </a:solidFill>
            <a:ln w="13550" cap="flat">
              <a:solidFill>
                <a:srgbClr val="000000">
                  <a:alpha val="100000"/>
                </a:srgbClr>
              </a:solidFill>
              <a:prstDash val="solid"/>
              <a:miter/>
            </a:ln>
          </p:spPr>
          <p:txBody>
            <a:bodyPr/>
            <a:lstStyle/>
            <a:p/>
          </p:txBody>
        </p:sp>
        <p:sp>
          <p:nvSpPr>
            <p:cNvPr id="8" name="pg8"/>
            <p:cNvSpPr/>
            <p:nvPr/>
          </p:nvSpPr>
          <p:spPr>
            <a:xfrm>
              <a:off x="2173132" y="1181734"/>
              <a:ext cx="1044022" cy="2289604"/>
            </a:xfrm>
            <a:custGeom>
              <a:avLst/>
              <a:pathLst>
                <a:path w="1044022" h="2289604">
                  <a:moveTo>
                    <a:pt x="1044022" y="2289604"/>
                  </a:moveTo>
                  <a:lnTo>
                    <a:pt x="1034981" y="2210652"/>
                  </a:lnTo>
                  <a:lnTo>
                    <a:pt x="1025940" y="2131700"/>
                  </a:lnTo>
                  <a:lnTo>
                    <a:pt x="1016899" y="2052748"/>
                  </a:lnTo>
                  <a:lnTo>
                    <a:pt x="1007858" y="1973797"/>
                  </a:lnTo>
                  <a:lnTo>
                    <a:pt x="998817" y="1894845"/>
                  </a:lnTo>
                  <a:lnTo>
                    <a:pt x="989775" y="1815893"/>
                  </a:lnTo>
                  <a:lnTo>
                    <a:pt x="980734" y="1736941"/>
                  </a:lnTo>
                  <a:lnTo>
                    <a:pt x="971693" y="1657989"/>
                  </a:lnTo>
                  <a:lnTo>
                    <a:pt x="962652" y="1579037"/>
                  </a:lnTo>
                  <a:lnTo>
                    <a:pt x="953611" y="1500085"/>
                  </a:lnTo>
                  <a:lnTo>
                    <a:pt x="944569" y="1421133"/>
                  </a:lnTo>
                  <a:lnTo>
                    <a:pt x="935528" y="1342181"/>
                  </a:lnTo>
                  <a:lnTo>
                    <a:pt x="926487" y="1263230"/>
                  </a:lnTo>
                  <a:lnTo>
                    <a:pt x="917446" y="1184278"/>
                  </a:lnTo>
                  <a:lnTo>
                    <a:pt x="908405" y="1105326"/>
                  </a:lnTo>
                  <a:lnTo>
                    <a:pt x="899364" y="1026374"/>
                  </a:lnTo>
                  <a:lnTo>
                    <a:pt x="890322" y="947422"/>
                  </a:lnTo>
                  <a:lnTo>
                    <a:pt x="881281" y="868470"/>
                  </a:lnTo>
                  <a:lnTo>
                    <a:pt x="872240" y="789518"/>
                  </a:lnTo>
                  <a:lnTo>
                    <a:pt x="863199" y="710566"/>
                  </a:lnTo>
                  <a:lnTo>
                    <a:pt x="854158" y="631615"/>
                  </a:lnTo>
                  <a:lnTo>
                    <a:pt x="845116" y="552663"/>
                  </a:lnTo>
                  <a:lnTo>
                    <a:pt x="836075" y="473711"/>
                  </a:lnTo>
                  <a:lnTo>
                    <a:pt x="827034" y="394759"/>
                  </a:lnTo>
                  <a:lnTo>
                    <a:pt x="817993" y="315807"/>
                  </a:lnTo>
                  <a:lnTo>
                    <a:pt x="808952" y="236855"/>
                  </a:lnTo>
                  <a:lnTo>
                    <a:pt x="799911" y="157903"/>
                  </a:lnTo>
                  <a:lnTo>
                    <a:pt x="790869" y="78951"/>
                  </a:lnTo>
                  <a:lnTo>
                    <a:pt x="781828" y="0"/>
                  </a:lnTo>
                  <a:lnTo>
                    <a:pt x="700471" y="10787"/>
                  </a:lnTo>
                  <a:lnTo>
                    <a:pt x="619549" y="24464"/>
                  </a:lnTo>
                  <a:lnTo>
                    <a:pt x="539166" y="41015"/>
                  </a:lnTo>
                  <a:lnTo>
                    <a:pt x="459423" y="60416"/>
                  </a:lnTo>
                  <a:lnTo>
                    <a:pt x="380421" y="82645"/>
                  </a:lnTo>
                  <a:lnTo>
                    <a:pt x="302261" y="107673"/>
                  </a:lnTo>
                  <a:lnTo>
                    <a:pt x="225041" y="135467"/>
                  </a:lnTo>
                  <a:lnTo>
                    <a:pt x="148860" y="165994"/>
                  </a:lnTo>
                  <a:lnTo>
                    <a:pt x="73815" y="199214"/>
                  </a:lnTo>
                  <a:lnTo>
                    <a:pt x="0" y="235084"/>
                  </a:lnTo>
                  <a:lnTo>
                    <a:pt x="36000" y="305930"/>
                  </a:lnTo>
                  <a:lnTo>
                    <a:pt x="72001" y="376775"/>
                  </a:lnTo>
                  <a:lnTo>
                    <a:pt x="108002" y="447621"/>
                  </a:lnTo>
                  <a:lnTo>
                    <a:pt x="144003" y="518466"/>
                  </a:lnTo>
                  <a:lnTo>
                    <a:pt x="180003" y="589312"/>
                  </a:lnTo>
                  <a:lnTo>
                    <a:pt x="216004" y="660157"/>
                  </a:lnTo>
                  <a:lnTo>
                    <a:pt x="252005" y="731003"/>
                  </a:lnTo>
                  <a:lnTo>
                    <a:pt x="288006" y="801848"/>
                  </a:lnTo>
                  <a:lnTo>
                    <a:pt x="324007" y="872694"/>
                  </a:lnTo>
                  <a:lnTo>
                    <a:pt x="360007" y="943539"/>
                  </a:lnTo>
                  <a:lnTo>
                    <a:pt x="396008" y="1014385"/>
                  </a:lnTo>
                  <a:lnTo>
                    <a:pt x="432009" y="1085230"/>
                  </a:lnTo>
                  <a:lnTo>
                    <a:pt x="468010" y="1156076"/>
                  </a:lnTo>
                  <a:lnTo>
                    <a:pt x="504011" y="1226921"/>
                  </a:lnTo>
                  <a:lnTo>
                    <a:pt x="540011" y="1297767"/>
                  </a:lnTo>
                  <a:lnTo>
                    <a:pt x="576012" y="1368612"/>
                  </a:lnTo>
                  <a:lnTo>
                    <a:pt x="612013" y="1439458"/>
                  </a:lnTo>
                  <a:lnTo>
                    <a:pt x="648014" y="1510303"/>
                  </a:lnTo>
                  <a:lnTo>
                    <a:pt x="684015" y="1581149"/>
                  </a:lnTo>
                  <a:lnTo>
                    <a:pt x="720015" y="1651995"/>
                  </a:lnTo>
                  <a:lnTo>
                    <a:pt x="756016" y="1722840"/>
                  </a:lnTo>
                  <a:lnTo>
                    <a:pt x="792017" y="1793686"/>
                  </a:lnTo>
                  <a:lnTo>
                    <a:pt x="828018" y="1864531"/>
                  </a:lnTo>
                  <a:lnTo>
                    <a:pt x="864018" y="1935377"/>
                  </a:lnTo>
                  <a:lnTo>
                    <a:pt x="900019" y="2006222"/>
                  </a:lnTo>
                  <a:lnTo>
                    <a:pt x="936020" y="2077068"/>
                  </a:lnTo>
                  <a:lnTo>
                    <a:pt x="972021" y="2147913"/>
                  </a:lnTo>
                  <a:lnTo>
                    <a:pt x="1008022" y="2218759"/>
                  </a:lnTo>
                  <a:close/>
                </a:path>
              </a:pathLst>
            </a:custGeom>
            <a:solidFill>
              <a:srgbClr val="40BF73">
                <a:alpha val="100000"/>
              </a:srgbClr>
            </a:solidFill>
            <a:ln w="13550" cap="flat">
              <a:solidFill>
                <a:srgbClr val="000000">
                  <a:alpha val="100000"/>
                </a:srgbClr>
              </a:solidFill>
              <a:prstDash val="solid"/>
              <a:miter/>
            </a:ln>
          </p:spPr>
          <p:txBody>
            <a:bodyPr/>
            <a:lstStyle/>
            <a:p/>
          </p:txBody>
        </p:sp>
        <p:sp>
          <p:nvSpPr>
            <p:cNvPr id="9" name="pg9"/>
            <p:cNvSpPr/>
            <p:nvPr/>
          </p:nvSpPr>
          <p:spPr>
            <a:xfrm>
              <a:off x="2954961" y="1166770"/>
              <a:ext cx="262194" cy="2304568"/>
            </a:xfrm>
            <a:custGeom>
              <a:avLst/>
              <a:pathLst>
                <a:path w="262194" h="2304568">
                  <a:moveTo>
                    <a:pt x="262194" y="2304568"/>
                  </a:moveTo>
                  <a:lnTo>
                    <a:pt x="262194" y="2225100"/>
                  </a:lnTo>
                  <a:lnTo>
                    <a:pt x="262194" y="2145632"/>
                  </a:lnTo>
                  <a:lnTo>
                    <a:pt x="262194" y="2066164"/>
                  </a:lnTo>
                  <a:lnTo>
                    <a:pt x="262194" y="1986696"/>
                  </a:lnTo>
                  <a:lnTo>
                    <a:pt x="262194" y="1907228"/>
                  </a:lnTo>
                  <a:lnTo>
                    <a:pt x="262194" y="1827761"/>
                  </a:lnTo>
                  <a:lnTo>
                    <a:pt x="262194" y="1748293"/>
                  </a:lnTo>
                  <a:lnTo>
                    <a:pt x="262194" y="1668825"/>
                  </a:lnTo>
                  <a:lnTo>
                    <a:pt x="262194" y="1589357"/>
                  </a:lnTo>
                  <a:lnTo>
                    <a:pt x="262194" y="1509889"/>
                  </a:lnTo>
                  <a:lnTo>
                    <a:pt x="262194" y="1430421"/>
                  </a:lnTo>
                  <a:lnTo>
                    <a:pt x="262194" y="1350953"/>
                  </a:lnTo>
                  <a:lnTo>
                    <a:pt x="262194" y="1271485"/>
                  </a:lnTo>
                  <a:lnTo>
                    <a:pt x="262194" y="1192018"/>
                  </a:lnTo>
                  <a:lnTo>
                    <a:pt x="262194" y="1112550"/>
                  </a:lnTo>
                  <a:lnTo>
                    <a:pt x="262194" y="1033082"/>
                  </a:lnTo>
                  <a:lnTo>
                    <a:pt x="262194" y="953614"/>
                  </a:lnTo>
                  <a:lnTo>
                    <a:pt x="262194" y="874146"/>
                  </a:lnTo>
                  <a:lnTo>
                    <a:pt x="262194" y="794678"/>
                  </a:lnTo>
                  <a:lnTo>
                    <a:pt x="262194" y="715210"/>
                  </a:lnTo>
                  <a:lnTo>
                    <a:pt x="262194" y="635742"/>
                  </a:lnTo>
                  <a:lnTo>
                    <a:pt x="262194" y="556275"/>
                  </a:lnTo>
                  <a:lnTo>
                    <a:pt x="262194" y="476807"/>
                  </a:lnTo>
                  <a:lnTo>
                    <a:pt x="262194" y="397339"/>
                  </a:lnTo>
                  <a:lnTo>
                    <a:pt x="262194" y="317871"/>
                  </a:lnTo>
                  <a:lnTo>
                    <a:pt x="262194" y="238403"/>
                  </a:lnTo>
                  <a:lnTo>
                    <a:pt x="262194" y="158935"/>
                  </a:lnTo>
                  <a:lnTo>
                    <a:pt x="262194" y="79467"/>
                  </a:lnTo>
                  <a:lnTo>
                    <a:pt x="262194" y="0"/>
                  </a:lnTo>
                  <a:lnTo>
                    <a:pt x="174627" y="1664"/>
                  </a:lnTo>
                  <a:lnTo>
                    <a:pt x="87187" y="6654"/>
                  </a:lnTo>
                  <a:lnTo>
                    <a:pt x="0" y="14963"/>
                  </a:lnTo>
                  <a:lnTo>
                    <a:pt x="9041" y="93915"/>
                  </a:lnTo>
                  <a:lnTo>
                    <a:pt x="18082" y="172867"/>
                  </a:lnTo>
                  <a:lnTo>
                    <a:pt x="27123" y="251819"/>
                  </a:lnTo>
                  <a:lnTo>
                    <a:pt x="36164" y="330771"/>
                  </a:lnTo>
                  <a:lnTo>
                    <a:pt x="45205" y="409723"/>
                  </a:lnTo>
                  <a:lnTo>
                    <a:pt x="54247" y="488674"/>
                  </a:lnTo>
                  <a:lnTo>
                    <a:pt x="63288" y="567626"/>
                  </a:lnTo>
                  <a:lnTo>
                    <a:pt x="72329" y="646578"/>
                  </a:lnTo>
                  <a:lnTo>
                    <a:pt x="81370" y="725530"/>
                  </a:lnTo>
                  <a:lnTo>
                    <a:pt x="90411" y="804482"/>
                  </a:lnTo>
                  <a:lnTo>
                    <a:pt x="99453" y="883434"/>
                  </a:lnTo>
                  <a:lnTo>
                    <a:pt x="108494" y="962386"/>
                  </a:lnTo>
                  <a:lnTo>
                    <a:pt x="117535" y="1041338"/>
                  </a:lnTo>
                  <a:lnTo>
                    <a:pt x="126576" y="1120290"/>
                  </a:lnTo>
                  <a:lnTo>
                    <a:pt x="135617" y="1199241"/>
                  </a:lnTo>
                  <a:lnTo>
                    <a:pt x="144658" y="1278193"/>
                  </a:lnTo>
                  <a:lnTo>
                    <a:pt x="153700" y="1357145"/>
                  </a:lnTo>
                  <a:lnTo>
                    <a:pt x="162741" y="1436097"/>
                  </a:lnTo>
                  <a:lnTo>
                    <a:pt x="171782" y="1515049"/>
                  </a:lnTo>
                  <a:lnTo>
                    <a:pt x="180823" y="1594001"/>
                  </a:lnTo>
                  <a:lnTo>
                    <a:pt x="189864" y="1672953"/>
                  </a:lnTo>
                  <a:lnTo>
                    <a:pt x="198906" y="1751905"/>
                  </a:lnTo>
                  <a:lnTo>
                    <a:pt x="207947" y="1830856"/>
                  </a:lnTo>
                  <a:lnTo>
                    <a:pt x="216988" y="1909808"/>
                  </a:lnTo>
                  <a:lnTo>
                    <a:pt x="226029" y="1988760"/>
                  </a:lnTo>
                  <a:lnTo>
                    <a:pt x="235070" y="2067712"/>
                  </a:lnTo>
                  <a:lnTo>
                    <a:pt x="244111" y="2146664"/>
                  </a:lnTo>
                  <a:lnTo>
                    <a:pt x="253153" y="2225616"/>
                  </a:lnTo>
                  <a:close/>
                </a:path>
              </a:pathLst>
            </a:custGeom>
            <a:solidFill>
              <a:srgbClr val="6363C0">
                <a:alpha val="100000"/>
              </a:srgbClr>
            </a:solidFill>
            <a:ln w="13550" cap="flat">
              <a:solidFill>
                <a:srgbClr val="000000">
                  <a:alpha val="100000"/>
                </a:srgbClr>
              </a:solidFill>
              <a:prstDash val="solid"/>
              <a:miter/>
            </a:ln>
          </p:spPr>
          <p:txBody>
            <a:bodyPr/>
            <a:lstStyle/>
            <a:p/>
          </p:txBody>
        </p:sp>
        <p:sp>
          <p:nvSpPr>
            <p:cNvPr id="10" name="tx10"/>
            <p:cNvSpPr/>
            <p:nvPr/>
          </p:nvSpPr>
          <p:spPr>
            <a:xfrm>
              <a:off x="6169866" y="2697071"/>
              <a:ext cx="291200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DTP1 unvaccinated (% of total unvaccinated)</a:t>
              </a:r>
            </a:p>
          </p:txBody>
        </p:sp>
        <p:sp>
          <p:nvSpPr>
            <p:cNvPr id="11" name="rc11"/>
            <p:cNvSpPr/>
            <p:nvPr/>
          </p:nvSpPr>
          <p:spPr>
            <a:xfrm>
              <a:off x="6178866" y="2921465"/>
              <a:ext cx="201456" cy="201456"/>
            </a:xfrm>
            <a:prstGeom prst="rect">
              <a:avLst/>
            </a:prstGeom>
            <a:solidFill>
              <a:srgbClr val="F4A81D">
                <a:alpha val="100000"/>
              </a:srgbClr>
            </a:solidFill>
            <a:ln w="13550" cap="flat">
              <a:solidFill>
                <a:srgbClr val="000000">
                  <a:alpha val="100000"/>
                </a:srgbClr>
              </a:solidFill>
              <a:prstDash val="solid"/>
              <a:miter/>
            </a:ln>
          </p:spPr>
          <p:txBody>
            <a:bodyPr/>
            <a:lstStyle/>
            <a:p/>
          </p:txBody>
        </p:sp>
        <p:sp>
          <p:nvSpPr>
            <p:cNvPr id="12" name="rc12"/>
            <p:cNvSpPr/>
            <p:nvPr/>
          </p:nvSpPr>
          <p:spPr>
            <a:xfrm>
              <a:off x="6178866" y="3140921"/>
              <a:ext cx="201456" cy="201456"/>
            </a:xfrm>
            <a:prstGeom prst="rect">
              <a:avLst/>
            </a:prstGeom>
            <a:solidFill>
              <a:srgbClr val="BD53BD">
                <a:alpha val="100000"/>
              </a:srgbClr>
            </a:solidFill>
            <a:ln w="13550" cap="flat">
              <a:solidFill>
                <a:srgbClr val="000000">
                  <a:alpha val="100000"/>
                </a:srgbClr>
              </a:solidFill>
              <a:prstDash val="solid"/>
              <a:miter/>
            </a:ln>
          </p:spPr>
          <p:txBody>
            <a:bodyPr/>
            <a:lstStyle/>
            <a:p/>
          </p:txBody>
        </p:sp>
        <p:sp>
          <p:nvSpPr>
            <p:cNvPr id="13" name="rc13"/>
            <p:cNvSpPr/>
            <p:nvPr/>
          </p:nvSpPr>
          <p:spPr>
            <a:xfrm>
              <a:off x="6178866" y="3360377"/>
              <a:ext cx="201456" cy="201456"/>
            </a:xfrm>
            <a:prstGeom prst="rect">
              <a:avLst/>
            </a:prstGeom>
            <a:solidFill>
              <a:srgbClr val="008DC9">
                <a:alpha val="100000"/>
              </a:srgbClr>
            </a:solidFill>
            <a:ln w="13550" cap="flat">
              <a:solidFill>
                <a:srgbClr val="000000">
                  <a:alpha val="100000"/>
                </a:srgbClr>
              </a:solidFill>
              <a:prstDash val="solid"/>
              <a:miter/>
            </a:ln>
          </p:spPr>
          <p:txBody>
            <a:bodyPr/>
            <a:lstStyle/>
            <a:p/>
          </p:txBody>
        </p:sp>
        <p:sp>
          <p:nvSpPr>
            <p:cNvPr id="14" name="rc14"/>
            <p:cNvSpPr/>
            <p:nvPr/>
          </p:nvSpPr>
          <p:spPr>
            <a:xfrm>
              <a:off x="6178866" y="3579833"/>
              <a:ext cx="201456" cy="201456"/>
            </a:xfrm>
            <a:prstGeom prst="rect">
              <a:avLst/>
            </a:prstGeom>
            <a:solidFill>
              <a:srgbClr val="F26829">
                <a:alpha val="100000"/>
              </a:srgbClr>
            </a:solidFill>
            <a:ln w="13550" cap="flat">
              <a:solidFill>
                <a:srgbClr val="000000">
                  <a:alpha val="100000"/>
                </a:srgbClr>
              </a:solidFill>
              <a:prstDash val="solid"/>
              <a:miter/>
            </a:ln>
          </p:spPr>
          <p:txBody>
            <a:bodyPr/>
            <a:lstStyle/>
            <a:p/>
          </p:txBody>
        </p:sp>
        <p:sp>
          <p:nvSpPr>
            <p:cNvPr id="15" name="rc15"/>
            <p:cNvSpPr/>
            <p:nvPr/>
          </p:nvSpPr>
          <p:spPr>
            <a:xfrm>
              <a:off x="6178866" y="3799289"/>
              <a:ext cx="201456" cy="201456"/>
            </a:xfrm>
            <a:prstGeom prst="rect">
              <a:avLst/>
            </a:prstGeom>
            <a:solidFill>
              <a:srgbClr val="40BF73">
                <a:alpha val="100000"/>
              </a:srgbClr>
            </a:solidFill>
            <a:ln w="13550" cap="flat">
              <a:solidFill>
                <a:srgbClr val="000000">
                  <a:alpha val="100000"/>
                </a:srgbClr>
              </a:solidFill>
              <a:prstDash val="solid"/>
              <a:miter/>
            </a:ln>
          </p:spPr>
          <p:txBody>
            <a:bodyPr/>
            <a:lstStyle/>
            <a:p/>
          </p:txBody>
        </p:sp>
        <p:sp>
          <p:nvSpPr>
            <p:cNvPr id="16" name="rc16"/>
            <p:cNvSpPr/>
            <p:nvPr/>
          </p:nvSpPr>
          <p:spPr>
            <a:xfrm>
              <a:off x="6178866" y="4018745"/>
              <a:ext cx="201456" cy="201456"/>
            </a:xfrm>
            <a:prstGeom prst="rect">
              <a:avLst/>
            </a:prstGeom>
            <a:solidFill>
              <a:srgbClr val="6363C0">
                <a:alpha val="100000"/>
              </a:srgbClr>
            </a:solidFill>
            <a:ln w="13550" cap="flat">
              <a:solidFill>
                <a:srgbClr val="000000">
                  <a:alpha val="100000"/>
                </a:srgbClr>
              </a:solidFill>
              <a:prstDash val="solid"/>
              <a:miter/>
            </a:ln>
          </p:spPr>
          <p:txBody>
            <a:bodyPr/>
            <a:lstStyle/>
            <a:p/>
          </p:txBody>
        </p:sp>
        <p:sp>
          <p:nvSpPr>
            <p:cNvPr id="17" name="tx17"/>
            <p:cNvSpPr/>
            <p:nvPr/>
          </p:nvSpPr>
          <p:spPr>
            <a:xfrm>
              <a:off x="6458911" y="2957309"/>
              <a:ext cx="12734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 AFR: 6,718,000 (46%) </a:t>
              </a:r>
            </a:p>
          </p:txBody>
        </p:sp>
        <p:sp>
          <p:nvSpPr>
            <p:cNvPr id="18" name="tx18"/>
            <p:cNvSpPr/>
            <p:nvPr/>
          </p:nvSpPr>
          <p:spPr>
            <a:xfrm>
              <a:off x="6458911" y="3176765"/>
              <a:ext cx="129828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 EMR: 2,850,000 (20%) </a:t>
              </a:r>
            </a:p>
          </p:txBody>
        </p:sp>
        <p:sp>
          <p:nvSpPr>
            <p:cNvPr id="19" name="tx19"/>
            <p:cNvSpPr/>
            <p:nvPr/>
          </p:nvSpPr>
          <p:spPr>
            <a:xfrm>
              <a:off x="6458911" y="3396221"/>
              <a:ext cx="13542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3) SEAR: 2,716,000 (19%) </a:t>
              </a:r>
            </a:p>
          </p:txBody>
        </p:sp>
        <p:sp>
          <p:nvSpPr>
            <p:cNvPr id="20" name="tx20"/>
            <p:cNvSpPr/>
            <p:nvPr/>
          </p:nvSpPr>
          <p:spPr>
            <a:xfrm>
              <a:off x="6458911" y="3615677"/>
              <a:ext cx="123612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4) AMR: 1,145,000 (8%) </a:t>
              </a:r>
            </a:p>
          </p:txBody>
        </p:sp>
        <p:sp>
          <p:nvSpPr>
            <p:cNvPr id="21" name="tx21"/>
            <p:cNvSpPr/>
            <p:nvPr/>
          </p:nvSpPr>
          <p:spPr>
            <a:xfrm>
              <a:off x="6458911" y="3835133"/>
              <a:ext cx="115530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5) WPR: 823,000 (6%) </a:t>
              </a:r>
            </a:p>
          </p:txBody>
        </p:sp>
        <p:sp>
          <p:nvSpPr>
            <p:cNvPr id="22" name="tx22"/>
            <p:cNvSpPr/>
            <p:nvPr/>
          </p:nvSpPr>
          <p:spPr>
            <a:xfrm>
              <a:off x="6458911" y="4054589"/>
              <a:ext cx="11305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 EUR: 263,000 (2%) </a:t>
              </a:r>
            </a:p>
          </p:txBody>
        </p:sp>
        <p:sp>
          <p:nvSpPr>
            <p:cNvPr id="23" name="tx23"/>
            <p:cNvSpPr/>
            <p:nvPr/>
          </p:nvSpPr>
          <p:spPr>
            <a:xfrm>
              <a:off x="336445" y="398022"/>
              <a:ext cx="570327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Rank, number and percentage of zero-dose children, by region, Global, 2023</a:t>
              </a:r>
            </a:p>
          </p:txBody>
        </p:sp>
        <p:sp>
          <p:nvSpPr>
            <p:cNvPr id="24" name="tx24"/>
            <p:cNvSpPr/>
            <p:nvPr/>
          </p:nvSpPr>
          <p:spPr>
            <a:xfrm>
              <a:off x="1936279" y="63966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25" name="tx25"/>
            <p:cNvSpPr/>
            <p:nvPr/>
          </p:nvSpPr>
          <p:spPr>
            <a:xfrm>
              <a:off x="2053442" y="6518819"/>
              <a:ext cx="4044424"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legend corresponds to region ranking based on highest to lowest</a:t>
              </a:r>
            </a:p>
          </p:txBody>
        </p:sp>
        <p:sp>
          <p:nvSpPr>
            <p:cNvPr id="26" name="tx26"/>
            <p:cNvSpPr/>
            <p:nvPr/>
          </p:nvSpPr>
          <p:spPr>
            <a:xfrm>
              <a:off x="2482255" y="6639465"/>
              <a:ext cx="361561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grpSp>
      <p:sp>
        <p:nvSpPr>
          <p:cNvPr id="2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2 regions accounted for over half (66%) of all zero-dose children, globally.
AFR had the highest number of children who did not receive DTP1 (n = 6,718,000), which is approximately 46% of all zero-dose children, globally (n = 22,235,000).</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389263" y="1719033"/>
              <a:ext cx="1350003" cy="1691955"/>
            </a:xfrm>
            <a:custGeom>
              <a:avLst/>
              <a:pathLst>
                <a:path w="1350003" h="1691955">
                  <a:moveTo>
                    <a:pt x="0" y="1691955"/>
                  </a:moveTo>
                  <a:lnTo>
                    <a:pt x="46551" y="1656786"/>
                  </a:lnTo>
                  <a:lnTo>
                    <a:pt x="93103" y="1621617"/>
                  </a:lnTo>
                  <a:lnTo>
                    <a:pt x="139655" y="1586447"/>
                  </a:lnTo>
                  <a:lnTo>
                    <a:pt x="186207" y="1551278"/>
                  </a:lnTo>
                  <a:lnTo>
                    <a:pt x="232759" y="1516109"/>
                  </a:lnTo>
                  <a:lnTo>
                    <a:pt x="279311" y="1480940"/>
                  </a:lnTo>
                  <a:lnTo>
                    <a:pt x="325862" y="1445771"/>
                  </a:lnTo>
                  <a:lnTo>
                    <a:pt x="372414" y="1410602"/>
                  </a:lnTo>
                  <a:lnTo>
                    <a:pt x="418966" y="1375433"/>
                  </a:lnTo>
                  <a:lnTo>
                    <a:pt x="465518" y="1340264"/>
                  </a:lnTo>
                  <a:lnTo>
                    <a:pt x="512070" y="1305095"/>
                  </a:lnTo>
                  <a:lnTo>
                    <a:pt x="558622" y="1269926"/>
                  </a:lnTo>
                  <a:lnTo>
                    <a:pt x="605174" y="1234757"/>
                  </a:lnTo>
                  <a:lnTo>
                    <a:pt x="651725" y="1199588"/>
                  </a:lnTo>
                  <a:lnTo>
                    <a:pt x="698277" y="1164419"/>
                  </a:lnTo>
                  <a:lnTo>
                    <a:pt x="744829" y="1129250"/>
                  </a:lnTo>
                  <a:lnTo>
                    <a:pt x="791381" y="1094080"/>
                  </a:lnTo>
                  <a:lnTo>
                    <a:pt x="837933" y="1058911"/>
                  </a:lnTo>
                  <a:lnTo>
                    <a:pt x="884485" y="1023742"/>
                  </a:lnTo>
                  <a:lnTo>
                    <a:pt x="931037" y="988573"/>
                  </a:lnTo>
                  <a:lnTo>
                    <a:pt x="977588" y="953404"/>
                  </a:lnTo>
                  <a:lnTo>
                    <a:pt x="1024140" y="918235"/>
                  </a:lnTo>
                  <a:lnTo>
                    <a:pt x="1070692" y="883066"/>
                  </a:lnTo>
                  <a:lnTo>
                    <a:pt x="1117244" y="847897"/>
                  </a:lnTo>
                  <a:lnTo>
                    <a:pt x="1163796" y="812728"/>
                  </a:lnTo>
                  <a:lnTo>
                    <a:pt x="1210348" y="777559"/>
                  </a:lnTo>
                  <a:lnTo>
                    <a:pt x="1256899" y="742390"/>
                  </a:lnTo>
                  <a:lnTo>
                    <a:pt x="1303451" y="707221"/>
                  </a:lnTo>
                  <a:lnTo>
                    <a:pt x="1350003" y="672052"/>
                  </a:lnTo>
                  <a:lnTo>
                    <a:pt x="1314324" y="626468"/>
                  </a:lnTo>
                  <a:lnTo>
                    <a:pt x="1277107" y="582131"/>
                  </a:lnTo>
                  <a:lnTo>
                    <a:pt x="1238395" y="539093"/>
                  </a:lnTo>
                  <a:lnTo>
                    <a:pt x="1198233" y="497405"/>
                  </a:lnTo>
                  <a:lnTo>
                    <a:pt x="1156668" y="457115"/>
                  </a:lnTo>
                  <a:lnTo>
                    <a:pt x="1113750" y="418270"/>
                  </a:lnTo>
                  <a:lnTo>
                    <a:pt x="1069528" y="380916"/>
                  </a:lnTo>
                  <a:lnTo>
                    <a:pt x="1024054" y="345097"/>
                  </a:lnTo>
                  <a:lnTo>
                    <a:pt x="977381" y="310855"/>
                  </a:lnTo>
                  <a:lnTo>
                    <a:pt x="929565" y="278229"/>
                  </a:lnTo>
                  <a:lnTo>
                    <a:pt x="880660" y="247258"/>
                  </a:lnTo>
                  <a:lnTo>
                    <a:pt x="830724" y="217977"/>
                  </a:lnTo>
                  <a:lnTo>
                    <a:pt x="779816" y="190423"/>
                  </a:lnTo>
                  <a:lnTo>
                    <a:pt x="727995" y="164626"/>
                  </a:lnTo>
                  <a:lnTo>
                    <a:pt x="675322" y="140616"/>
                  </a:lnTo>
                  <a:lnTo>
                    <a:pt x="621859" y="118423"/>
                  </a:lnTo>
                  <a:lnTo>
                    <a:pt x="567668" y="98071"/>
                  </a:lnTo>
                  <a:lnTo>
                    <a:pt x="512812" y="79585"/>
                  </a:lnTo>
                  <a:lnTo>
                    <a:pt x="457356" y="62986"/>
                  </a:lnTo>
                  <a:lnTo>
                    <a:pt x="401364" y="48295"/>
                  </a:lnTo>
                  <a:lnTo>
                    <a:pt x="344903" y="35527"/>
                  </a:lnTo>
                  <a:lnTo>
                    <a:pt x="288038" y="24698"/>
                  </a:lnTo>
                  <a:lnTo>
                    <a:pt x="230836" y="15820"/>
                  </a:lnTo>
                  <a:lnTo>
                    <a:pt x="173364" y="8905"/>
                  </a:lnTo>
                  <a:lnTo>
                    <a:pt x="115689" y="3959"/>
                  </a:lnTo>
                  <a:lnTo>
                    <a:pt x="57878" y="990"/>
                  </a:lnTo>
                  <a:lnTo>
                    <a:pt x="0" y="0"/>
                  </a:lnTo>
                  <a:lnTo>
                    <a:pt x="0" y="58343"/>
                  </a:lnTo>
                  <a:lnTo>
                    <a:pt x="0" y="116686"/>
                  </a:lnTo>
                  <a:lnTo>
                    <a:pt x="0" y="175029"/>
                  </a:lnTo>
                  <a:lnTo>
                    <a:pt x="0" y="233373"/>
                  </a:lnTo>
                  <a:lnTo>
                    <a:pt x="0" y="291716"/>
                  </a:lnTo>
                  <a:lnTo>
                    <a:pt x="0" y="350059"/>
                  </a:lnTo>
                  <a:lnTo>
                    <a:pt x="0" y="408402"/>
                  </a:lnTo>
                  <a:lnTo>
                    <a:pt x="0" y="466746"/>
                  </a:lnTo>
                  <a:lnTo>
                    <a:pt x="0" y="525089"/>
                  </a:lnTo>
                  <a:lnTo>
                    <a:pt x="0" y="583432"/>
                  </a:lnTo>
                  <a:lnTo>
                    <a:pt x="0" y="641776"/>
                  </a:lnTo>
                  <a:lnTo>
                    <a:pt x="0" y="700119"/>
                  </a:lnTo>
                  <a:lnTo>
                    <a:pt x="0" y="758462"/>
                  </a:lnTo>
                  <a:lnTo>
                    <a:pt x="0" y="816805"/>
                  </a:lnTo>
                  <a:lnTo>
                    <a:pt x="0" y="875149"/>
                  </a:lnTo>
                  <a:lnTo>
                    <a:pt x="0" y="933492"/>
                  </a:lnTo>
                  <a:lnTo>
                    <a:pt x="0" y="991835"/>
                  </a:lnTo>
                  <a:lnTo>
                    <a:pt x="0" y="1050179"/>
                  </a:lnTo>
                  <a:lnTo>
                    <a:pt x="0" y="1108522"/>
                  </a:lnTo>
                  <a:lnTo>
                    <a:pt x="0" y="1166865"/>
                  </a:lnTo>
                  <a:lnTo>
                    <a:pt x="0" y="1225208"/>
                  </a:lnTo>
                  <a:lnTo>
                    <a:pt x="0" y="1283552"/>
                  </a:lnTo>
                  <a:lnTo>
                    <a:pt x="0" y="1341895"/>
                  </a:lnTo>
                  <a:lnTo>
                    <a:pt x="0" y="1400238"/>
                  </a:lnTo>
                  <a:lnTo>
                    <a:pt x="0" y="1458582"/>
                  </a:lnTo>
                  <a:lnTo>
                    <a:pt x="0" y="1516925"/>
                  </a:lnTo>
                  <a:lnTo>
                    <a:pt x="0" y="1575268"/>
                  </a:lnTo>
                  <a:lnTo>
                    <a:pt x="0" y="1633611"/>
                  </a:lnTo>
                  <a:close/>
                </a:path>
              </a:pathLst>
            </a:custGeom>
            <a:solidFill>
              <a:srgbClr val="7ED7D1">
                <a:alpha val="100000"/>
              </a:srgbClr>
            </a:solidFill>
            <a:ln w="13550" cap="flat">
              <a:solidFill>
                <a:srgbClr val="000000">
                  <a:alpha val="100000"/>
                </a:srgbClr>
              </a:solidFill>
              <a:prstDash val="solid"/>
              <a:miter/>
            </a:ln>
          </p:spPr>
          <p:txBody>
            <a:bodyPr/>
            <a:lstStyle/>
            <a:p/>
          </p:txBody>
        </p:sp>
        <p:sp>
          <p:nvSpPr>
            <p:cNvPr id="5" name="pg5"/>
            <p:cNvSpPr/>
            <p:nvPr/>
          </p:nvSpPr>
          <p:spPr>
            <a:xfrm>
              <a:off x="2389263" y="2391085"/>
              <a:ext cx="1691904" cy="1091346"/>
            </a:xfrm>
            <a:custGeom>
              <a:avLst/>
              <a:pathLst>
                <a:path w="1691904" h="1091346">
                  <a:moveTo>
                    <a:pt x="0" y="1019903"/>
                  </a:moveTo>
                  <a:lnTo>
                    <a:pt x="58291" y="1022366"/>
                  </a:lnTo>
                  <a:lnTo>
                    <a:pt x="116582" y="1024830"/>
                  </a:lnTo>
                  <a:lnTo>
                    <a:pt x="174873" y="1027293"/>
                  </a:lnTo>
                  <a:lnTo>
                    <a:pt x="233164" y="1029757"/>
                  </a:lnTo>
                  <a:lnTo>
                    <a:pt x="291456" y="1032220"/>
                  </a:lnTo>
                  <a:lnTo>
                    <a:pt x="349747" y="1034684"/>
                  </a:lnTo>
                  <a:lnTo>
                    <a:pt x="408038" y="1037148"/>
                  </a:lnTo>
                  <a:lnTo>
                    <a:pt x="466329" y="1039611"/>
                  </a:lnTo>
                  <a:lnTo>
                    <a:pt x="524621" y="1042075"/>
                  </a:lnTo>
                  <a:lnTo>
                    <a:pt x="582912" y="1044538"/>
                  </a:lnTo>
                  <a:lnTo>
                    <a:pt x="641203" y="1047002"/>
                  </a:lnTo>
                  <a:lnTo>
                    <a:pt x="699494" y="1049466"/>
                  </a:lnTo>
                  <a:lnTo>
                    <a:pt x="757786" y="1051929"/>
                  </a:lnTo>
                  <a:lnTo>
                    <a:pt x="816077" y="1054393"/>
                  </a:lnTo>
                  <a:lnTo>
                    <a:pt x="874368" y="1056856"/>
                  </a:lnTo>
                  <a:lnTo>
                    <a:pt x="932659" y="1059320"/>
                  </a:lnTo>
                  <a:lnTo>
                    <a:pt x="990951" y="1061783"/>
                  </a:lnTo>
                  <a:lnTo>
                    <a:pt x="1049242" y="1064247"/>
                  </a:lnTo>
                  <a:lnTo>
                    <a:pt x="1107533" y="1066711"/>
                  </a:lnTo>
                  <a:lnTo>
                    <a:pt x="1165824" y="1069174"/>
                  </a:lnTo>
                  <a:lnTo>
                    <a:pt x="1224116" y="1071638"/>
                  </a:lnTo>
                  <a:lnTo>
                    <a:pt x="1282407" y="1074101"/>
                  </a:lnTo>
                  <a:lnTo>
                    <a:pt x="1340698" y="1076565"/>
                  </a:lnTo>
                  <a:lnTo>
                    <a:pt x="1398989" y="1079028"/>
                  </a:lnTo>
                  <a:lnTo>
                    <a:pt x="1457281" y="1081492"/>
                  </a:lnTo>
                  <a:lnTo>
                    <a:pt x="1515572" y="1083956"/>
                  </a:lnTo>
                  <a:lnTo>
                    <a:pt x="1573863" y="1086419"/>
                  </a:lnTo>
                  <a:lnTo>
                    <a:pt x="1632154" y="1088883"/>
                  </a:lnTo>
                  <a:lnTo>
                    <a:pt x="1690446" y="1091346"/>
                  </a:lnTo>
                  <a:lnTo>
                    <a:pt x="1691904" y="1033059"/>
                  </a:lnTo>
                  <a:lnTo>
                    <a:pt x="1691352" y="974757"/>
                  </a:lnTo>
                  <a:lnTo>
                    <a:pt x="1688793" y="916508"/>
                  </a:lnTo>
                  <a:lnTo>
                    <a:pt x="1684227" y="858382"/>
                  </a:lnTo>
                  <a:lnTo>
                    <a:pt x="1677662" y="800448"/>
                  </a:lnTo>
                  <a:lnTo>
                    <a:pt x="1669105" y="742774"/>
                  </a:lnTo>
                  <a:lnTo>
                    <a:pt x="1658565" y="685429"/>
                  </a:lnTo>
                  <a:lnTo>
                    <a:pt x="1646056" y="628482"/>
                  </a:lnTo>
                  <a:lnTo>
                    <a:pt x="1631592" y="571999"/>
                  </a:lnTo>
                  <a:lnTo>
                    <a:pt x="1615191" y="516048"/>
                  </a:lnTo>
                  <a:lnTo>
                    <a:pt x="1596872" y="460696"/>
                  </a:lnTo>
                  <a:lnTo>
                    <a:pt x="1576656" y="406008"/>
                  </a:lnTo>
                  <a:lnTo>
                    <a:pt x="1554568" y="352048"/>
                  </a:lnTo>
                  <a:lnTo>
                    <a:pt x="1530634" y="298882"/>
                  </a:lnTo>
                  <a:lnTo>
                    <a:pt x="1504882" y="246572"/>
                  </a:lnTo>
                  <a:lnTo>
                    <a:pt x="1477344" y="195180"/>
                  </a:lnTo>
                  <a:lnTo>
                    <a:pt x="1448050" y="144768"/>
                  </a:lnTo>
                  <a:lnTo>
                    <a:pt x="1417038" y="95395"/>
                  </a:lnTo>
                  <a:lnTo>
                    <a:pt x="1384342" y="47120"/>
                  </a:lnTo>
                  <a:lnTo>
                    <a:pt x="1350003" y="0"/>
                  </a:lnTo>
                  <a:lnTo>
                    <a:pt x="1303451" y="35169"/>
                  </a:lnTo>
                  <a:lnTo>
                    <a:pt x="1256899" y="70338"/>
                  </a:lnTo>
                  <a:lnTo>
                    <a:pt x="1210348" y="105507"/>
                  </a:lnTo>
                  <a:lnTo>
                    <a:pt x="1163796" y="140676"/>
                  </a:lnTo>
                  <a:lnTo>
                    <a:pt x="1117244" y="175845"/>
                  </a:lnTo>
                  <a:lnTo>
                    <a:pt x="1070692" y="211014"/>
                  </a:lnTo>
                  <a:lnTo>
                    <a:pt x="1024140" y="246183"/>
                  </a:lnTo>
                  <a:lnTo>
                    <a:pt x="977588" y="281352"/>
                  </a:lnTo>
                  <a:lnTo>
                    <a:pt x="931037" y="316521"/>
                  </a:lnTo>
                  <a:lnTo>
                    <a:pt x="884485" y="351690"/>
                  </a:lnTo>
                  <a:lnTo>
                    <a:pt x="837933" y="386859"/>
                  </a:lnTo>
                  <a:lnTo>
                    <a:pt x="791381" y="422028"/>
                  </a:lnTo>
                  <a:lnTo>
                    <a:pt x="744829" y="457197"/>
                  </a:lnTo>
                  <a:lnTo>
                    <a:pt x="698277" y="492367"/>
                  </a:lnTo>
                  <a:lnTo>
                    <a:pt x="651725" y="527536"/>
                  </a:lnTo>
                  <a:lnTo>
                    <a:pt x="605174" y="562705"/>
                  </a:lnTo>
                  <a:lnTo>
                    <a:pt x="558622" y="597874"/>
                  </a:lnTo>
                  <a:lnTo>
                    <a:pt x="512070" y="633043"/>
                  </a:lnTo>
                  <a:lnTo>
                    <a:pt x="465518" y="668212"/>
                  </a:lnTo>
                  <a:lnTo>
                    <a:pt x="418966" y="703381"/>
                  </a:lnTo>
                  <a:lnTo>
                    <a:pt x="372414" y="738550"/>
                  </a:lnTo>
                  <a:lnTo>
                    <a:pt x="325862" y="773719"/>
                  </a:lnTo>
                  <a:lnTo>
                    <a:pt x="279311" y="808888"/>
                  </a:lnTo>
                  <a:lnTo>
                    <a:pt x="232759" y="844057"/>
                  </a:lnTo>
                  <a:lnTo>
                    <a:pt x="186207" y="879226"/>
                  </a:lnTo>
                  <a:lnTo>
                    <a:pt x="139655" y="914395"/>
                  </a:lnTo>
                  <a:lnTo>
                    <a:pt x="93103" y="949564"/>
                  </a:lnTo>
                  <a:lnTo>
                    <a:pt x="46551" y="984734"/>
                  </a:lnTo>
                  <a:close/>
                </a:path>
              </a:pathLst>
            </a:custGeom>
            <a:solidFill>
              <a:srgbClr val="66B0FF">
                <a:alpha val="100000"/>
              </a:srgbClr>
            </a:solidFill>
            <a:ln w="13550" cap="flat">
              <a:solidFill>
                <a:srgbClr val="000000">
                  <a:alpha val="100000"/>
                </a:srgbClr>
              </a:solidFill>
              <a:prstDash val="solid"/>
              <a:miter/>
            </a:ln>
          </p:spPr>
          <p:txBody>
            <a:bodyPr/>
            <a:lstStyle/>
            <a:p/>
          </p:txBody>
        </p:sp>
        <p:sp>
          <p:nvSpPr>
            <p:cNvPr id="6" name="pg6"/>
            <p:cNvSpPr/>
            <p:nvPr/>
          </p:nvSpPr>
          <p:spPr>
            <a:xfrm>
              <a:off x="2389263" y="3410988"/>
              <a:ext cx="1690446" cy="719655"/>
            </a:xfrm>
            <a:custGeom>
              <a:avLst/>
              <a:pathLst>
                <a:path w="1690446" h="719655">
                  <a:moveTo>
                    <a:pt x="0" y="0"/>
                  </a:moveTo>
                  <a:lnTo>
                    <a:pt x="52802" y="24815"/>
                  </a:lnTo>
                  <a:lnTo>
                    <a:pt x="105605" y="49631"/>
                  </a:lnTo>
                  <a:lnTo>
                    <a:pt x="158407" y="74447"/>
                  </a:lnTo>
                  <a:lnTo>
                    <a:pt x="211210" y="99262"/>
                  </a:lnTo>
                  <a:lnTo>
                    <a:pt x="264013" y="124078"/>
                  </a:lnTo>
                  <a:lnTo>
                    <a:pt x="316815" y="148894"/>
                  </a:lnTo>
                  <a:lnTo>
                    <a:pt x="369618" y="173710"/>
                  </a:lnTo>
                  <a:lnTo>
                    <a:pt x="422421" y="198525"/>
                  </a:lnTo>
                  <a:lnTo>
                    <a:pt x="475223" y="223341"/>
                  </a:lnTo>
                  <a:lnTo>
                    <a:pt x="528026" y="248157"/>
                  </a:lnTo>
                  <a:lnTo>
                    <a:pt x="580828" y="272972"/>
                  </a:lnTo>
                  <a:lnTo>
                    <a:pt x="633631" y="297788"/>
                  </a:lnTo>
                  <a:lnTo>
                    <a:pt x="686434" y="322604"/>
                  </a:lnTo>
                  <a:lnTo>
                    <a:pt x="739236" y="347420"/>
                  </a:lnTo>
                  <a:lnTo>
                    <a:pt x="792039" y="372235"/>
                  </a:lnTo>
                  <a:lnTo>
                    <a:pt x="844842" y="397051"/>
                  </a:lnTo>
                  <a:lnTo>
                    <a:pt x="897644" y="421867"/>
                  </a:lnTo>
                  <a:lnTo>
                    <a:pt x="950447" y="446683"/>
                  </a:lnTo>
                  <a:lnTo>
                    <a:pt x="1003250" y="471498"/>
                  </a:lnTo>
                  <a:lnTo>
                    <a:pt x="1056052" y="496314"/>
                  </a:lnTo>
                  <a:lnTo>
                    <a:pt x="1108855" y="521130"/>
                  </a:lnTo>
                  <a:lnTo>
                    <a:pt x="1161657" y="545945"/>
                  </a:lnTo>
                  <a:lnTo>
                    <a:pt x="1214460" y="570761"/>
                  </a:lnTo>
                  <a:lnTo>
                    <a:pt x="1267263" y="595577"/>
                  </a:lnTo>
                  <a:lnTo>
                    <a:pt x="1320065" y="620393"/>
                  </a:lnTo>
                  <a:lnTo>
                    <a:pt x="1372868" y="645208"/>
                  </a:lnTo>
                  <a:lnTo>
                    <a:pt x="1425671" y="670024"/>
                  </a:lnTo>
                  <a:lnTo>
                    <a:pt x="1478473" y="694840"/>
                  </a:lnTo>
                  <a:lnTo>
                    <a:pt x="1531276" y="719655"/>
                  </a:lnTo>
                  <a:lnTo>
                    <a:pt x="1556252" y="663920"/>
                  </a:lnTo>
                  <a:lnTo>
                    <a:pt x="1579200" y="607319"/>
                  </a:lnTo>
                  <a:lnTo>
                    <a:pt x="1600091" y="549926"/>
                  </a:lnTo>
                  <a:lnTo>
                    <a:pt x="1618896" y="491817"/>
                  </a:lnTo>
                  <a:lnTo>
                    <a:pt x="1635592" y="433068"/>
                  </a:lnTo>
                  <a:lnTo>
                    <a:pt x="1650157" y="373753"/>
                  </a:lnTo>
                  <a:lnTo>
                    <a:pt x="1662572" y="313952"/>
                  </a:lnTo>
                  <a:lnTo>
                    <a:pt x="1672820" y="253742"/>
                  </a:lnTo>
                  <a:lnTo>
                    <a:pt x="1680888" y="193201"/>
                  </a:lnTo>
                  <a:lnTo>
                    <a:pt x="1686766" y="132408"/>
                  </a:lnTo>
                  <a:lnTo>
                    <a:pt x="1690446" y="71443"/>
                  </a:lnTo>
                  <a:lnTo>
                    <a:pt x="1632154" y="68980"/>
                  </a:lnTo>
                  <a:lnTo>
                    <a:pt x="1573863" y="66516"/>
                  </a:lnTo>
                  <a:lnTo>
                    <a:pt x="1515572" y="64053"/>
                  </a:lnTo>
                  <a:lnTo>
                    <a:pt x="1457281" y="61589"/>
                  </a:lnTo>
                  <a:lnTo>
                    <a:pt x="1398989" y="59125"/>
                  </a:lnTo>
                  <a:lnTo>
                    <a:pt x="1340698" y="56662"/>
                  </a:lnTo>
                  <a:lnTo>
                    <a:pt x="1282407" y="54198"/>
                  </a:lnTo>
                  <a:lnTo>
                    <a:pt x="1224116" y="51735"/>
                  </a:lnTo>
                  <a:lnTo>
                    <a:pt x="1165824" y="49271"/>
                  </a:lnTo>
                  <a:lnTo>
                    <a:pt x="1107533" y="46807"/>
                  </a:lnTo>
                  <a:lnTo>
                    <a:pt x="1049242" y="44344"/>
                  </a:lnTo>
                  <a:lnTo>
                    <a:pt x="990951" y="41880"/>
                  </a:lnTo>
                  <a:lnTo>
                    <a:pt x="932659" y="39417"/>
                  </a:lnTo>
                  <a:lnTo>
                    <a:pt x="874368" y="36953"/>
                  </a:lnTo>
                  <a:lnTo>
                    <a:pt x="816077" y="34490"/>
                  </a:lnTo>
                  <a:lnTo>
                    <a:pt x="757786" y="32026"/>
                  </a:lnTo>
                  <a:lnTo>
                    <a:pt x="699494" y="29562"/>
                  </a:lnTo>
                  <a:lnTo>
                    <a:pt x="641203" y="27099"/>
                  </a:lnTo>
                  <a:lnTo>
                    <a:pt x="582912" y="24635"/>
                  </a:lnTo>
                  <a:lnTo>
                    <a:pt x="524621" y="22172"/>
                  </a:lnTo>
                  <a:lnTo>
                    <a:pt x="466329" y="19708"/>
                  </a:lnTo>
                  <a:lnTo>
                    <a:pt x="408038" y="17245"/>
                  </a:lnTo>
                  <a:lnTo>
                    <a:pt x="349747" y="14781"/>
                  </a:lnTo>
                  <a:lnTo>
                    <a:pt x="291456" y="12317"/>
                  </a:lnTo>
                  <a:lnTo>
                    <a:pt x="233164" y="9854"/>
                  </a:lnTo>
                  <a:lnTo>
                    <a:pt x="174873" y="7390"/>
                  </a:lnTo>
                  <a:lnTo>
                    <a:pt x="116582" y="4927"/>
                  </a:lnTo>
                  <a:lnTo>
                    <a:pt x="58291" y="2463"/>
                  </a:lnTo>
                  <a:close/>
                </a:path>
              </a:pathLst>
            </a:custGeom>
            <a:solidFill>
              <a:srgbClr val="822E1C">
                <a:alpha val="100000"/>
              </a:srgbClr>
            </a:solidFill>
            <a:ln w="13550" cap="flat">
              <a:solidFill>
                <a:srgbClr val="000000">
                  <a:alpha val="100000"/>
                </a:srgbClr>
              </a:solidFill>
              <a:prstDash val="solid"/>
              <a:miter/>
            </a:ln>
          </p:spPr>
          <p:txBody>
            <a:bodyPr/>
            <a:lstStyle/>
            <a:p/>
          </p:txBody>
        </p:sp>
        <p:sp>
          <p:nvSpPr>
            <p:cNvPr id="7" name="pg7"/>
            <p:cNvSpPr/>
            <p:nvPr/>
          </p:nvSpPr>
          <p:spPr>
            <a:xfrm>
              <a:off x="2389263" y="3410988"/>
              <a:ext cx="1531276" cy="1216537"/>
            </a:xfrm>
            <a:custGeom>
              <a:avLst/>
              <a:pathLst>
                <a:path w="1531276" h="1216537">
                  <a:moveTo>
                    <a:pt x="0" y="0"/>
                  </a:moveTo>
                  <a:lnTo>
                    <a:pt x="40548" y="41949"/>
                  </a:lnTo>
                  <a:lnTo>
                    <a:pt x="81096" y="83899"/>
                  </a:lnTo>
                  <a:lnTo>
                    <a:pt x="121645" y="125848"/>
                  </a:lnTo>
                  <a:lnTo>
                    <a:pt x="162193" y="167798"/>
                  </a:lnTo>
                  <a:lnTo>
                    <a:pt x="202741" y="209747"/>
                  </a:lnTo>
                  <a:lnTo>
                    <a:pt x="243290" y="251697"/>
                  </a:lnTo>
                  <a:lnTo>
                    <a:pt x="283838" y="293646"/>
                  </a:lnTo>
                  <a:lnTo>
                    <a:pt x="324387" y="335596"/>
                  </a:lnTo>
                  <a:lnTo>
                    <a:pt x="364935" y="377546"/>
                  </a:lnTo>
                  <a:lnTo>
                    <a:pt x="405483" y="419495"/>
                  </a:lnTo>
                  <a:lnTo>
                    <a:pt x="446032" y="461445"/>
                  </a:lnTo>
                  <a:lnTo>
                    <a:pt x="486580" y="503394"/>
                  </a:lnTo>
                  <a:lnTo>
                    <a:pt x="527129" y="545344"/>
                  </a:lnTo>
                  <a:lnTo>
                    <a:pt x="567677" y="587293"/>
                  </a:lnTo>
                  <a:lnTo>
                    <a:pt x="608225" y="629243"/>
                  </a:lnTo>
                  <a:lnTo>
                    <a:pt x="648774" y="671193"/>
                  </a:lnTo>
                  <a:lnTo>
                    <a:pt x="689322" y="713142"/>
                  </a:lnTo>
                  <a:lnTo>
                    <a:pt x="729871" y="755092"/>
                  </a:lnTo>
                  <a:lnTo>
                    <a:pt x="770419" y="797041"/>
                  </a:lnTo>
                  <a:lnTo>
                    <a:pt x="810967" y="838991"/>
                  </a:lnTo>
                  <a:lnTo>
                    <a:pt x="851516" y="880940"/>
                  </a:lnTo>
                  <a:lnTo>
                    <a:pt x="892064" y="922890"/>
                  </a:lnTo>
                  <a:lnTo>
                    <a:pt x="932613" y="964840"/>
                  </a:lnTo>
                  <a:lnTo>
                    <a:pt x="973161" y="1006789"/>
                  </a:lnTo>
                  <a:lnTo>
                    <a:pt x="1013709" y="1048739"/>
                  </a:lnTo>
                  <a:lnTo>
                    <a:pt x="1054258" y="1090688"/>
                  </a:lnTo>
                  <a:lnTo>
                    <a:pt x="1094806" y="1132638"/>
                  </a:lnTo>
                  <a:lnTo>
                    <a:pt x="1135354" y="1174587"/>
                  </a:lnTo>
                  <a:lnTo>
                    <a:pt x="1175903" y="1216537"/>
                  </a:lnTo>
                  <a:lnTo>
                    <a:pt x="1219284" y="1173054"/>
                  </a:lnTo>
                  <a:lnTo>
                    <a:pt x="1261058" y="1128026"/>
                  </a:lnTo>
                  <a:lnTo>
                    <a:pt x="1301170" y="1081511"/>
                  </a:lnTo>
                  <a:lnTo>
                    <a:pt x="1339568" y="1033570"/>
                  </a:lnTo>
                  <a:lnTo>
                    <a:pt x="1376200" y="984268"/>
                  </a:lnTo>
                  <a:lnTo>
                    <a:pt x="1411019" y="933668"/>
                  </a:lnTo>
                  <a:lnTo>
                    <a:pt x="1443978" y="881838"/>
                  </a:lnTo>
                  <a:lnTo>
                    <a:pt x="1475034" y="828846"/>
                  </a:lnTo>
                  <a:lnTo>
                    <a:pt x="1504146" y="774761"/>
                  </a:lnTo>
                  <a:lnTo>
                    <a:pt x="1531276" y="719655"/>
                  </a:lnTo>
                  <a:lnTo>
                    <a:pt x="1478473" y="694840"/>
                  </a:lnTo>
                  <a:lnTo>
                    <a:pt x="1425671" y="670024"/>
                  </a:lnTo>
                  <a:lnTo>
                    <a:pt x="1372868" y="645208"/>
                  </a:lnTo>
                  <a:lnTo>
                    <a:pt x="1320065" y="620393"/>
                  </a:lnTo>
                  <a:lnTo>
                    <a:pt x="1267263" y="595577"/>
                  </a:lnTo>
                  <a:lnTo>
                    <a:pt x="1214460" y="570761"/>
                  </a:lnTo>
                  <a:lnTo>
                    <a:pt x="1161657" y="545945"/>
                  </a:lnTo>
                  <a:lnTo>
                    <a:pt x="1108855" y="521130"/>
                  </a:lnTo>
                  <a:lnTo>
                    <a:pt x="1056052" y="496314"/>
                  </a:lnTo>
                  <a:lnTo>
                    <a:pt x="1003250" y="471498"/>
                  </a:lnTo>
                  <a:lnTo>
                    <a:pt x="950447" y="446683"/>
                  </a:lnTo>
                  <a:lnTo>
                    <a:pt x="897644" y="421867"/>
                  </a:lnTo>
                  <a:lnTo>
                    <a:pt x="844842" y="397051"/>
                  </a:lnTo>
                  <a:lnTo>
                    <a:pt x="792039" y="372235"/>
                  </a:lnTo>
                  <a:lnTo>
                    <a:pt x="739236" y="347420"/>
                  </a:lnTo>
                  <a:lnTo>
                    <a:pt x="686434" y="322604"/>
                  </a:lnTo>
                  <a:lnTo>
                    <a:pt x="633631" y="297788"/>
                  </a:lnTo>
                  <a:lnTo>
                    <a:pt x="580828" y="272972"/>
                  </a:lnTo>
                  <a:lnTo>
                    <a:pt x="528026" y="248157"/>
                  </a:lnTo>
                  <a:lnTo>
                    <a:pt x="475223" y="223341"/>
                  </a:lnTo>
                  <a:lnTo>
                    <a:pt x="422421" y="198525"/>
                  </a:lnTo>
                  <a:lnTo>
                    <a:pt x="369618" y="173710"/>
                  </a:lnTo>
                  <a:lnTo>
                    <a:pt x="316815" y="148894"/>
                  </a:lnTo>
                  <a:lnTo>
                    <a:pt x="264013" y="124078"/>
                  </a:lnTo>
                  <a:lnTo>
                    <a:pt x="211210" y="99262"/>
                  </a:lnTo>
                  <a:lnTo>
                    <a:pt x="158407" y="74447"/>
                  </a:lnTo>
                  <a:lnTo>
                    <a:pt x="105605" y="49631"/>
                  </a:lnTo>
                  <a:lnTo>
                    <a:pt x="52802" y="24815"/>
                  </a:lnTo>
                  <a:close/>
                </a:path>
              </a:pathLst>
            </a:custGeom>
            <a:solidFill>
              <a:srgbClr val="1C7F93">
                <a:alpha val="100000"/>
              </a:srgbClr>
            </a:solidFill>
            <a:ln w="13550" cap="flat">
              <a:solidFill>
                <a:srgbClr val="000000">
                  <a:alpha val="100000"/>
                </a:srgbClr>
              </a:solidFill>
              <a:prstDash val="solid"/>
              <a:miter/>
            </a:ln>
          </p:spPr>
          <p:txBody>
            <a:bodyPr/>
            <a:lstStyle/>
            <a:p/>
          </p:txBody>
        </p:sp>
        <p:sp>
          <p:nvSpPr>
            <p:cNvPr id="8" name="pg8"/>
            <p:cNvSpPr/>
            <p:nvPr/>
          </p:nvSpPr>
          <p:spPr>
            <a:xfrm>
              <a:off x="2389263" y="3410988"/>
              <a:ext cx="1175903" cy="1512278"/>
            </a:xfrm>
            <a:custGeom>
              <a:avLst/>
              <a:pathLst>
                <a:path w="1175903" h="1512278">
                  <a:moveTo>
                    <a:pt x="0" y="0"/>
                  </a:moveTo>
                  <a:lnTo>
                    <a:pt x="26164" y="52147"/>
                  </a:lnTo>
                  <a:lnTo>
                    <a:pt x="52328" y="104295"/>
                  </a:lnTo>
                  <a:lnTo>
                    <a:pt x="78493" y="156442"/>
                  </a:lnTo>
                  <a:lnTo>
                    <a:pt x="104657" y="208590"/>
                  </a:lnTo>
                  <a:lnTo>
                    <a:pt x="130821" y="260737"/>
                  </a:lnTo>
                  <a:lnTo>
                    <a:pt x="156986" y="312885"/>
                  </a:lnTo>
                  <a:lnTo>
                    <a:pt x="183150" y="365032"/>
                  </a:lnTo>
                  <a:lnTo>
                    <a:pt x="209314" y="417180"/>
                  </a:lnTo>
                  <a:lnTo>
                    <a:pt x="235479" y="469327"/>
                  </a:lnTo>
                  <a:lnTo>
                    <a:pt x="261643" y="521475"/>
                  </a:lnTo>
                  <a:lnTo>
                    <a:pt x="287807" y="573622"/>
                  </a:lnTo>
                  <a:lnTo>
                    <a:pt x="313972" y="625770"/>
                  </a:lnTo>
                  <a:lnTo>
                    <a:pt x="340136" y="677917"/>
                  </a:lnTo>
                  <a:lnTo>
                    <a:pt x="366300" y="730065"/>
                  </a:lnTo>
                  <a:lnTo>
                    <a:pt x="392465" y="782213"/>
                  </a:lnTo>
                  <a:lnTo>
                    <a:pt x="418629" y="834360"/>
                  </a:lnTo>
                  <a:lnTo>
                    <a:pt x="444793" y="886508"/>
                  </a:lnTo>
                  <a:lnTo>
                    <a:pt x="470958" y="938655"/>
                  </a:lnTo>
                  <a:lnTo>
                    <a:pt x="497122" y="990803"/>
                  </a:lnTo>
                  <a:lnTo>
                    <a:pt x="523286" y="1042950"/>
                  </a:lnTo>
                  <a:lnTo>
                    <a:pt x="549451" y="1095098"/>
                  </a:lnTo>
                  <a:lnTo>
                    <a:pt x="575615" y="1147245"/>
                  </a:lnTo>
                  <a:lnTo>
                    <a:pt x="601780" y="1199393"/>
                  </a:lnTo>
                  <a:lnTo>
                    <a:pt x="627944" y="1251540"/>
                  </a:lnTo>
                  <a:lnTo>
                    <a:pt x="654108" y="1303688"/>
                  </a:lnTo>
                  <a:lnTo>
                    <a:pt x="680273" y="1355835"/>
                  </a:lnTo>
                  <a:lnTo>
                    <a:pt x="706437" y="1407983"/>
                  </a:lnTo>
                  <a:lnTo>
                    <a:pt x="732601" y="1460130"/>
                  </a:lnTo>
                  <a:lnTo>
                    <a:pt x="758766" y="1512278"/>
                  </a:lnTo>
                  <a:lnTo>
                    <a:pt x="815556" y="1482423"/>
                  </a:lnTo>
                  <a:lnTo>
                    <a:pt x="871173" y="1450437"/>
                  </a:lnTo>
                  <a:lnTo>
                    <a:pt x="925537" y="1416365"/>
                  </a:lnTo>
                  <a:lnTo>
                    <a:pt x="978571" y="1380257"/>
                  </a:lnTo>
                  <a:lnTo>
                    <a:pt x="1030198" y="1342163"/>
                  </a:lnTo>
                  <a:lnTo>
                    <a:pt x="1080343" y="1302140"/>
                  </a:lnTo>
                  <a:lnTo>
                    <a:pt x="1128934" y="1260245"/>
                  </a:lnTo>
                  <a:lnTo>
                    <a:pt x="1175903" y="1216537"/>
                  </a:lnTo>
                  <a:lnTo>
                    <a:pt x="1135354" y="1174587"/>
                  </a:lnTo>
                  <a:lnTo>
                    <a:pt x="1094806" y="1132638"/>
                  </a:lnTo>
                  <a:lnTo>
                    <a:pt x="1054258" y="1090688"/>
                  </a:lnTo>
                  <a:lnTo>
                    <a:pt x="1013709" y="1048739"/>
                  </a:lnTo>
                  <a:lnTo>
                    <a:pt x="973161" y="1006789"/>
                  </a:lnTo>
                  <a:lnTo>
                    <a:pt x="932613" y="964840"/>
                  </a:lnTo>
                  <a:lnTo>
                    <a:pt x="892064" y="922890"/>
                  </a:lnTo>
                  <a:lnTo>
                    <a:pt x="851516" y="880940"/>
                  </a:lnTo>
                  <a:lnTo>
                    <a:pt x="810967" y="838991"/>
                  </a:lnTo>
                  <a:lnTo>
                    <a:pt x="770419" y="797041"/>
                  </a:lnTo>
                  <a:lnTo>
                    <a:pt x="729871" y="755092"/>
                  </a:lnTo>
                  <a:lnTo>
                    <a:pt x="689322" y="713142"/>
                  </a:lnTo>
                  <a:lnTo>
                    <a:pt x="648774" y="671193"/>
                  </a:lnTo>
                  <a:lnTo>
                    <a:pt x="608225" y="629243"/>
                  </a:lnTo>
                  <a:lnTo>
                    <a:pt x="567677" y="587293"/>
                  </a:lnTo>
                  <a:lnTo>
                    <a:pt x="527129" y="545344"/>
                  </a:lnTo>
                  <a:lnTo>
                    <a:pt x="486580" y="503394"/>
                  </a:lnTo>
                  <a:lnTo>
                    <a:pt x="446032" y="461445"/>
                  </a:lnTo>
                  <a:lnTo>
                    <a:pt x="405483" y="419495"/>
                  </a:lnTo>
                  <a:lnTo>
                    <a:pt x="364935" y="377546"/>
                  </a:lnTo>
                  <a:lnTo>
                    <a:pt x="324387" y="335596"/>
                  </a:lnTo>
                  <a:lnTo>
                    <a:pt x="283838" y="293646"/>
                  </a:lnTo>
                  <a:lnTo>
                    <a:pt x="243290" y="251697"/>
                  </a:lnTo>
                  <a:lnTo>
                    <a:pt x="202741" y="209747"/>
                  </a:lnTo>
                  <a:lnTo>
                    <a:pt x="162193" y="167798"/>
                  </a:lnTo>
                  <a:lnTo>
                    <a:pt x="121645" y="125848"/>
                  </a:lnTo>
                  <a:lnTo>
                    <a:pt x="81096" y="83899"/>
                  </a:lnTo>
                  <a:lnTo>
                    <a:pt x="40548" y="41949"/>
                  </a:lnTo>
                  <a:close/>
                </a:path>
              </a:pathLst>
            </a:custGeom>
            <a:solidFill>
              <a:srgbClr val="AAF400">
                <a:alpha val="100000"/>
              </a:srgbClr>
            </a:solidFill>
            <a:ln w="13550" cap="flat">
              <a:solidFill>
                <a:srgbClr val="000000">
                  <a:alpha val="100000"/>
                </a:srgbClr>
              </a:solidFill>
              <a:prstDash val="solid"/>
              <a:miter/>
            </a:ln>
          </p:spPr>
          <p:txBody>
            <a:bodyPr/>
            <a:lstStyle/>
            <a:p/>
          </p:txBody>
        </p:sp>
        <p:sp>
          <p:nvSpPr>
            <p:cNvPr id="9" name="pg9"/>
            <p:cNvSpPr/>
            <p:nvPr/>
          </p:nvSpPr>
          <p:spPr>
            <a:xfrm>
              <a:off x="2389263" y="3410988"/>
              <a:ext cx="758766" cy="1665091"/>
            </a:xfrm>
            <a:custGeom>
              <a:avLst/>
              <a:pathLst>
                <a:path w="758766" h="1665091">
                  <a:moveTo>
                    <a:pt x="0" y="0"/>
                  </a:moveTo>
                  <a:lnTo>
                    <a:pt x="10355" y="57416"/>
                  </a:lnTo>
                  <a:lnTo>
                    <a:pt x="20710" y="114833"/>
                  </a:lnTo>
                  <a:lnTo>
                    <a:pt x="31065" y="172250"/>
                  </a:lnTo>
                  <a:lnTo>
                    <a:pt x="41420" y="229667"/>
                  </a:lnTo>
                  <a:lnTo>
                    <a:pt x="51776" y="287084"/>
                  </a:lnTo>
                  <a:lnTo>
                    <a:pt x="62131" y="344501"/>
                  </a:lnTo>
                  <a:lnTo>
                    <a:pt x="72486" y="401918"/>
                  </a:lnTo>
                  <a:lnTo>
                    <a:pt x="82841" y="459335"/>
                  </a:lnTo>
                  <a:lnTo>
                    <a:pt x="93197" y="516752"/>
                  </a:lnTo>
                  <a:lnTo>
                    <a:pt x="103552" y="574169"/>
                  </a:lnTo>
                  <a:lnTo>
                    <a:pt x="113907" y="631586"/>
                  </a:lnTo>
                  <a:lnTo>
                    <a:pt x="124262" y="689003"/>
                  </a:lnTo>
                  <a:lnTo>
                    <a:pt x="134618" y="746420"/>
                  </a:lnTo>
                  <a:lnTo>
                    <a:pt x="144973" y="803837"/>
                  </a:lnTo>
                  <a:lnTo>
                    <a:pt x="155328" y="861254"/>
                  </a:lnTo>
                  <a:lnTo>
                    <a:pt x="165683" y="918671"/>
                  </a:lnTo>
                  <a:lnTo>
                    <a:pt x="176039" y="976088"/>
                  </a:lnTo>
                  <a:lnTo>
                    <a:pt x="186394" y="1033505"/>
                  </a:lnTo>
                  <a:lnTo>
                    <a:pt x="196749" y="1090922"/>
                  </a:lnTo>
                  <a:lnTo>
                    <a:pt x="207104" y="1148339"/>
                  </a:lnTo>
                  <a:lnTo>
                    <a:pt x="217460" y="1205756"/>
                  </a:lnTo>
                  <a:lnTo>
                    <a:pt x="227815" y="1263173"/>
                  </a:lnTo>
                  <a:lnTo>
                    <a:pt x="238170" y="1320590"/>
                  </a:lnTo>
                  <a:lnTo>
                    <a:pt x="248525" y="1378007"/>
                  </a:lnTo>
                  <a:lnTo>
                    <a:pt x="258881" y="1435424"/>
                  </a:lnTo>
                  <a:lnTo>
                    <a:pt x="269236" y="1492840"/>
                  </a:lnTo>
                  <a:lnTo>
                    <a:pt x="279591" y="1550257"/>
                  </a:lnTo>
                  <a:lnTo>
                    <a:pt x="289946" y="1607674"/>
                  </a:lnTo>
                  <a:lnTo>
                    <a:pt x="300302" y="1665091"/>
                  </a:lnTo>
                  <a:lnTo>
                    <a:pt x="359749" y="1653267"/>
                  </a:lnTo>
                  <a:lnTo>
                    <a:pt x="418734" y="1639321"/>
                  </a:lnTo>
                  <a:lnTo>
                    <a:pt x="477182" y="1623271"/>
                  </a:lnTo>
                  <a:lnTo>
                    <a:pt x="535018" y="1605137"/>
                  </a:lnTo>
                  <a:lnTo>
                    <a:pt x="592167" y="1584944"/>
                  </a:lnTo>
                  <a:lnTo>
                    <a:pt x="648556" y="1562717"/>
                  </a:lnTo>
                  <a:lnTo>
                    <a:pt x="704112" y="1538485"/>
                  </a:lnTo>
                  <a:lnTo>
                    <a:pt x="758766" y="1512278"/>
                  </a:lnTo>
                  <a:lnTo>
                    <a:pt x="732601" y="1460130"/>
                  </a:lnTo>
                  <a:lnTo>
                    <a:pt x="706437" y="1407983"/>
                  </a:lnTo>
                  <a:lnTo>
                    <a:pt x="680273" y="1355835"/>
                  </a:lnTo>
                  <a:lnTo>
                    <a:pt x="654108" y="1303688"/>
                  </a:lnTo>
                  <a:lnTo>
                    <a:pt x="627944" y="1251540"/>
                  </a:lnTo>
                  <a:lnTo>
                    <a:pt x="601780" y="1199393"/>
                  </a:lnTo>
                  <a:lnTo>
                    <a:pt x="575615" y="1147245"/>
                  </a:lnTo>
                  <a:lnTo>
                    <a:pt x="549451" y="1095098"/>
                  </a:lnTo>
                  <a:lnTo>
                    <a:pt x="523286" y="1042950"/>
                  </a:lnTo>
                  <a:lnTo>
                    <a:pt x="497122" y="990803"/>
                  </a:lnTo>
                  <a:lnTo>
                    <a:pt x="470958" y="938655"/>
                  </a:lnTo>
                  <a:lnTo>
                    <a:pt x="444793" y="886508"/>
                  </a:lnTo>
                  <a:lnTo>
                    <a:pt x="418629" y="834360"/>
                  </a:lnTo>
                  <a:lnTo>
                    <a:pt x="392465" y="782213"/>
                  </a:lnTo>
                  <a:lnTo>
                    <a:pt x="366300" y="730065"/>
                  </a:lnTo>
                  <a:lnTo>
                    <a:pt x="340136" y="677917"/>
                  </a:lnTo>
                  <a:lnTo>
                    <a:pt x="313972" y="625770"/>
                  </a:lnTo>
                  <a:lnTo>
                    <a:pt x="287807" y="573622"/>
                  </a:lnTo>
                  <a:lnTo>
                    <a:pt x="261643" y="521475"/>
                  </a:lnTo>
                  <a:lnTo>
                    <a:pt x="235479" y="469327"/>
                  </a:lnTo>
                  <a:lnTo>
                    <a:pt x="209314" y="417180"/>
                  </a:lnTo>
                  <a:lnTo>
                    <a:pt x="183150" y="365032"/>
                  </a:lnTo>
                  <a:lnTo>
                    <a:pt x="156986" y="312885"/>
                  </a:lnTo>
                  <a:lnTo>
                    <a:pt x="130821" y="260737"/>
                  </a:lnTo>
                  <a:lnTo>
                    <a:pt x="104657" y="208590"/>
                  </a:lnTo>
                  <a:lnTo>
                    <a:pt x="78493" y="156442"/>
                  </a:lnTo>
                  <a:lnTo>
                    <a:pt x="52328" y="104295"/>
                  </a:lnTo>
                  <a:lnTo>
                    <a:pt x="26164" y="52147"/>
                  </a:lnTo>
                  <a:close/>
                </a:path>
              </a:pathLst>
            </a:custGeom>
            <a:solidFill>
              <a:srgbClr val="DEA0FD">
                <a:alpha val="100000"/>
              </a:srgbClr>
            </a:solidFill>
            <a:ln w="13550" cap="flat">
              <a:solidFill>
                <a:srgbClr val="000000">
                  <a:alpha val="100000"/>
                </a:srgbClr>
              </a:solidFill>
              <a:prstDash val="solid"/>
              <a:miter/>
            </a:ln>
          </p:spPr>
          <p:txBody>
            <a:bodyPr/>
            <a:lstStyle/>
            <a:p/>
          </p:txBody>
        </p:sp>
        <p:sp>
          <p:nvSpPr>
            <p:cNvPr id="10" name="pg10"/>
            <p:cNvSpPr/>
            <p:nvPr/>
          </p:nvSpPr>
          <p:spPr>
            <a:xfrm>
              <a:off x="2266722" y="3410988"/>
              <a:ext cx="422843" cy="1691954"/>
            </a:xfrm>
            <a:custGeom>
              <a:avLst/>
              <a:pathLst>
                <a:path w="422843" h="1691954">
                  <a:moveTo>
                    <a:pt x="122541" y="0"/>
                  </a:moveTo>
                  <a:lnTo>
                    <a:pt x="118316" y="58190"/>
                  </a:lnTo>
                  <a:lnTo>
                    <a:pt x="114090" y="116380"/>
                  </a:lnTo>
                  <a:lnTo>
                    <a:pt x="109864" y="174570"/>
                  </a:lnTo>
                  <a:lnTo>
                    <a:pt x="105639" y="232760"/>
                  </a:lnTo>
                  <a:lnTo>
                    <a:pt x="101413" y="290950"/>
                  </a:lnTo>
                  <a:lnTo>
                    <a:pt x="97188" y="349140"/>
                  </a:lnTo>
                  <a:lnTo>
                    <a:pt x="92962" y="407330"/>
                  </a:lnTo>
                  <a:lnTo>
                    <a:pt x="88737" y="465520"/>
                  </a:lnTo>
                  <a:lnTo>
                    <a:pt x="84511" y="523710"/>
                  </a:lnTo>
                  <a:lnTo>
                    <a:pt x="80285" y="581900"/>
                  </a:lnTo>
                  <a:lnTo>
                    <a:pt x="76060" y="640090"/>
                  </a:lnTo>
                  <a:lnTo>
                    <a:pt x="71834" y="698280"/>
                  </a:lnTo>
                  <a:lnTo>
                    <a:pt x="67609" y="756470"/>
                  </a:lnTo>
                  <a:lnTo>
                    <a:pt x="63383" y="814660"/>
                  </a:lnTo>
                  <a:lnTo>
                    <a:pt x="59158" y="872850"/>
                  </a:lnTo>
                  <a:lnTo>
                    <a:pt x="54932" y="931040"/>
                  </a:lnTo>
                  <a:lnTo>
                    <a:pt x="50706" y="989231"/>
                  </a:lnTo>
                  <a:lnTo>
                    <a:pt x="46481" y="1047421"/>
                  </a:lnTo>
                  <a:lnTo>
                    <a:pt x="42255" y="1105611"/>
                  </a:lnTo>
                  <a:lnTo>
                    <a:pt x="38030" y="1163801"/>
                  </a:lnTo>
                  <a:lnTo>
                    <a:pt x="33804" y="1221991"/>
                  </a:lnTo>
                  <a:lnTo>
                    <a:pt x="29579" y="1280181"/>
                  </a:lnTo>
                  <a:lnTo>
                    <a:pt x="25353" y="1338371"/>
                  </a:lnTo>
                  <a:lnTo>
                    <a:pt x="21127" y="1396561"/>
                  </a:lnTo>
                  <a:lnTo>
                    <a:pt x="16902" y="1454751"/>
                  </a:lnTo>
                  <a:lnTo>
                    <a:pt x="12676" y="1512941"/>
                  </a:lnTo>
                  <a:lnTo>
                    <a:pt x="8451" y="1571131"/>
                  </a:lnTo>
                  <a:lnTo>
                    <a:pt x="4225" y="1629321"/>
                  </a:lnTo>
                  <a:lnTo>
                    <a:pt x="0" y="1687511"/>
                  </a:lnTo>
                  <a:lnTo>
                    <a:pt x="60556" y="1690819"/>
                  </a:lnTo>
                  <a:lnTo>
                    <a:pt x="121192" y="1691954"/>
                  </a:lnTo>
                  <a:lnTo>
                    <a:pt x="181830" y="1690916"/>
                  </a:lnTo>
                  <a:lnTo>
                    <a:pt x="242392" y="1687704"/>
                  </a:lnTo>
                  <a:lnTo>
                    <a:pt x="302800" y="1682325"/>
                  </a:lnTo>
                  <a:lnTo>
                    <a:pt x="362976" y="1674784"/>
                  </a:lnTo>
                  <a:lnTo>
                    <a:pt x="422843" y="1665091"/>
                  </a:lnTo>
                  <a:lnTo>
                    <a:pt x="412488" y="1607674"/>
                  </a:lnTo>
                  <a:lnTo>
                    <a:pt x="402133" y="1550257"/>
                  </a:lnTo>
                  <a:lnTo>
                    <a:pt x="391777" y="1492840"/>
                  </a:lnTo>
                  <a:lnTo>
                    <a:pt x="381422" y="1435424"/>
                  </a:lnTo>
                  <a:lnTo>
                    <a:pt x="371067" y="1378007"/>
                  </a:lnTo>
                  <a:lnTo>
                    <a:pt x="360712" y="1320590"/>
                  </a:lnTo>
                  <a:lnTo>
                    <a:pt x="350356" y="1263173"/>
                  </a:lnTo>
                  <a:lnTo>
                    <a:pt x="340001" y="1205756"/>
                  </a:lnTo>
                  <a:lnTo>
                    <a:pt x="329646" y="1148339"/>
                  </a:lnTo>
                  <a:lnTo>
                    <a:pt x="319291" y="1090922"/>
                  </a:lnTo>
                  <a:lnTo>
                    <a:pt x="308936" y="1033505"/>
                  </a:lnTo>
                  <a:lnTo>
                    <a:pt x="298580" y="976088"/>
                  </a:lnTo>
                  <a:lnTo>
                    <a:pt x="288225" y="918671"/>
                  </a:lnTo>
                  <a:lnTo>
                    <a:pt x="277870" y="861254"/>
                  </a:lnTo>
                  <a:lnTo>
                    <a:pt x="267515" y="803837"/>
                  </a:lnTo>
                  <a:lnTo>
                    <a:pt x="257159" y="746420"/>
                  </a:lnTo>
                  <a:lnTo>
                    <a:pt x="246804" y="689003"/>
                  </a:lnTo>
                  <a:lnTo>
                    <a:pt x="236449" y="631586"/>
                  </a:lnTo>
                  <a:lnTo>
                    <a:pt x="226094" y="574169"/>
                  </a:lnTo>
                  <a:lnTo>
                    <a:pt x="215738" y="516752"/>
                  </a:lnTo>
                  <a:lnTo>
                    <a:pt x="205383" y="459335"/>
                  </a:lnTo>
                  <a:lnTo>
                    <a:pt x="195028" y="401918"/>
                  </a:lnTo>
                  <a:lnTo>
                    <a:pt x="184673" y="344501"/>
                  </a:lnTo>
                  <a:lnTo>
                    <a:pt x="174317" y="287084"/>
                  </a:lnTo>
                  <a:lnTo>
                    <a:pt x="163962" y="229667"/>
                  </a:lnTo>
                  <a:lnTo>
                    <a:pt x="153607" y="172250"/>
                  </a:lnTo>
                  <a:lnTo>
                    <a:pt x="143252" y="114833"/>
                  </a:lnTo>
                  <a:lnTo>
                    <a:pt x="132896" y="57416"/>
                  </a:lnTo>
                  <a:close/>
                </a:path>
              </a:pathLst>
            </a:custGeom>
            <a:solidFill>
              <a:srgbClr val="C075A6">
                <a:alpha val="100000"/>
              </a:srgbClr>
            </a:solidFill>
            <a:ln w="13550" cap="flat">
              <a:solidFill>
                <a:srgbClr val="000000">
                  <a:alpha val="100000"/>
                </a:srgbClr>
              </a:solidFill>
              <a:prstDash val="solid"/>
              <a:miter/>
            </a:ln>
          </p:spPr>
          <p:txBody>
            <a:bodyPr/>
            <a:lstStyle/>
            <a:p/>
          </p:txBody>
        </p:sp>
        <p:sp>
          <p:nvSpPr>
            <p:cNvPr id="11" name="pg11"/>
            <p:cNvSpPr/>
            <p:nvPr/>
          </p:nvSpPr>
          <p:spPr>
            <a:xfrm>
              <a:off x="1930387" y="3410988"/>
              <a:ext cx="458876" cy="1687511"/>
            </a:xfrm>
            <a:custGeom>
              <a:avLst/>
              <a:pathLst>
                <a:path w="458876" h="1687511">
                  <a:moveTo>
                    <a:pt x="458876" y="0"/>
                  </a:moveTo>
                  <a:lnTo>
                    <a:pt x="443053" y="56156"/>
                  </a:lnTo>
                  <a:lnTo>
                    <a:pt x="427229" y="112313"/>
                  </a:lnTo>
                  <a:lnTo>
                    <a:pt x="411406" y="168469"/>
                  </a:lnTo>
                  <a:lnTo>
                    <a:pt x="395583" y="224626"/>
                  </a:lnTo>
                  <a:lnTo>
                    <a:pt x="379759" y="280782"/>
                  </a:lnTo>
                  <a:lnTo>
                    <a:pt x="363936" y="336939"/>
                  </a:lnTo>
                  <a:lnTo>
                    <a:pt x="348113" y="393096"/>
                  </a:lnTo>
                  <a:lnTo>
                    <a:pt x="332289" y="449252"/>
                  </a:lnTo>
                  <a:lnTo>
                    <a:pt x="316466" y="505409"/>
                  </a:lnTo>
                  <a:lnTo>
                    <a:pt x="300643" y="561565"/>
                  </a:lnTo>
                  <a:lnTo>
                    <a:pt x="284819" y="617722"/>
                  </a:lnTo>
                  <a:lnTo>
                    <a:pt x="268996" y="673878"/>
                  </a:lnTo>
                  <a:lnTo>
                    <a:pt x="253173" y="730035"/>
                  </a:lnTo>
                  <a:lnTo>
                    <a:pt x="237349" y="786192"/>
                  </a:lnTo>
                  <a:lnTo>
                    <a:pt x="221526" y="842348"/>
                  </a:lnTo>
                  <a:lnTo>
                    <a:pt x="205703" y="898505"/>
                  </a:lnTo>
                  <a:lnTo>
                    <a:pt x="189879" y="954661"/>
                  </a:lnTo>
                  <a:lnTo>
                    <a:pt x="174056" y="1010818"/>
                  </a:lnTo>
                  <a:lnTo>
                    <a:pt x="158233" y="1066974"/>
                  </a:lnTo>
                  <a:lnTo>
                    <a:pt x="142409" y="1123131"/>
                  </a:lnTo>
                  <a:lnTo>
                    <a:pt x="126586" y="1179288"/>
                  </a:lnTo>
                  <a:lnTo>
                    <a:pt x="110763" y="1235444"/>
                  </a:lnTo>
                  <a:lnTo>
                    <a:pt x="94939" y="1291601"/>
                  </a:lnTo>
                  <a:lnTo>
                    <a:pt x="79116" y="1347757"/>
                  </a:lnTo>
                  <a:lnTo>
                    <a:pt x="63293" y="1403914"/>
                  </a:lnTo>
                  <a:lnTo>
                    <a:pt x="47469" y="1460070"/>
                  </a:lnTo>
                  <a:lnTo>
                    <a:pt x="31646" y="1516227"/>
                  </a:lnTo>
                  <a:lnTo>
                    <a:pt x="15823" y="1572384"/>
                  </a:lnTo>
                  <a:lnTo>
                    <a:pt x="0" y="1628540"/>
                  </a:lnTo>
                  <a:lnTo>
                    <a:pt x="66202" y="1645758"/>
                  </a:lnTo>
                  <a:lnTo>
                    <a:pt x="133047" y="1660285"/>
                  </a:lnTo>
                  <a:lnTo>
                    <a:pt x="200424" y="1672098"/>
                  </a:lnTo>
                  <a:lnTo>
                    <a:pt x="268223" y="1681179"/>
                  </a:lnTo>
                  <a:lnTo>
                    <a:pt x="336334" y="1687511"/>
                  </a:lnTo>
                  <a:lnTo>
                    <a:pt x="340560" y="1629321"/>
                  </a:lnTo>
                  <a:lnTo>
                    <a:pt x="344785" y="1571131"/>
                  </a:lnTo>
                  <a:lnTo>
                    <a:pt x="349011" y="1512941"/>
                  </a:lnTo>
                  <a:lnTo>
                    <a:pt x="353237" y="1454751"/>
                  </a:lnTo>
                  <a:lnTo>
                    <a:pt x="357462" y="1396561"/>
                  </a:lnTo>
                  <a:lnTo>
                    <a:pt x="361688" y="1338371"/>
                  </a:lnTo>
                  <a:lnTo>
                    <a:pt x="365913" y="1280181"/>
                  </a:lnTo>
                  <a:lnTo>
                    <a:pt x="370139" y="1221991"/>
                  </a:lnTo>
                  <a:lnTo>
                    <a:pt x="374364" y="1163801"/>
                  </a:lnTo>
                  <a:lnTo>
                    <a:pt x="378590" y="1105611"/>
                  </a:lnTo>
                  <a:lnTo>
                    <a:pt x="382816" y="1047421"/>
                  </a:lnTo>
                  <a:lnTo>
                    <a:pt x="387041" y="989231"/>
                  </a:lnTo>
                  <a:lnTo>
                    <a:pt x="391267" y="931040"/>
                  </a:lnTo>
                  <a:lnTo>
                    <a:pt x="395492" y="872850"/>
                  </a:lnTo>
                  <a:lnTo>
                    <a:pt x="399718" y="814660"/>
                  </a:lnTo>
                  <a:lnTo>
                    <a:pt x="403943" y="756470"/>
                  </a:lnTo>
                  <a:lnTo>
                    <a:pt x="408169" y="698280"/>
                  </a:lnTo>
                  <a:lnTo>
                    <a:pt x="412395" y="640090"/>
                  </a:lnTo>
                  <a:lnTo>
                    <a:pt x="416620" y="581900"/>
                  </a:lnTo>
                  <a:lnTo>
                    <a:pt x="420846" y="523710"/>
                  </a:lnTo>
                  <a:lnTo>
                    <a:pt x="425071" y="465520"/>
                  </a:lnTo>
                  <a:lnTo>
                    <a:pt x="429297" y="407330"/>
                  </a:lnTo>
                  <a:lnTo>
                    <a:pt x="433522" y="349140"/>
                  </a:lnTo>
                  <a:lnTo>
                    <a:pt x="437748" y="290950"/>
                  </a:lnTo>
                  <a:lnTo>
                    <a:pt x="441974" y="232760"/>
                  </a:lnTo>
                  <a:lnTo>
                    <a:pt x="446199" y="174570"/>
                  </a:lnTo>
                  <a:lnTo>
                    <a:pt x="450425" y="116380"/>
                  </a:lnTo>
                  <a:lnTo>
                    <a:pt x="454650" y="58190"/>
                  </a:lnTo>
                  <a:close/>
                </a:path>
              </a:pathLst>
            </a:custGeom>
            <a:solidFill>
              <a:srgbClr val="F7E1A0">
                <a:alpha val="100000"/>
              </a:srgbClr>
            </a:solidFill>
            <a:ln w="13550" cap="flat">
              <a:solidFill>
                <a:srgbClr val="000000">
                  <a:alpha val="100000"/>
                </a:srgbClr>
              </a:solidFill>
              <a:prstDash val="solid"/>
              <a:miter/>
            </a:ln>
          </p:spPr>
          <p:txBody>
            <a:bodyPr/>
            <a:lstStyle/>
            <a:p/>
          </p:txBody>
        </p:sp>
        <p:sp>
          <p:nvSpPr>
            <p:cNvPr id="12" name="pg12"/>
            <p:cNvSpPr/>
            <p:nvPr/>
          </p:nvSpPr>
          <p:spPr>
            <a:xfrm>
              <a:off x="1649170" y="3410988"/>
              <a:ext cx="740093" cy="1628540"/>
            </a:xfrm>
            <a:custGeom>
              <a:avLst/>
              <a:pathLst>
                <a:path w="740093" h="1628540">
                  <a:moveTo>
                    <a:pt x="740093" y="0"/>
                  </a:moveTo>
                  <a:lnTo>
                    <a:pt x="714573" y="52465"/>
                  </a:lnTo>
                  <a:lnTo>
                    <a:pt x="689052" y="104931"/>
                  </a:lnTo>
                  <a:lnTo>
                    <a:pt x="663532" y="157396"/>
                  </a:lnTo>
                  <a:lnTo>
                    <a:pt x="638011" y="209862"/>
                  </a:lnTo>
                  <a:lnTo>
                    <a:pt x="612491" y="262328"/>
                  </a:lnTo>
                  <a:lnTo>
                    <a:pt x="586970" y="314793"/>
                  </a:lnTo>
                  <a:lnTo>
                    <a:pt x="561450" y="367259"/>
                  </a:lnTo>
                  <a:lnTo>
                    <a:pt x="535929" y="419725"/>
                  </a:lnTo>
                  <a:lnTo>
                    <a:pt x="510409" y="472190"/>
                  </a:lnTo>
                  <a:lnTo>
                    <a:pt x="484888" y="524656"/>
                  </a:lnTo>
                  <a:lnTo>
                    <a:pt x="459368" y="577122"/>
                  </a:lnTo>
                  <a:lnTo>
                    <a:pt x="433847" y="629587"/>
                  </a:lnTo>
                  <a:lnTo>
                    <a:pt x="408327" y="682053"/>
                  </a:lnTo>
                  <a:lnTo>
                    <a:pt x="382807" y="734519"/>
                  </a:lnTo>
                  <a:lnTo>
                    <a:pt x="357286" y="786984"/>
                  </a:lnTo>
                  <a:lnTo>
                    <a:pt x="331766" y="839450"/>
                  </a:lnTo>
                  <a:lnTo>
                    <a:pt x="306245" y="891916"/>
                  </a:lnTo>
                  <a:lnTo>
                    <a:pt x="280725" y="944381"/>
                  </a:lnTo>
                  <a:lnTo>
                    <a:pt x="255204" y="996847"/>
                  </a:lnTo>
                  <a:lnTo>
                    <a:pt x="229684" y="1049312"/>
                  </a:lnTo>
                  <a:lnTo>
                    <a:pt x="204163" y="1101778"/>
                  </a:lnTo>
                  <a:lnTo>
                    <a:pt x="178643" y="1154244"/>
                  </a:lnTo>
                  <a:lnTo>
                    <a:pt x="153122" y="1206709"/>
                  </a:lnTo>
                  <a:lnTo>
                    <a:pt x="127602" y="1259175"/>
                  </a:lnTo>
                  <a:lnTo>
                    <a:pt x="102081" y="1311641"/>
                  </a:lnTo>
                  <a:lnTo>
                    <a:pt x="76561" y="1364106"/>
                  </a:lnTo>
                  <a:lnTo>
                    <a:pt x="51040" y="1416572"/>
                  </a:lnTo>
                  <a:lnTo>
                    <a:pt x="25520" y="1469038"/>
                  </a:lnTo>
                  <a:lnTo>
                    <a:pt x="0" y="1521503"/>
                  </a:lnTo>
                  <a:lnTo>
                    <a:pt x="54646" y="1546891"/>
                  </a:lnTo>
                  <a:lnTo>
                    <a:pt x="110162" y="1570318"/>
                  </a:lnTo>
                  <a:lnTo>
                    <a:pt x="166477" y="1591752"/>
                  </a:lnTo>
                  <a:lnTo>
                    <a:pt x="223519" y="1611168"/>
                  </a:lnTo>
                  <a:lnTo>
                    <a:pt x="281217" y="1628540"/>
                  </a:lnTo>
                  <a:lnTo>
                    <a:pt x="297040" y="1572384"/>
                  </a:lnTo>
                  <a:lnTo>
                    <a:pt x="312863" y="1516227"/>
                  </a:lnTo>
                  <a:lnTo>
                    <a:pt x="328687" y="1460070"/>
                  </a:lnTo>
                  <a:lnTo>
                    <a:pt x="344510" y="1403914"/>
                  </a:lnTo>
                  <a:lnTo>
                    <a:pt x="360333" y="1347757"/>
                  </a:lnTo>
                  <a:lnTo>
                    <a:pt x="376157" y="1291601"/>
                  </a:lnTo>
                  <a:lnTo>
                    <a:pt x="391980" y="1235444"/>
                  </a:lnTo>
                  <a:lnTo>
                    <a:pt x="407803" y="1179288"/>
                  </a:lnTo>
                  <a:lnTo>
                    <a:pt x="423627" y="1123131"/>
                  </a:lnTo>
                  <a:lnTo>
                    <a:pt x="439450" y="1066974"/>
                  </a:lnTo>
                  <a:lnTo>
                    <a:pt x="455273" y="1010818"/>
                  </a:lnTo>
                  <a:lnTo>
                    <a:pt x="471097" y="954661"/>
                  </a:lnTo>
                  <a:lnTo>
                    <a:pt x="486920" y="898505"/>
                  </a:lnTo>
                  <a:lnTo>
                    <a:pt x="502743" y="842348"/>
                  </a:lnTo>
                  <a:lnTo>
                    <a:pt x="518567" y="786192"/>
                  </a:lnTo>
                  <a:lnTo>
                    <a:pt x="534390" y="730035"/>
                  </a:lnTo>
                  <a:lnTo>
                    <a:pt x="550213" y="673878"/>
                  </a:lnTo>
                  <a:lnTo>
                    <a:pt x="566037" y="617722"/>
                  </a:lnTo>
                  <a:lnTo>
                    <a:pt x="581860" y="561565"/>
                  </a:lnTo>
                  <a:lnTo>
                    <a:pt x="597683" y="505409"/>
                  </a:lnTo>
                  <a:lnTo>
                    <a:pt x="613506" y="449252"/>
                  </a:lnTo>
                  <a:lnTo>
                    <a:pt x="629330" y="393096"/>
                  </a:lnTo>
                  <a:lnTo>
                    <a:pt x="645153" y="336939"/>
                  </a:lnTo>
                  <a:lnTo>
                    <a:pt x="660976" y="280782"/>
                  </a:lnTo>
                  <a:lnTo>
                    <a:pt x="676800" y="224626"/>
                  </a:lnTo>
                  <a:lnTo>
                    <a:pt x="692623" y="168469"/>
                  </a:lnTo>
                  <a:lnTo>
                    <a:pt x="708446" y="112313"/>
                  </a:lnTo>
                  <a:lnTo>
                    <a:pt x="724270" y="56156"/>
                  </a:lnTo>
                  <a:close/>
                </a:path>
              </a:pathLst>
            </a:custGeom>
            <a:solidFill>
              <a:srgbClr val="FC1CBF">
                <a:alpha val="100000"/>
              </a:srgbClr>
            </a:solidFill>
            <a:ln w="13550" cap="flat">
              <a:solidFill>
                <a:srgbClr val="000000">
                  <a:alpha val="100000"/>
                </a:srgbClr>
              </a:solidFill>
              <a:prstDash val="solid"/>
              <a:miter/>
            </a:ln>
          </p:spPr>
          <p:txBody>
            <a:bodyPr/>
            <a:lstStyle/>
            <a:p/>
          </p:txBody>
        </p:sp>
        <p:sp>
          <p:nvSpPr>
            <p:cNvPr id="13" name="pg13"/>
            <p:cNvSpPr/>
            <p:nvPr/>
          </p:nvSpPr>
          <p:spPr>
            <a:xfrm>
              <a:off x="1400327" y="3410988"/>
              <a:ext cx="988936" cy="1521503"/>
            </a:xfrm>
            <a:custGeom>
              <a:avLst/>
              <a:pathLst>
                <a:path w="988936" h="1521503">
                  <a:moveTo>
                    <a:pt x="988936" y="0"/>
                  </a:moveTo>
                  <a:lnTo>
                    <a:pt x="954835" y="47339"/>
                  </a:lnTo>
                  <a:lnTo>
                    <a:pt x="920734" y="94679"/>
                  </a:lnTo>
                  <a:lnTo>
                    <a:pt x="886633" y="142018"/>
                  </a:lnTo>
                  <a:lnTo>
                    <a:pt x="852531" y="189358"/>
                  </a:lnTo>
                  <a:lnTo>
                    <a:pt x="818430" y="236698"/>
                  </a:lnTo>
                  <a:lnTo>
                    <a:pt x="784329" y="284037"/>
                  </a:lnTo>
                  <a:lnTo>
                    <a:pt x="750227" y="331377"/>
                  </a:lnTo>
                  <a:lnTo>
                    <a:pt x="716126" y="378717"/>
                  </a:lnTo>
                  <a:lnTo>
                    <a:pt x="682025" y="426056"/>
                  </a:lnTo>
                  <a:lnTo>
                    <a:pt x="647924" y="473396"/>
                  </a:lnTo>
                  <a:lnTo>
                    <a:pt x="613822" y="520736"/>
                  </a:lnTo>
                  <a:lnTo>
                    <a:pt x="579721" y="568075"/>
                  </a:lnTo>
                  <a:lnTo>
                    <a:pt x="545620" y="615415"/>
                  </a:lnTo>
                  <a:lnTo>
                    <a:pt x="511519" y="662754"/>
                  </a:lnTo>
                  <a:lnTo>
                    <a:pt x="477417" y="710094"/>
                  </a:lnTo>
                  <a:lnTo>
                    <a:pt x="443316" y="757434"/>
                  </a:lnTo>
                  <a:lnTo>
                    <a:pt x="409215" y="804773"/>
                  </a:lnTo>
                  <a:lnTo>
                    <a:pt x="375113" y="852113"/>
                  </a:lnTo>
                  <a:lnTo>
                    <a:pt x="341012" y="899453"/>
                  </a:lnTo>
                  <a:lnTo>
                    <a:pt x="306911" y="946792"/>
                  </a:lnTo>
                  <a:lnTo>
                    <a:pt x="272810" y="994132"/>
                  </a:lnTo>
                  <a:lnTo>
                    <a:pt x="238708" y="1041472"/>
                  </a:lnTo>
                  <a:lnTo>
                    <a:pt x="204607" y="1088811"/>
                  </a:lnTo>
                  <a:lnTo>
                    <a:pt x="170506" y="1136151"/>
                  </a:lnTo>
                  <a:lnTo>
                    <a:pt x="136405" y="1183491"/>
                  </a:lnTo>
                  <a:lnTo>
                    <a:pt x="102303" y="1230830"/>
                  </a:lnTo>
                  <a:lnTo>
                    <a:pt x="68202" y="1278170"/>
                  </a:lnTo>
                  <a:lnTo>
                    <a:pt x="34101" y="1325509"/>
                  </a:lnTo>
                  <a:lnTo>
                    <a:pt x="0" y="1372849"/>
                  </a:lnTo>
                  <a:lnTo>
                    <a:pt x="47669" y="1405961"/>
                  </a:lnTo>
                  <a:lnTo>
                    <a:pt x="96446" y="1437418"/>
                  </a:lnTo>
                  <a:lnTo>
                    <a:pt x="146273" y="1467184"/>
                  </a:lnTo>
                  <a:lnTo>
                    <a:pt x="197092" y="1495224"/>
                  </a:lnTo>
                  <a:lnTo>
                    <a:pt x="248843" y="1521503"/>
                  </a:lnTo>
                  <a:lnTo>
                    <a:pt x="274363" y="1469038"/>
                  </a:lnTo>
                  <a:lnTo>
                    <a:pt x="299884" y="1416572"/>
                  </a:lnTo>
                  <a:lnTo>
                    <a:pt x="325404" y="1364106"/>
                  </a:lnTo>
                  <a:lnTo>
                    <a:pt x="350925" y="1311641"/>
                  </a:lnTo>
                  <a:lnTo>
                    <a:pt x="376445" y="1259175"/>
                  </a:lnTo>
                  <a:lnTo>
                    <a:pt x="401966" y="1206709"/>
                  </a:lnTo>
                  <a:lnTo>
                    <a:pt x="427486" y="1154244"/>
                  </a:lnTo>
                  <a:lnTo>
                    <a:pt x="453007" y="1101778"/>
                  </a:lnTo>
                  <a:lnTo>
                    <a:pt x="478527" y="1049312"/>
                  </a:lnTo>
                  <a:lnTo>
                    <a:pt x="504047" y="996847"/>
                  </a:lnTo>
                  <a:lnTo>
                    <a:pt x="529568" y="944381"/>
                  </a:lnTo>
                  <a:lnTo>
                    <a:pt x="555088" y="891916"/>
                  </a:lnTo>
                  <a:lnTo>
                    <a:pt x="580609" y="839450"/>
                  </a:lnTo>
                  <a:lnTo>
                    <a:pt x="606129" y="786984"/>
                  </a:lnTo>
                  <a:lnTo>
                    <a:pt x="631650" y="734519"/>
                  </a:lnTo>
                  <a:lnTo>
                    <a:pt x="657170" y="682053"/>
                  </a:lnTo>
                  <a:lnTo>
                    <a:pt x="682691" y="629587"/>
                  </a:lnTo>
                  <a:lnTo>
                    <a:pt x="708211" y="577122"/>
                  </a:lnTo>
                  <a:lnTo>
                    <a:pt x="733732" y="524656"/>
                  </a:lnTo>
                  <a:lnTo>
                    <a:pt x="759252" y="472190"/>
                  </a:lnTo>
                  <a:lnTo>
                    <a:pt x="784773" y="419725"/>
                  </a:lnTo>
                  <a:lnTo>
                    <a:pt x="810293" y="367259"/>
                  </a:lnTo>
                  <a:lnTo>
                    <a:pt x="835814" y="314793"/>
                  </a:lnTo>
                  <a:lnTo>
                    <a:pt x="861334" y="262328"/>
                  </a:lnTo>
                  <a:lnTo>
                    <a:pt x="886855" y="209862"/>
                  </a:lnTo>
                  <a:lnTo>
                    <a:pt x="912375" y="157396"/>
                  </a:lnTo>
                  <a:lnTo>
                    <a:pt x="937895" y="104931"/>
                  </a:lnTo>
                  <a:lnTo>
                    <a:pt x="963416" y="52465"/>
                  </a:lnTo>
                  <a:close/>
                </a:path>
              </a:pathLst>
            </a:custGeom>
            <a:solidFill>
              <a:srgbClr val="FA0087">
                <a:alpha val="100000"/>
              </a:srgbClr>
            </a:solidFill>
            <a:ln w="13550" cap="flat">
              <a:solidFill>
                <a:srgbClr val="000000">
                  <a:alpha val="100000"/>
                </a:srgbClr>
              </a:solidFill>
              <a:prstDash val="solid"/>
              <a:miter/>
            </a:ln>
          </p:spPr>
          <p:txBody>
            <a:bodyPr/>
            <a:lstStyle/>
            <a:p/>
          </p:txBody>
        </p:sp>
        <p:sp>
          <p:nvSpPr>
            <p:cNvPr id="14" name="pg14"/>
            <p:cNvSpPr/>
            <p:nvPr/>
          </p:nvSpPr>
          <p:spPr>
            <a:xfrm>
              <a:off x="1199590" y="3410988"/>
              <a:ext cx="1189673" cy="1372849"/>
            </a:xfrm>
            <a:custGeom>
              <a:avLst/>
              <a:pathLst>
                <a:path w="1189673" h="1372849">
                  <a:moveTo>
                    <a:pt x="1189673" y="0"/>
                  </a:moveTo>
                  <a:lnTo>
                    <a:pt x="1148649" y="41485"/>
                  </a:lnTo>
                  <a:lnTo>
                    <a:pt x="1107626" y="82970"/>
                  </a:lnTo>
                  <a:lnTo>
                    <a:pt x="1066603" y="124456"/>
                  </a:lnTo>
                  <a:lnTo>
                    <a:pt x="1025580" y="165941"/>
                  </a:lnTo>
                  <a:lnTo>
                    <a:pt x="984557" y="207426"/>
                  </a:lnTo>
                  <a:lnTo>
                    <a:pt x="943533" y="248912"/>
                  </a:lnTo>
                  <a:lnTo>
                    <a:pt x="902510" y="290397"/>
                  </a:lnTo>
                  <a:lnTo>
                    <a:pt x="861487" y="331882"/>
                  </a:lnTo>
                  <a:lnTo>
                    <a:pt x="820464" y="373368"/>
                  </a:lnTo>
                  <a:lnTo>
                    <a:pt x="779441" y="414853"/>
                  </a:lnTo>
                  <a:lnTo>
                    <a:pt x="738417" y="456338"/>
                  </a:lnTo>
                  <a:lnTo>
                    <a:pt x="697394" y="497824"/>
                  </a:lnTo>
                  <a:lnTo>
                    <a:pt x="656371" y="539309"/>
                  </a:lnTo>
                  <a:lnTo>
                    <a:pt x="615348" y="580794"/>
                  </a:lnTo>
                  <a:lnTo>
                    <a:pt x="574324" y="622280"/>
                  </a:lnTo>
                  <a:lnTo>
                    <a:pt x="533301" y="663765"/>
                  </a:lnTo>
                  <a:lnTo>
                    <a:pt x="492278" y="705251"/>
                  </a:lnTo>
                  <a:lnTo>
                    <a:pt x="451255" y="746736"/>
                  </a:lnTo>
                  <a:lnTo>
                    <a:pt x="410232" y="788221"/>
                  </a:lnTo>
                  <a:lnTo>
                    <a:pt x="369208" y="829707"/>
                  </a:lnTo>
                  <a:lnTo>
                    <a:pt x="328185" y="871192"/>
                  </a:lnTo>
                  <a:lnTo>
                    <a:pt x="287162" y="912677"/>
                  </a:lnTo>
                  <a:lnTo>
                    <a:pt x="246139" y="954163"/>
                  </a:lnTo>
                  <a:lnTo>
                    <a:pt x="205116" y="995648"/>
                  </a:lnTo>
                  <a:lnTo>
                    <a:pt x="164092" y="1037133"/>
                  </a:lnTo>
                  <a:lnTo>
                    <a:pt x="123069" y="1078619"/>
                  </a:lnTo>
                  <a:lnTo>
                    <a:pt x="82046" y="1120104"/>
                  </a:lnTo>
                  <a:lnTo>
                    <a:pt x="41023" y="1161589"/>
                  </a:lnTo>
                  <a:lnTo>
                    <a:pt x="0" y="1203075"/>
                  </a:lnTo>
                  <a:lnTo>
                    <a:pt x="47669" y="1248415"/>
                  </a:lnTo>
                  <a:lnTo>
                    <a:pt x="97065" y="1291867"/>
                  </a:lnTo>
                  <a:lnTo>
                    <a:pt x="148113" y="1333366"/>
                  </a:lnTo>
                  <a:lnTo>
                    <a:pt x="200736" y="1372849"/>
                  </a:lnTo>
                  <a:lnTo>
                    <a:pt x="234837" y="1325509"/>
                  </a:lnTo>
                  <a:lnTo>
                    <a:pt x="268938" y="1278170"/>
                  </a:lnTo>
                  <a:lnTo>
                    <a:pt x="303040" y="1230830"/>
                  </a:lnTo>
                  <a:lnTo>
                    <a:pt x="337141" y="1183491"/>
                  </a:lnTo>
                  <a:lnTo>
                    <a:pt x="371242" y="1136151"/>
                  </a:lnTo>
                  <a:lnTo>
                    <a:pt x="405343" y="1088811"/>
                  </a:lnTo>
                  <a:lnTo>
                    <a:pt x="439445" y="1041472"/>
                  </a:lnTo>
                  <a:lnTo>
                    <a:pt x="473546" y="994132"/>
                  </a:lnTo>
                  <a:lnTo>
                    <a:pt x="507647" y="946792"/>
                  </a:lnTo>
                  <a:lnTo>
                    <a:pt x="541748" y="899453"/>
                  </a:lnTo>
                  <a:lnTo>
                    <a:pt x="575850" y="852113"/>
                  </a:lnTo>
                  <a:lnTo>
                    <a:pt x="609951" y="804773"/>
                  </a:lnTo>
                  <a:lnTo>
                    <a:pt x="644052" y="757434"/>
                  </a:lnTo>
                  <a:lnTo>
                    <a:pt x="678154" y="710094"/>
                  </a:lnTo>
                  <a:lnTo>
                    <a:pt x="712255" y="662754"/>
                  </a:lnTo>
                  <a:lnTo>
                    <a:pt x="746356" y="615415"/>
                  </a:lnTo>
                  <a:lnTo>
                    <a:pt x="780457" y="568075"/>
                  </a:lnTo>
                  <a:lnTo>
                    <a:pt x="814559" y="520736"/>
                  </a:lnTo>
                  <a:lnTo>
                    <a:pt x="848660" y="473396"/>
                  </a:lnTo>
                  <a:lnTo>
                    <a:pt x="882761" y="426056"/>
                  </a:lnTo>
                  <a:lnTo>
                    <a:pt x="916862" y="378717"/>
                  </a:lnTo>
                  <a:lnTo>
                    <a:pt x="950964" y="331377"/>
                  </a:lnTo>
                  <a:lnTo>
                    <a:pt x="985065" y="284037"/>
                  </a:lnTo>
                  <a:lnTo>
                    <a:pt x="1019166" y="236698"/>
                  </a:lnTo>
                  <a:lnTo>
                    <a:pt x="1053268" y="189358"/>
                  </a:lnTo>
                  <a:lnTo>
                    <a:pt x="1087369" y="142018"/>
                  </a:lnTo>
                  <a:lnTo>
                    <a:pt x="1121470" y="94679"/>
                  </a:lnTo>
                  <a:lnTo>
                    <a:pt x="1155571" y="47339"/>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15" name="pg15"/>
            <p:cNvSpPr/>
            <p:nvPr/>
          </p:nvSpPr>
          <p:spPr>
            <a:xfrm>
              <a:off x="1065708" y="3410988"/>
              <a:ext cx="1323555" cy="1203075"/>
            </a:xfrm>
            <a:custGeom>
              <a:avLst/>
              <a:pathLst>
                <a:path w="1323555" h="1203075">
                  <a:moveTo>
                    <a:pt x="1323555" y="0"/>
                  </a:moveTo>
                  <a:lnTo>
                    <a:pt x="1277915" y="36344"/>
                  </a:lnTo>
                  <a:lnTo>
                    <a:pt x="1232275" y="72689"/>
                  </a:lnTo>
                  <a:lnTo>
                    <a:pt x="1186635" y="109034"/>
                  </a:lnTo>
                  <a:lnTo>
                    <a:pt x="1140996" y="145379"/>
                  </a:lnTo>
                  <a:lnTo>
                    <a:pt x="1095356" y="181723"/>
                  </a:lnTo>
                  <a:lnTo>
                    <a:pt x="1049716" y="218068"/>
                  </a:lnTo>
                  <a:lnTo>
                    <a:pt x="1004076" y="254413"/>
                  </a:lnTo>
                  <a:lnTo>
                    <a:pt x="958436" y="290758"/>
                  </a:lnTo>
                  <a:lnTo>
                    <a:pt x="912796" y="327103"/>
                  </a:lnTo>
                  <a:lnTo>
                    <a:pt x="867157" y="363447"/>
                  </a:lnTo>
                  <a:lnTo>
                    <a:pt x="821517" y="399792"/>
                  </a:lnTo>
                  <a:lnTo>
                    <a:pt x="775877" y="436137"/>
                  </a:lnTo>
                  <a:lnTo>
                    <a:pt x="730237" y="472482"/>
                  </a:lnTo>
                  <a:lnTo>
                    <a:pt x="684597" y="508826"/>
                  </a:lnTo>
                  <a:lnTo>
                    <a:pt x="638957" y="545171"/>
                  </a:lnTo>
                  <a:lnTo>
                    <a:pt x="593317" y="581516"/>
                  </a:lnTo>
                  <a:lnTo>
                    <a:pt x="547678" y="617861"/>
                  </a:lnTo>
                  <a:lnTo>
                    <a:pt x="502038" y="654206"/>
                  </a:lnTo>
                  <a:lnTo>
                    <a:pt x="456398" y="690550"/>
                  </a:lnTo>
                  <a:lnTo>
                    <a:pt x="410758" y="726895"/>
                  </a:lnTo>
                  <a:lnTo>
                    <a:pt x="365118" y="763240"/>
                  </a:lnTo>
                  <a:lnTo>
                    <a:pt x="319478" y="799585"/>
                  </a:lnTo>
                  <a:lnTo>
                    <a:pt x="273839" y="835929"/>
                  </a:lnTo>
                  <a:lnTo>
                    <a:pt x="228199" y="872274"/>
                  </a:lnTo>
                  <a:lnTo>
                    <a:pt x="182559" y="908619"/>
                  </a:lnTo>
                  <a:lnTo>
                    <a:pt x="136919" y="944964"/>
                  </a:lnTo>
                  <a:lnTo>
                    <a:pt x="91279" y="981309"/>
                  </a:lnTo>
                  <a:lnTo>
                    <a:pt x="45639" y="1017653"/>
                  </a:lnTo>
                  <a:lnTo>
                    <a:pt x="0" y="1053998"/>
                  </a:lnTo>
                  <a:lnTo>
                    <a:pt x="42652" y="1105441"/>
                  </a:lnTo>
                  <a:lnTo>
                    <a:pt x="87303" y="1155159"/>
                  </a:lnTo>
                  <a:lnTo>
                    <a:pt x="133882" y="1203075"/>
                  </a:lnTo>
                  <a:lnTo>
                    <a:pt x="174905" y="1161589"/>
                  </a:lnTo>
                  <a:lnTo>
                    <a:pt x="215928" y="1120104"/>
                  </a:lnTo>
                  <a:lnTo>
                    <a:pt x="256952" y="1078619"/>
                  </a:lnTo>
                  <a:lnTo>
                    <a:pt x="297975" y="1037133"/>
                  </a:lnTo>
                  <a:lnTo>
                    <a:pt x="338998" y="995648"/>
                  </a:lnTo>
                  <a:lnTo>
                    <a:pt x="380021" y="954163"/>
                  </a:lnTo>
                  <a:lnTo>
                    <a:pt x="421044" y="912677"/>
                  </a:lnTo>
                  <a:lnTo>
                    <a:pt x="462068" y="871192"/>
                  </a:lnTo>
                  <a:lnTo>
                    <a:pt x="503091" y="829707"/>
                  </a:lnTo>
                  <a:lnTo>
                    <a:pt x="544114" y="788221"/>
                  </a:lnTo>
                  <a:lnTo>
                    <a:pt x="585137" y="746736"/>
                  </a:lnTo>
                  <a:lnTo>
                    <a:pt x="626160" y="705251"/>
                  </a:lnTo>
                  <a:lnTo>
                    <a:pt x="667184" y="663765"/>
                  </a:lnTo>
                  <a:lnTo>
                    <a:pt x="708207" y="622280"/>
                  </a:lnTo>
                  <a:lnTo>
                    <a:pt x="749230" y="580794"/>
                  </a:lnTo>
                  <a:lnTo>
                    <a:pt x="790253" y="539309"/>
                  </a:lnTo>
                  <a:lnTo>
                    <a:pt x="831276" y="497824"/>
                  </a:lnTo>
                  <a:lnTo>
                    <a:pt x="872300" y="456338"/>
                  </a:lnTo>
                  <a:lnTo>
                    <a:pt x="913323" y="414853"/>
                  </a:lnTo>
                  <a:lnTo>
                    <a:pt x="954346" y="373368"/>
                  </a:lnTo>
                  <a:lnTo>
                    <a:pt x="995369" y="331882"/>
                  </a:lnTo>
                  <a:lnTo>
                    <a:pt x="1036393" y="290397"/>
                  </a:lnTo>
                  <a:lnTo>
                    <a:pt x="1077416" y="248912"/>
                  </a:lnTo>
                  <a:lnTo>
                    <a:pt x="1118439" y="207426"/>
                  </a:lnTo>
                  <a:lnTo>
                    <a:pt x="1159462" y="165941"/>
                  </a:lnTo>
                  <a:lnTo>
                    <a:pt x="1200485" y="124456"/>
                  </a:lnTo>
                  <a:lnTo>
                    <a:pt x="1241509" y="82970"/>
                  </a:lnTo>
                  <a:lnTo>
                    <a:pt x="1282532" y="41485"/>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16" name="pg16"/>
            <p:cNvSpPr/>
            <p:nvPr/>
          </p:nvSpPr>
          <p:spPr>
            <a:xfrm>
              <a:off x="959379" y="3410988"/>
              <a:ext cx="1429884" cy="1053998"/>
            </a:xfrm>
            <a:custGeom>
              <a:avLst/>
              <a:pathLst>
                <a:path w="1429884" h="1053998">
                  <a:moveTo>
                    <a:pt x="1429884" y="0"/>
                  </a:moveTo>
                  <a:lnTo>
                    <a:pt x="1380577" y="31190"/>
                  </a:lnTo>
                  <a:lnTo>
                    <a:pt x="1331271" y="62380"/>
                  </a:lnTo>
                  <a:lnTo>
                    <a:pt x="1281965" y="93570"/>
                  </a:lnTo>
                  <a:lnTo>
                    <a:pt x="1232658" y="124760"/>
                  </a:lnTo>
                  <a:lnTo>
                    <a:pt x="1183352" y="155950"/>
                  </a:lnTo>
                  <a:lnTo>
                    <a:pt x="1134046" y="187140"/>
                  </a:lnTo>
                  <a:lnTo>
                    <a:pt x="1084739" y="218330"/>
                  </a:lnTo>
                  <a:lnTo>
                    <a:pt x="1035433" y="249520"/>
                  </a:lnTo>
                  <a:lnTo>
                    <a:pt x="986127" y="280710"/>
                  </a:lnTo>
                  <a:lnTo>
                    <a:pt x="936820" y="311900"/>
                  </a:lnTo>
                  <a:lnTo>
                    <a:pt x="887514" y="343091"/>
                  </a:lnTo>
                  <a:lnTo>
                    <a:pt x="838208" y="374281"/>
                  </a:lnTo>
                  <a:lnTo>
                    <a:pt x="788901" y="405471"/>
                  </a:lnTo>
                  <a:lnTo>
                    <a:pt x="739595" y="436661"/>
                  </a:lnTo>
                  <a:lnTo>
                    <a:pt x="690288" y="467851"/>
                  </a:lnTo>
                  <a:lnTo>
                    <a:pt x="640982" y="499041"/>
                  </a:lnTo>
                  <a:lnTo>
                    <a:pt x="591676" y="530231"/>
                  </a:lnTo>
                  <a:lnTo>
                    <a:pt x="542369" y="561421"/>
                  </a:lnTo>
                  <a:lnTo>
                    <a:pt x="493063" y="592611"/>
                  </a:lnTo>
                  <a:lnTo>
                    <a:pt x="443757" y="623801"/>
                  </a:lnTo>
                  <a:lnTo>
                    <a:pt x="394450" y="654991"/>
                  </a:lnTo>
                  <a:lnTo>
                    <a:pt x="345144" y="686182"/>
                  </a:lnTo>
                  <a:lnTo>
                    <a:pt x="295838" y="717372"/>
                  </a:lnTo>
                  <a:lnTo>
                    <a:pt x="246531" y="748562"/>
                  </a:lnTo>
                  <a:lnTo>
                    <a:pt x="197225" y="779752"/>
                  </a:lnTo>
                  <a:lnTo>
                    <a:pt x="147919" y="810942"/>
                  </a:lnTo>
                  <a:lnTo>
                    <a:pt x="98612" y="842132"/>
                  </a:lnTo>
                  <a:lnTo>
                    <a:pt x="49306" y="873322"/>
                  </a:lnTo>
                  <a:lnTo>
                    <a:pt x="0" y="904512"/>
                  </a:lnTo>
                  <a:lnTo>
                    <a:pt x="33633" y="955612"/>
                  </a:lnTo>
                  <a:lnTo>
                    <a:pt x="69091" y="1005462"/>
                  </a:lnTo>
                  <a:lnTo>
                    <a:pt x="106328" y="1053998"/>
                  </a:lnTo>
                  <a:lnTo>
                    <a:pt x="151968" y="1017653"/>
                  </a:lnTo>
                  <a:lnTo>
                    <a:pt x="197608" y="981309"/>
                  </a:lnTo>
                  <a:lnTo>
                    <a:pt x="243248" y="944964"/>
                  </a:lnTo>
                  <a:lnTo>
                    <a:pt x="288888" y="908619"/>
                  </a:lnTo>
                  <a:lnTo>
                    <a:pt x="334528" y="872274"/>
                  </a:lnTo>
                  <a:lnTo>
                    <a:pt x="380167" y="835929"/>
                  </a:lnTo>
                  <a:lnTo>
                    <a:pt x="425807" y="799585"/>
                  </a:lnTo>
                  <a:lnTo>
                    <a:pt x="471447" y="763240"/>
                  </a:lnTo>
                  <a:lnTo>
                    <a:pt x="517087" y="726895"/>
                  </a:lnTo>
                  <a:lnTo>
                    <a:pt x="562727" y="690550"/>
                  </a:lnTo>
                  <a:lnTo>
                    <a:pt x="608367" y="654206"/>
                  </a:lnTo>
                  <a:lnTo>
                    <a:pt x="654006" y="617861"/>
                  </a:lnTo>
                  <a:lnTo>
                    <a:pt x="699646" y="581516"/>
                  </a:lnTo>
                  <a:lnTo>
                    <a:pt x="745286" y="545171"/>
                  </a:lnTo>
                  <a:lnTo>
                    <a:pt x="790926" y="508826"/>
                  </a:lnTo>
                  <a:lnTo>
                    <a:pt x="836566" y="472482"/>
                  </a:lnTo>
                  <a:lnTo>
                    <a:pt x="882206" y="436137"/>
                  </a:lnTo>
                  <a:lnTo>
                    <a:pt x="927846" y="399792"/>
                  </a:lnTo>
                  <a:lnTo>
                    <a:pt x="973485" y="363447"/>
                  </a:lnTo>
                  <a:lnTo>
                    <a:pt x="1019125" y="327103"/>
                  </a:lnTo>
                  <a:lnTo>
                    <a:pt x="1064765" y="290758"/>
                  </a:lnTo>
                  <a:lnTo>
                    <a:pt x="1110405" y="254413"/>
                  </a:lnTo>
                  <a:lnTo>
                    <a:pt x="1156045" y="218068"/>
                  </a:lnTo>
                  <a:lnTo>
                    <a:pt x="1201685" y="181723"/>
                  </a:lnTo>
                  <a:lnTo>
                    <a:pt x="1247324" y="145379"/>
                  </a:lnTo>
                  <a:lnTo>
                    <a:pt x="1292964" y="109034"/>
                  </a:lnTo>
                  <a:lnTo>
                    <a:pt x="1338604" y="72689"/>
                  </a:lnTo>
                  <a:lnTo>
                    <a:pt x="1384244" y="36344"/>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17" name="pg17"/>
            <p:cNvSpPr/>
            <p:nvPr/>
          </p:nvSpPr>
          <p:spPr>
            <a:xfrm>
              <a:off x="879155" y="3410988"/>
              <a:ext cx="1510108" cy="904512"/>
            </a:xfrm>
            <a:custGeom>
              <a:avLst/>
              <a:pathLst>
                <a:path w="1510108" h="904512">
                  <a:moveTo>
                    <a:pt x="1510108" y="0"/>
                  </a:moveTo>
                  <a:lnTo>
                    <a:pt x="1458035" y="26312"/>
                  </a:lnTo>
                  <a:lnTo>
                    <a:pt x="1405963" y="52625"/>
                  </a:lnTo>
                  <a:lnTo>
                    <a:pt x="1353890" y="78938"/>
                  </a:lnTo>
                  <a:lnTo>
                    <a:pt x="1301817" y="105251"/>
                  </a:lnTo>
                  <a:lnTo>
                    <a:pt x="1249745" y="131564"/>
                  </a:lnTo>
                  <a:lnTo>
                    <a:pt x="1197672" y="157877"/>
                  </a:lnTo>
                  <a:lnTo>
                    <a:pt x="1145599" y="184190"/>
                  </a:lnTo>
                  <a:lnTo>
                    <a:pt x="1093526" y="210503"/>
                  </a:lnTo>
                  <a:lnTo>
                    <a:pt x="1041454" y="236816"/>
                  </a:lnTo>
                  <a:lnTo>
                    <a:pt x="989381" y="263129"/>
                  </a:lnTo>
                  <a:lnTo>
                    <a:pt x="937308" y="289442"/>
                  </a:lnTo>
                  <a:lnTo>
                    <a:pt x="885236" y="315755"/>
                  </a:lnTo>
                  <a:lnTo>
                    <a:pt x="833163" y="342068"/>
                  </a:lnTo>
                  <a:lnTo>
                    <a:pt x="781090" y="368381"/>
                  </a:lnTo>
                  <a:lnTo>
                    <a:pt x="729017" y="394694"/>
                  </a:lnTo>
                  <a:lnTo>
                    <a:pt x="676945" y="421007"/>
                  </a:lnTo>
                  <a:lnTo>
                    <a:pt x="624872" y="447320"/>
                  </a:lnTo>
                  <a:lnTo>
                    <a:pt x="572799" y="473633"/>
                  </a:lnTo>
                  <a:lnTo>
                    <a:pt x="520727" y="499946"/>
                  </a:lnTo>
                  <a:lnTo>
                    <a:pt x="468654" y="526259"/>
                  </a:lnTo>
                  <a:lnTo>
                    <a:pt x="416581" y="552571"/>
                  </a:lnTo>
                  <a:lnTo>
                    <a:pt x="364508" y="578884"/>
                  </a:lnTo>
                  <a:lnTo>
                    <a:pt x="312436" y="605197"/>
                  </a:lnTo>
                  <a:lnTo>
                    <a:pt x="260363" y="631510"/>
                  </a:lnTo>
                  <a:lnTo>
                    <a:pt x="208290" y="657823"/>
                  </a:lnTo>
                  <a:lnTo>
                    <a:pt x="156218" y="684136"/>
                  </a:lnTo>
                  <a:lnTo>
                    <a:pt x="104145" y="710449"/>
                  </a:lnTo>
                  <a:lnTo>
                    <a:pt x="52072" y="736762"/>
                  </a:lnTo>
                  <a:lnTo>
                    <a:pt x="0" y="763075"/>
                  </a:lnTo>
                  <a:lnTo>
                    <a:pt x="38412" y="834758"/>
                  </a:lnTo>
                  <a:lnTo>
                    <a:pt x="80224" y="904512"/>
                  </a:lnTo>
                  <a:lnTo>
                    <a:pt x="129530" y="873322"/>
                  </a:lnTo>
                  <a:lnTo>
                    <a:pt x="178836" y="842132"/>
                  </a:lnTo>
                  <a:lnTo>
                    <a:pt x="228143" y="810942"/>
                  </a:lnTo>
                  <a:lnTo>
                    <a:pt x="277449" y="779752"/>
                  </a:lnTo>
                  <a:lnTo>
                    <a:pt x="326756" y="748562"/>
                  </a:lnTo>
                  <a:lnTo>
                    <a:pt x="376062" y="717372"/>
                  </a:lnTo>
                  <a:lnTo>
                    <a:pt x="425368" y="686182"/>
                  </a:lnTo>
                  <a:lnTo>
                    <a:pt x="474675" y="654991"/>
                  </a:lnTo>
                  <a:lnTo>
                    <a:pt x="523981" y="623801"/>
                  </a:lnTo>
                  <a:lnTo>
                    <a:pt x="573287" y="592611"/>
                  </a:lnTo>
                  <a:lnTo>
                    <a:pt x="622594" y="561421"/>
                  </a:lnTo>
                  <a:lnTo>
                    <a:pt x="671900" y="530231"/>
                  </a:lnTo>
                  <a:lnTo>
                    <a:pt x="721206" y="499041"/>
                  </a:lnTo>
                  <a:lnTo>
                    <a:pt x="770513" y="467851"/>
                  </a:lnTo>
                  <a:lnTo>
                    <a:pt x="819819" y="436661"/>
                  </a:lnTo>
                  <a:lnTo>
                    <a:pt x="869125" y="405471"/>
                  </a:lnTo>
                  <a:lnTo>
                    <a:pt x="918432" y="374281"/>
                  </a:lnTo>
                  <a:lnTo>
                    <a:pt x="967738" y="343091"/>
                  </a:lnTo>
                  <a:lnTo>
                    <a:pt x="1017045" y="311900"/>
                  </a:lnTo>
                  <a:lnTo>
                    <a:pt x="1066351" y="280710"/>
                  </a:lnTo>
                  <a:lnTo>
                    <a:pt x="1115657" y="249520"/>
                  </a:lnTo>
                  <a:lnTo>
                    <a:pt x="1164964" y="218330"/>
                  </a:lnTo>
                  <a:lnTo>
                    <a:pt x="1214270" y="187140"/>
                  </a:lnTo>
                  <a:lnTo>
                    <a:pt x="1263576" y="155950"/>
                  </a:lnTo>
                  <a:lnTo>
                    <a:pt x="1312883" y="124760"/>
                  </a:lnTo>
                  <a:lnTo>
                    <a:pt x="1362189" y="93570"/>
                  </a:lnTo>
                  <a:lnTo>
                    <a:pt x="1411495" y="62380"/>
                  </a:lnTo>
                  <a:lnTo>
                    <a:pt x="1460802" y="31190"/>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18" name="pg18"/>
            <p:cNvSpPr/>
            <p:nvPr/>
          </p:nvSpPr>
          <p:spPr>
            <a:xfrm>
              <a:off x="813451" y="3410988"/>
              <a:ext cx="1575812" cy="763075"/>
            </a:xfrm>
            <a:custGeom>
              <a:avLst/>
              <a:pathLst>
                <a:path w="1575812" h="763075">
                  <a:moveTo>
                    <a:pt x="1575812" y="0"/>
                  </a:moveTo>
                  <a:lnTo>
                    <a:pt x="1521473" y="21243"/>
                  </a:lnTo>
                  <a:lnTo>
                    <a:pt x="1467135" y="42486"/>
                  </a:lnTo>
                  <a:lnTo>
                    <a:pt x="1412797" y="63730"/>
                  </a:lnTo>
                  <a:lnTo>
                    <a:pt x="1358458" y="84973"/>
                  </a:lnTo>
                  <a:lnTo>
                    <a:pt x="1304120" y="106217"/>
                  </a:lnTo>
                  <a:lnTo>
                    <a:pt x="1249782" y="127460"/>
                  </a:lnTo>
                  <a:lnTo>
                    <a:pt x="1195443" y="148703"/>
                  </a:lnTo>
                  <a:lnTo>
                    <a:pt x="1141105" y="169947"/>
                  </a:lnTo>
                  <a:lnTo>
                    <a:pt x="1086766" y="191190"/>
                  </a:lnTo>
                  <a:lnTo>
                    <a:pt x="1032428" y="212434"/>
                  </a:lnTo>
                  <a:lnTo>
                    <a:pt x="978090" y="233677"/>
                  </a:lnTo>
                  <a:lnTo>
                    <a:pt x="923751" y="254920"/>
                  </a:lnTo>
                  <a:lnTo>
                    <a:pt x="869413" y="276164"/>
                  </a:lnTo>
                  <a:lnTo>
                    <a:pt x="815075" y="297407"/>
                  </a:lnTo>
                  <a:lnTo>
                    <a:pt x="760736" y="318651"/>
                  </a:lnTo>
                  <a:lnTo>
                    <a:pt x="706398" y="339894"/>
                  </a:lnTo>
                  <a:lnTo>
                    <a:pt x="652060" y="361137"/>
                  </a:lnTo>
                  <a:lnTo>
                    <a:pt x="597721" y="382381"/>
                  </a:lnTo>
                  <a:lnTo>
                    <a:pt x="543383" y="403624"/>
                  </a:lnTo>
                  <a:lnTo>
                    <a:pt x="489045" y="424868"/>
                  </a:lnTo>
                  <a:lnTo>
                    <a:pt x="434706" y="446111"/>
                  </a:lnTo>
                  <a:lnTo>
                    <a:pt x="380368" y="467354"/>
                  </a:lnTo>
                  <a:lnTo>
                    <a:pt x="326030" y="488598"/>
                  </a:lnTo>
                  <a:lnTo>
                    <a:pt x="271691" y="509841"/>
                  </a:lnTo>
                  <a:lnTo>
                    <a:pt x="217353" y="531085"/>
                  </a:lnTo>
                  <a:lnTo>
                    <a:pt x="163015" y="552328"/>
                  </a:lnTo>
                  <a:lnTo>
                    <a:pt x="108676" y="573571"/>
                  </a:lnTo>
                  <a:lnTo>
                    <a:pt x="54338" y="594815"/>
                  </a:lnTo>
                  <a:lnTo>
                    <a:pt x="0" y="616058"/>
                  </a:lnTo>
                  <a:lnTo>
                    <a:pt x="31101" y="690349"/>
                  </a:lnTo>
                  <a:lnTo>
                    <a:pt x="65703" y="763075"/>
                  </a:lnTo>
                  <a:lnTo>
                    <a:pt x="117776" y="736762"/>
                  </a:lnTo>
                  <a:lnTo>
                    <a:pt x="169848" y="710449"/>
                  </a:lnTo>
                  <a:lnTo>
                    <a:pt x="221921" y="684136"/>
                  </a:lnTo>
                  <a:lnTo>
                    <a:pt x="273994" y="657823"/>
                  </a:lnTo>
                  <a:lnTo>
                    <a:pt x="326067" y="631510"/>
                  </a:lnTo>
                  <a:lnTo>
                    <a:pt x="378139" y="605197"/>
                  </a:lnTo>
                  <a:lnTo>
                    <a:pt x="430212" y="578884"/>
                  </a:lnTo>
                  <a:lnTo>
                    <a:pt x="482285" y="552571"/>
                  </a:lnTo>
                  <a:lnTo>
                    <a:pt x="534357" y="526259"/>
                  </a:lnTo>
                  <a:lnTo>
                    <a:pt x="586430" y="499946"/>
                  </a:lnTo>
                  <a:lnTo>
                    <a:pt x="638503" y="473633"/>
                  </a:lnTo>
                  <a:lnTo>
                    <a:pt x="690576" y="447320"/>
                  </a:lnTo>
                  <a:lnTo>
                    <a:pt x="742648" y="421007"/>
                  </a:lnTo>
                  <a:lnTo>
                    <a:pt x="794721" y="394694"/>
                  </a:lnTo>
                  <a:lnTo>
                    <a:pt x="846794" y="368381"/>
                  </a:lnTo>
                  <a:lnTo>
                    <a:pt x="898866" y="342068"/>
                  </a:lnTo>
                  <a:lnTo>
                    <a:pt x="950939" y="315755"/>
                  </a:lnTo>
                  <a:lnTo>
                    <a:pt x="1003012" y="289442"/>
                  </a:lnTo>
                  <a:lnTo>
                    <a:pt x="1055085" y="263129"/>
                  </a:lnTo>
                  <a:lnTo>
                    <a:pt x="1107157" y="236816"/>
                  </a:lnTo>
                  <a:lnTo>
                    <a:pt x="1159230" y="210503"/>
                  </a:lnTo>
                  <a:lnTo>
                    <a:pt x="1211303" y="184190"/>
                  </a:lnTo>
                  <a:lnTo>
                    <a:pt x="1263375" y="157877"/>
                  </a:lnTo>
                  <a:lnTo>
                    <a:pt x="1315448" y="131564"/>
                  </a:lnTo>
                  <a:lnTo>
                    <a:pt x="1367521" y="105251"/>
                  </a:lnTo>
                  <a:lnTo>
                    <a:pt x="1419594" y="78938"/>
                  </a:lnTo>
                  <a:lnTo>
                    <a:pt x="1471666" y="52625"/>
                  </a:lnTo>
                  <a:lnTo>
                    <a:pt x="1523739" y="26312"/>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19" name="pg19"/>
            <p:cNvSpPr/>
            <p:nvPr/>
          </p:nvSpPr>
          <p:spPr>
            <a:xfrm>
              <a:off x="766221" y="3410988"/>
              <a:ext cx="1623042" cy="616058"/>
            </a:xfrm>
            <a:custGeom>
              <a:avLst/>
              <a:pathLst>
                <a:path w="1623042" h="616058">
                  <a:moveTo>
                    <a:pt x="1623042" y="0"/>
                  </a:moveTo>
                  <a:lnTo>
                    <a:pt x="1567075" y="16481"/>
                  </a:lnTo>
                  <a:lnTo>
                    <a:pt x="1511108" y="32962"/>
                  </a:lnTo>
                  <a:lnTo>
                    <a:pt x="1455141" y="49444"/>
                  </a:lnTo>
                  <a:lnTo>
                    <a:pt x="1399174" y="65925"/>
                  </a:lnTo>
                  <a:lnTo>
                    <a:pt x="1343207" y="82407"/>
                  </a:lnTo>
                  <a:lnTo>
                    <a:pt x="1287240" y="98888"/>
                  </a:lnTo>
                  <a:lnTo>
                    <a:pt x="1231273" y="115369"/>
                  </a:lnTo>
                  <a:lnTo>
                    <a:pt x="1175306" y="131851"/>
                  </a:lnTo>
                  <a:lnTo>
                    <a:pt x="1119339" y="148332"/>
                  </a:lnTo>
                  <a:lnTo>
                    <a:pt x="1063372" y="164814"/>
                  </a:lnTo>
                  <a:lnTo>
                    <a:pt x="1007405" y="181295"/>
                  </a:lnTo>
                  <a:lnTo>
                    <a:pt x="951438" y="197776"/>
                  </a:lnTo>
                  <a:lnTo>
                    <a:pt x="895471" y="214258"/>
                  </a:lnTo>
                  <a:lnTo>
                    <a:pt x="839504" y="230739"/>
                  </a:lnTo>
                  <a:lnTo>
                    <a:pt x="783537" y="247221"/>
                  </a:lnTo>
                  <a:lnTo>
                    <a:pt x="727570" y="263702"/>
                  </a:lnTo>
                  <a:lnTo>
                    <a:pt x="671603" y="280183"/>
                  </a:lnTo>
                  <a:lnTo>
                    <a:pt x="615636" y="296665"/>
                  </a:lnTo>
                  <a:lnTo>
                    <a:pt x="559669" y="313146"/>
                  </a:lnTo>
                  <a:lnTo>
                    <a:pt x="503702" y="329628"/>
                  </a:lnTo>
                  <a:lnTo>
                    <a:pt x="447735" y="346109"/>
                  </a:lnTo>
                  <a:lnTo>
                    <a:pt x="391768" y="362591"/>
                  </a:lnTo>
                  <a:lnTo>
                    <a:pt x="335801" y="379072"/>
                  </a:lnTo>
                  <a:lnTo>
                    <a:pt x="279834" y="395553"/>
                  </a:lnTo>
                  <a:lnTo>
                    <a:pt x="223867" y="412035"/>
                  </a:lnTo>
                  <a:lnTo>
                    <a:pt x="167900" y="428516"/>
                  </a:lnTo>
                  <a:lnTo>
                    <a:pt x="111933" y="444998"/>
                  </a:lnTo>
                  <a:lnTo>
                    <a:pt x="55966" y="461479"/>
                  </a:lnTo>
                  <a:lnTo>
                    <a:pt x="0" y="477960"/>
                  </a:lnTo>
                  <a:lnTo>
                    <a:pt x="22125" y="547519"/>
                  </a:lnTo>
                  <a:lnTo>
                    <a:pt x="47229" y="616058"/>
                  </a:lnTo>
                  <a:lnTo>
                    <a:pt x="101568" y="594815"/>
                  </a:lnTo>
                  <a:lnTo>
                    <a:pt x="155906" y="573571"/>
                  </a:lnTo>
                  <a:lnTo>
                    <a:pt x="210245" y="552328"/>
                  </a:lnTo>
                  <a:lnTo>
                    <a:pt x="264583" y="531085"/>
                  </a:lnTo>
                  <a:lnTo>
                    <a:pt x="318921" y="509841"/>
                  </a:lnTo>
                  <a:lnTo>
                    <a:pt x="373260" y="488598"/>
                  </a:lnTo>
                  <a:lnTo>
                    <a:pt x="427598" y="467354"/>
                  </a:lnTo>
                  <a:lnTo>
                    <a:pt x="481936" y="446111"/>
                  </a:lnTo>
                  <a:lnTo>
                    <a:pt x="536275" y="424868"/>
                  </a:lnTo>
                  <a:lnTo>
                    <a:pt x="590613" y="403624"/>
                  </a:lnTo>
                  <a:lnTo>
                    <a:pt x="644951" y="382381"/>
                  </a:lnTo>
                  <a:lnTo>
                    <a:pt x="699290" y="361137"/>
                  </a:lnTo>
                  <a:lnTo>
                    <a:pt x="753628" y="339894"/>
                  </a:lnTo>
                  <a:lnTo>
                    <a:pt x="807966" y="318651"/>
                  </a:lnTo>
                  <a:lnTo>
                    <a:pt x="862305" y="297407"/>
                  </a:lnTo>
                  <a:lnTo>
                    <a:pt x="916643" y="276164"/>
                  </a:lnTo>
                  <a:lnTo>
                    <a:pt x="970981" y="254920"/>
                  </a:lnTo>
                  <a:lnTo>
                    <a:pt x="1025320" y="233677"/>
                  </a:lnTo>
                  <a:lnTo>
                    <a:pt x="1079658" y="212434"/>
                  </a:lnTo>
                  <a:lnTo>
                    <a:pt x="1133996" y="191190"/>
                  </a:lnTo>
                  <a:lnTo>
                    <a:pt x="1188335" y="169947"/>
                  </a:lnTo>
                  <a:lnTo>
                    <a:pt x="1242673" y="148703"/>
                  </a:lnTo>
                  <a:lnTo>
                    <a:pt x="1297011" y="127460"/>
                  </a:lnTo>
                  <a:lnTo>
                    <a:pt x="1351350" y="106217"/>
                  </a:lnTo>
                  <a:lnTo>
                    <a:pt x="1405688" y="84973"/>
                  </a:lnTo>
                  <a:lnTo>
                    <a:pt x="1460027" y="63730"/>
                  </a:lnTo>
                  <a:lnTo>
                    <a:pt x="1514365" y="42486"/>
                  </a:lnTo>
                  <a:lnTo>
                    <a:pt x="1568703" y="21243"/>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20" name="pg20"/>
            <p:cNvSpPr/>
            <p:nvPr/>
          </p:nvSpPr>
          <p:spPr>
            <a:xfrm>
              <a:off x="731089" y="3410988"/>
              <a:ext cx="1658174" cy="477960"/>
            </a:xfrm>
            <a:custGeom>
              <a:avLst/>
              <a:pathLst>
                <a:path w="1658174" h="477960">
                  <a:moveTo>
                    <a:pt x="1658174" y="0"/>
                  </a:moveTo>
                  <a:lnTo>
                    <a:pt x="1600996" y="11600"/>
                  </a:lnTo>
                  <a:lnTo>
                    <a:pt x="1543817" y="23200"/>
                  </a:lnTo>
                  <a:lnTo>
                    <a:pt x="1486639" y="34800"/>
                  </a:lnTo>
                  <a:lnTo>
                    <a:pt x="1429460" y="46400"/>
                  </a:lnTo>
                  <a:lnTo>
                    <a:pt x="1372282" y="58001"/>
                  </a:lnTo>
                  <a:lnTo>
                    <a:pt x="1315104" y="69601"/>
                  </a:lnTo>
                  <a:lnTo>
                    <a:pt x="1257925" y="81201"/>
                  </a:lnTo>
                  <a:lnTo>
                    <a:pt x="1200747" y="92801"/>
                  </a:lnTo>
                  <a:lnTo>
                    <a:pt x="1143568" y="104401"/>
                  </a:lnTo>
                  <a:lnTo>
                    <a:pt x="1086390" y="116002"/>
                  </a:lnTo>
                  <a:lnTo>
                    <a:pt x="1029211" y="127602"/>
                  </a:lnTo>
                  <a:lnTo>
                    <a:pt x="972033" y="139202"/>
                  </a:lnTo>
                  <a:lnTo>
                    <a:pt x="914854" y="150802"/>
                  </a:lnTo>
                  <a:lnTo>
                    <a:pt x="857676" y="162403"/>
                  </a:lnTo>
                  <a:lnTo>
                    <a:pt x="800498" y="174003"/>
                  </a:lnTo>
                  <a:lnTo>
                    <a:pt x="743319" y="185603"/>
                  </a:lnTo>
                  <a:lnTo>
                    <a:pt x="686141" y="197203"/>
                  </a:lnTo>
                  <a:lnTo>
                    <a:pt x="628962" y="208803"/>
                  </a:lnTo>
                  <a:lnTo>
                    <a:pt x="571784" y="220404"/>
                  </a:lnTo>
                  <a:lnTo>
                    <a:pt x="514605" y="232004"/>
                  </a:lnTo>
                  <a:lnTo>
                    <a:pt x="457427" y="243604"/>
                  </a:lnTo>
                  <a:lnTo>
                    <a:pt x="400249" y="255204"/>
                  </a:lnTo>
                  <a:lnTo>
                    <a:pt x="343070" y="266804"/>
                  </a:lnTo>
                  <a:lnTo>
                    <a:pt x="285892" y="278405"/>
                  </a:lnTo>
                  <a:lnTo>
                    <a:pt x="228713" y="290005"/>
                  </a:lnTo>
                  <a:lnTo>
                    <a:pt x="171535" y="301605"/>
                  </a:lnTo>
                  <a:lnTo>
                    <a:pt x="114356" y="313205"/>
                  </a:lnTo>
                  <a:lnTo>
                    <a:pt x="57178" y="324806"/>
                  </a:lnTo>
                  <a:lnTo>
                    <a:pt x="0" y="336406"/>
                  </a:lnTo>
                  <a:lnTo>
                    <a:pt x="16040" y="407562"/>
                  </a:lnTo>
                  <a:lnTo>
                    <a:pt x="35132" y="477960"/>
                  </a:lnTo>
                  <a:lnTo>
                    <a:pt x="91099" y="461479"/>
                  </a:lnTo>
                  <a:lnTo>
                    <a:pt x="147066" y="444998"/>
                  </a:lnTo>
                  <a:lnTo>
                    <a:pt x="203033" y="428516"/>
                  </a:lnTo>
                  <a:lnTo>
                    <a:pt x="259000" y="412035"/>
                  </a:lnTo>
                  <a:lnTo>
                    <a:pt x="314967" y="395553"/>
                  </a:lnTo>
                  <a:lnTo>
                    <a:pt x="370934" y="379072"/>
                  </a:lnTo>
                  <a:lnTo>
                    <a:pt x="426901" y="362591"/>
                  </a:lnTo>
                  <a:lnTo>
                    <a:pt x="482868" y="346109"/>
                  </a:lnTo>
                  <a:lnTo>
                    <a:pt x="538835" y="329628"/>
                  </a:lnTo>
                  <a:lnTo>
                    <a:pt x="594802" y="313146"/>
                  </a:lnTo>
                  <a:lnTo>
                    <a:pt x="650769" y="296665"/>
                  </a:lnTo>
                  <a:lnTo>
                    <a:pt x="706736" y="280183"/>
                  </a:lnTo>
                  <a:lnTo>
                    <a:pt x="762703" y="263702"/>
                  </a:lnTo>
                  <a:lnTo>
                    <a:pt x="818670" y="247221"/>
                  </a:lnTo>
                  <a:lnTo>
                    <a:pt x="874637" y="230739"/>
                  </a:lnTo>
                  <a:lnTo>
                    <a:pt x="930604" y="214258"/>
                  </a:lnTo>
                  <a:lnTo>
                    <a:pt x="986570" y="197776"/>
                  </a:lnTo>
                  <a:lnTo>
                    <a:pt x="1042537" y="181295"/>
                  </a:lnTo>
                  <a:lnTo>
                    <a:pt x="1098504" y="164814"/>
                  </a:lnTo>
                  <a:lnTo>
                    <a:pt x="1154471" y="148332"/>
                  </a:lnTo>
                  <a:lnTo>
                    <a:pt x="1210438" y="131851"/>
                  </a:lnTo>
                  <a:lnTo>
                    <a:pt x="1266405" y="115369"/>
                  </a:lnTo>
                  <a:lnTo>
                    <a:pt x="1322372" y="98888"/>
                  </a:lnTo>
                  <a:lnTo>
                    <a:pt x="1378339" y="82407"/>
                  </a:lnTo>
                  <a:lnTo>
                    <a:pt x="1434306" y="65925"/>
                  </a:lnTo>
                  <a:lnTo>
                    <a:pt x="1490273" y="49444"/>
                  </a:lnTo>
                  <a:lnTo>
                    <a:pt x="1546240" y="32962"/>
                  </a:lnTo>
                  <a:lnTo>
                    <a:pt x="1602207" y="16481"/>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21" name="pg21"/>
            <p:cNvSpPr/>
            <p:nvPr/>
          </p:nvSpPr>
          <p:spPr>
            <a:xfrm>
              <a:off x="710186" y="3410988"/>
              <a:ext cx="1679077" cy="336406"/>
            </a:xfrm>
            <a:custGeom>
              <a:avLst/>
              <a:pathLst>
                <a:path w="1679077" h="336406">
                  <a:moveTo>
                    <a:pt x="1679077" y="0"/>
                  </a:moveTo>
                  <a:lnTo>
                    <a:pt x="1621178" y="7184"/>
                  </a:lnTo>
                  <a:lnTo>
                    <a:pt x="1563279" y="14369"/>
                  </a:lnTo>
                  <a:lnTo>
                    <a:pt x="1505379" y="21553"/>
                  </a:lnTo>
                  <a:lnTo>
                    <a:pt x="1447480" y="28738"/>
                  </a:lnTo>
                  <a:lnTo>
                    <a:pt x="1389581" y="35922"/>
                  </a:lnTo>
                  <a:lnTo>
                    <a:pt x="1331682" y="43107"/>
                  </a:lnTo>
                  <a:lnTo>
                    <a:pt x="1273782" y="50292"/>
                  </a:lnTo>
                  <a:lnTo>
                    <a:pt x="1215883" y="57476"/>
                  </a:lnTo>
                  <a:lnTo>
                    <a:pt x="1157984" y="64661"/>
                  </a:lnTo>
                  <a:lnTo>
                    <a:pt x="1100085" y="71845"/>
                  </a:lnTo>
                  <a:lnTo>
                    <a:pt x="1042186" y="79030"/>
                  </a:lnTo>
                  <a:lnTo>
                    <a:pt x="984286" y="86215"/>
                  </a:lnTo>
                  <a:lnTo>
                    <a:pt x="926387" y="93399"/>
                  </a:lnTo>
                  <a:lnTo>
                    <a:pt x="868488" y="100584"/>
                  </a:lnTo>
                  <a:lnTo>
                    <a:pt x="810589" y="107768"/>
                  </a:lnTo>
                  <a:lnTo>
                    <a:pt x="752689" y="114953"/>
                  </a:lnTo>
                  <a:lnTo>
                    <a:pt x="694790" y="122138"/>
                  </a:lnTo>
                  <a:lnTo>
                    <a:pt x="636891" y="129322"/>
                  </a:lnTo>
                  <a:lnTo>
                    <a:pt x="578992" y="136507"/>
                  </a:lnTo>
                  <a:lnTo>
                    <a:pt x="521093" y="143691"/>
                  </a:lnTo>
                  <a:lnTo>
                    <a:pt x="463193" y="150876"/>
                  </a:lnTo>
                  <a:lnTo>
                    <a:pt x="405294" y="158061"/>
                  </a:lnTo>
                  <a:lnTo>
                    <a:pt x="347395" y="165245"/>
                  </a:lnTo>
                  <a:lnTo>
                    <a:pt x="289496" y="172430"/>
                  </a:lnTo>
                  <a:lnTo>
                    <a:pt x="231596" y="179614"/>
                  </a:lnTo>
                  <a:lnTo>
                    <a:pt x="173697" y="186799"/>
                  </a:lnTo>
                  <a:lnTo>
                    <a:pt x="115798" y="193984"/>
                  </a:lnTo>
                  <a:lnTo>
                    <a:pt x="57899" y="201168"/>
                  </a:lnTo>
                  <a:lnTo>
                    <a:pt x="0" y="208353"/>
                  </a:lnTo>
                  <a:lnTo>
                    <a:pt x="9223" y="272580"/>
                  </a:lnTo>
                  <a:lnTo>
                    <a:pt x="20902" y="336406"/>
                  </a:lnTo>
                  <a:lnTo>
                    <a:pt x="78081" y="324806"/>
                  </a:lnTo>
                  <a:lnTo>
                    <a:pt x="135259" y="313205"/>
                  </a:lnTo>
                  <a:lnTo>
                    <a:pt x="192438" y="301605"/>
                  </a:lnTo>
                  <a:lnTo>
                    <a:pt x="249616" y="290005"/>
                  </a:lnTo>
                  <a:lnTo>
                    <a:pt x="306795" y="278405"/>
                  </a:lnTo>
                  <a:lnTo>
                    <a:pt x="363973" y="266804"/>
                  </a:lnTo>
                  <a:lnTo>
                    <a:pt x="421151" y="255204"/>
                  </a:lnTo>
                  <a:lnTo>
                    <a:pt x="478330" y="243604"/>
                  </a:lnTo>
                  <a:lnTo>
                    <a:pt x="535508" y="232004"/>
                  </a:lnTo>
                  <a:lnTo>
                    <a:pt x="592687" y="220404"/>
                  </a:lnTo>
                  <a:lnTo>
                    <a:pt x="649865" y="208803"/>
                  </a:lnTo>
                  <a:lnTo>
                    <a:pt x="707044" y="197203"/>
                  </a:lnTo>
                  <a:lnTo>
                    <a:pt x="764222" y="185603"/>
                  </a:lnTo>
                  <a:lnTo>
                    <a:pt x="821400" y="174003"/>
                  </a:lnTo>
                  <a:lnTo>
                    <a:pt x="878579" y="162403"/>
                  </a:lnTo>
                  <a:lnTo>
                    <a:pt x="935757" y="150802"/>
                  </a:lnTo>
                  <a:lnTo>
                    <a:pt x="992936" y="139202"/>
                  </a:lnTo>
                  <a:lnTo>
                    <a:pt x="1050114" y="127602"/>
                  </a:lnTo>
                  <a:lnTo>
                    <a:pt x="1107293" y="116002"/>
                  </a:lnTo>
                  <a:lnTo>
                    <a:pt x="1164471" y="104401"/>
                  </a:lnTo>
                  <a:lnTo>
                    <a:pt x="1221649" y="92801"/>
                  </a:lnTo>
                  <a:lnTo>
                    <a:pt x="1278828" y="81201"/>
                  </a:lnTo>
                  <a:lnTo>
                    <a:pt x="1336006" y="69601"/>
                  </a:lnTo>
                  <a:lnTo>
                    <a:pt x="1393185" y="58001"/>
                  </a:lnTo>
                  <a:lnTo>
                    <a:pt x="1450363" y="46400"/>
                  </a:lnTo>
                  <a:lnTo>
                    <a:pt x="1507542" y="34800"/>
                  </a:lnTo>
                  <a:lnTo>
                    <a:pt x="1564720" y="23200"/>
                  </a:lnTo>
                  <a:lnTo>
                    <a:pt x="1621899" y="11600"/>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22" name="pg22"/>
            <p:cNvSpPr/>
            <p:nvPr/>
          </p:nvSpPr>
          <p:spPr>
            <a:xfrm>
              <a:off x="699200" y="3410988"/>
              <a:ext cx="1690062" cy="208353"/>
            </a:xfrm>
            <a:custGeom>
              <a:avLst/>
              <a:pathLst>
                <a:path w="1690062" h="208353">
                  <a:moveTo>
                    <a:pt x="1690062" y="0"/>
                  </a:moveTo>
                  <a:lnTo>
                    <a:pt x="1631784" y="2758"/>
                  </a:lnTo>
                  <a:lnTo>
                    <a:pt x="1573506" y="5516"/>
                  </a:lnTo>
                  <a:lnTo>
                    <a:pt x="1515228" y="8275"/>
                  </a:lnTo>
                  <a:lnTo>
                    <a:pt x="1456950" y="11033"/>
                  </a:lnTo>
                  <a:lnTo>
                    <a:pt x="1398672" y="13792"/>
                  </a:lnTo>
                  <a:lnTo>
                    <a:pt x="1340394" y="16550"/>
                  </a:lnTo>
                  <a:lnTo>
                    <a:pt x="1282116" y="19309"/>
                  </a:lnTo>
                  <a:lnTo>
                    <a:pt x="1223838" y="22067"/>
                  </a:lnTo>
                  <a:lnTo>
                    <a:pt x="1165560" y="24826"/>
                  </a:lnTo>
                  <a:lnTo>
                    <a:pt x="1107282" y="27584"/>
                  </a:lnTo>
                  <a:lnTo>
                    <a:pt x="1049004" y="30343"/>
                  </a:lnTo>
                  <a:lnTo>
                    <a:pt x="990726" y="33101"/>
                  </a:lnTo>
                  <a:lnTo>
                    <a:pt x="932448" y="35860"/>
                  </a:lnTo>
                  <a:lnTo>
                    <a:pt x="874170" y="38618"/>
                  </a:lnTo>
                  <a:lnTo>
                    <a:pt x="815892" y="41377"/>
                  </a:lnTo>
                  <a:lnTo>
                    <a:pt x="757614" y="44135"/>
                  </a:lnTo>
                  <a:lnTo>
                    <a:pt x="699336" y="46894"/>
                  </a:lnTo>
                  <a:lnTo>
                    <a:pt x="641058" y="49652"/>
                  </a:lnTo>
                  <a:lnTo>
                    <a:pt x="582780" y="52411"/>
                  </a:lnTo>
                  <a:lnTo>
                    <a:pt x="524502" y="55169"/>
                  </a:lnTo>
                  <a:lnTo>
                    <a:pt x="466224" y="57928"/>
                  </a:lnTo>
                  <a:lnTo>
                    <a:pt x="407946" y="60686"/>
                  </a:lnTo>
                  <a:lnTo>
                    <a:pt x="349668" y="63445"/>
                  </a:lnTo>
                  <a:lnTo>
                    <a:pt x="291390" y="66203"/>
                  </a:lnTo>
                  <a:lnTo>
                    <a:pt x="233112" y="68962"/>
                  </a:lnTo>
                  <a:lnTo>
                    <a:pt x="174834" y="71720"/>
                  </a:lnTo>
                  <a:lnTo>
                    <a:pt x="116556" y="74479"/>
                  </a:lnTo>
                  <a:lnTo>
                    <a:pt x="58278" y="77237"/>
                  </a:lnTo>
                  <a:lnTo>
                    <a:pt x="0" y="79996"/>
                  </a:lnTo>
                  <a:lnTo>
                    <a:pt x="4270" y="144279"/>
                  </a:lnTo>
                  <a:lnTo>
                    <a:pt x="10985" y="208353"/>
                  </a:lnTo>
                  <a:lnTo>
                    <a:pt x="68884" y="201168"/>
                  </a:lnTo>
                  <a:lnTo>
                    <a:pt x="126783" y="193984"/>
                  </a:lnTo>
                  <a:lnTo>
                    <a:pt x="184683" y="186799"/>
                  </a:lnTo>
                  <a:lnTo>
                    <a:pt x="242582" y="179614"/>
                  </a:lnTo>
                  <a:lnTo>
                    <a:pt x="300481" y="172430"/>
                  </a:lnTo>
                  <a:lnTo>
                    <a:pt x="358380" y="165245"/>
                  </a:lnTo>
                  <a:lnTo>
                    <a:pt x="416280" y="158061"/>
                  </a:lnTo>
                  <a:lnTo>
                    <a:pt x="474179" y="150876"/>
                  </a:lnTo>
                  <a:lnTo>
                    <a:pt x="532078" y="143691"/>
                  </a:lnTo>
                  <a:lnTo>
                    <a:pt x="589977" y="136507"/>
                  </a:lnTo>
                  <a:lnTo>
                    <a:pt x="647876" y="129322"/>
                  </a:lnTo>
                  <a:lnTo>
                    <a:pt x="705776" y="122138"/>
                  </a:lnTo>
                  <a:lnTo>
                    <a:pt x="763675" y="114953"/>
                  </a:lnTo>
                  <a:lnTo>
                    <a:pt x="821574" y="107768"/>
                  </a:lnTo>
                  <a:lnTo>
                    <a:pt x="879473" y="100584"/>
                  </a:lnTo>
                  <a:lnTo>
                    <a:pt x="937373" y="93399"/>
                  </a:lnTo>
                  <a:lnTo>
                    <a:pt x="995272" y="86215"/>
                  </a:lnTo>
                  <a:lnTo>
                    <a:pt x="1053171" y="79030"/>
                  </a:lnTo>
                  <a:lnTo>
                    <a:pt x="1111070" y="71845"/>
                  </a:lnTo>
                  <a:lnTo>
                    <a:pt x="1168969" y="64661"/>
                  </a:lnTo>
                  <a:lnTo>
                    <a:pt x="1226869" y="57476"/>
                  </a:lnTo>
                  <a:lnTo>
                    <a:pt x="1284768" y="50292"/>
                  </a:lnTo>
                  <a:lnTo>
                    <a:pt x="1342667" y="43107"/>
                  </a:lnTo>
                  <a:lnTo>
                    <a:pt x="1400566" y="35922"/>
                  </a:lnTo>
                  <a:lnTo>
                    <a:pt x="1458466" y="28738"/>
                  </a:lnTo>
                  <a:lnTo>
                    <a:pt x="1516365" y="21553"/>
                  </a:lnTo>
                  <a:lnTo>
                    <a:pt x="1574264" y="14369"/>
                  </a:lnTo>
                  <a:lnTo>
                    <a:pt x="1632163" y="7184"/>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23" name="pg23"/>
            <p:cNvSpPr/>
            <p:nvPr/>
          </p:nvSpPr>
          <p:spPr>
            <a:xfrm>
              <a:off x="697381" y="3362287"/>
              <a:ext cx="1691882" cy="128697"/>
            </a:xfrm>
            <a:custGeom>
              <a:avLst/>
              <a:pathLst>
                <a:path w="1691882" h="128697">
                  <a:moveTo>
                    <a:pt x="1691882" y="48701"/>
                  </a:moveTo>
                  <a:lnTo>
                    <a:pt x="1633563" y="47021"/>
                  </a:lnTo>
                  <a:lnTo>
                    <a:pt x="1575244" y="45342"/>
                  </a:lnTo>
                  <a:lnTo>
                    <a:pt x="1516925" y="43663"/>
                  </a:lnTo>
                  <a:lnTo>
                    <a:pt x="1458606" y="41983"/>
                  </a:lnTo>
                  <a:lnTo>
                    <a:pt x="1400287" y="40304"/>
                  </a:lnTo>
                  <a:lnTo>
                    <a:pt x="1341968" y="38625"/>
                  </a:lnTo>
                  <a:lnTo>
                    <a:pt x="1283648" y="36945"/>
                  </a:lnTo>
                  <a:lnTo>
                    <a:pt x="1225329" y="35266"/>
                  </a:lnTo>
                  <a:lnTo>
                    <a:pt x="1167010" y="33587"/>
                  </a:lnTo>
                  <a:lnTo>
                    <a:pt x="1108691" y="31907"/>
                  </a:lnTo>
                  <a:lnTo>
                    <a:pt x="1050372" y="30228"/>
                  </a:lnTo>
                  <a:lnTo>
                    <a:pt x="992053" y="28549"/>
                  </a:lnTo>
                  <a:lnTo>
                    <a:pt x="933734" y="26869"/>
                  </a:lnTo>
                  <a:lnTo>
                    <a:pt x="875415" y="25190"/>
                  </a:lnTo>
                  <a:lnTo>
                    <a:pt x="817096" y="23510"/>
                  </a:lnTo>
                  <a:lnTo>
                    <a:pt x="758776" y="21831"/>
                  </a:lnTo>
                  <a:lnTo>
                    <a:pt x="700457" y="20152"/>
                  </a:lnTo>
                  <a:lnTo>
                    <a:pt x="642138" y="18472"/>
                  </a:lnTo>
                  <a:lnTo>
                    <a:pt x="583819" y="16793"/>
                  </a:lnTo>
                  <a:lnTo>
                    <a:pt x="525500" y="15114"/>
                  </a:lnTo>
                  <a:lnTo>
                    <a:pt x="467181" y="13434"/>
                  </a:lnTo>
                  <a:lnTo>
                    <a:pt x="408862" y="11755"/>
                  </a:lnTo>
                  <a:lnTo>
                    <a:pt x="350543" y="10076"/>
                  </a:lnTo>
                  <a:lnTo>
                    <a:pt x="292224" y="8396"/>
                  </a:lnTo>
                  <a:lnTo>
                    <a:pt x="233905" y="6717"/>
                  </a:lnTo>
                  <a:lnTo>
                    <a:pt x="175585" y="5038"/>
                  </a:lnTo>
                  <a:lnTo>
                    <a:pt x="117266" y="3358"/>
                  </a:lnTo>
                  <a:lnTo>
                    <a:pt x="58947" y="1679"/>
                  </a:lnTo>
                  <a:lnTo>
                    <a:pt x="628" y="0"/>
                  </a:lnTo>
                  <a:lnTo>
                    <a:pt x="0" y="64359"/>
                  </a:lnTo>
                  <a:lnTo>
                    <a:pt x="1819" y="128697"/>
                  </a:lnTo>
                  <a:lnTo>
                    <a:pt x="60097" y="125938"/>
                  </a:lnTo>
                  <a:lnTo>
                    <a:pt x="118375" y="123180"/>
                  </a:lnTo>
                  <a:lnTo>
                    <a:pt x="176653" y="120421"/>
                  </a:lnTo>
                  <a:lnTo>
                    <a:pt x="234931" y="117663"/>
                  </a:lnTo>
                  <a:lnTo>
                    <a:pt x="293209" y="114904"/>
                  </a:lnTo>
                  <a:lnTo>
                    <a:pt x="351487" y="112146"/>
                  </a:lnTo>
                  <a:lnTo>
                    <a:pt x="409765" y="109387"/>
                  </a:lnTo>
                  <a:lnTo>
                    <a:pt x="468043" y="106629"/>
                  </a:lnTo>
                  <a:lnTo>
                    <a:pt x="526322" y="103870"/>
                  </a:lnTo>
                  <a:lnTo>
                    <a:pt x="584600" y="101112"/>
                  </a:lnTo>
                  <a:lnTo>
                    <a:pt x="642878" y="98353"/>
                  </a:lnTo>
                  <a:lnTo>
                    <a:pt x="701156" y="95595"/>
                  </a:lnTo>
                  <a:lnTo>
                    <a:pt x="759434" y="92837"/>
                  </a:lnTo>
                  <a:lnTo>
                    <a:pt x="817712" y="90078"/>
                  </a:lnTo>
                  <a:lnTo>
                    <a:pt x="875990" y="87320"/>
                  </a:lnTo>
                  <a:lnTo>
                    <a:pt x="934268" y="84561"/>
                  </a:lnTo>
                  <a:lnTo>
                    <a:pt x="992546" y="81803"/>
                  </a:lnTo>
                  <a:lnTo>
                    <a:pt x="1050824" y="79044"/>
                  </a:lnTo>
                  <a:lnTo>
                    <a:pt x="1109102" y="76286"/>
                  </a:lnTo>
                  <a:lnTo>
                    <a:pt x="1167380" y="73527"/>
                  </a:lnTo>
                  <a:lnTo>
                    <a:pt x="1225658" y="70769"/>
                  </a:lnTo>
                  <a:lnTo>
                    <a:pt x="1283936" y="68010"/>
                  </a:lnTo>
                  <a:lnTo>
                    <a:pt x="1342214" y="65252"/>
                  </a:lnTo>
                  <a:lnTo>
                    <a:pt x="1400492" y="62493"/>
                  </a:lnTo>
                  <a:lnTo>
                    <a:pt x="1458770" y="59735"/>
                  </a:lnTo>
                  <a:lnTo>
                    <a:pt x="1517048" y="56976"/>
                  </a:lnTo>
                  <a:lnTo>
                    <a:pt x="1575326" y="54218"/>
                  </a:lnTo>
                  <a:lnTo>
                    <a:pt x="1633604" y="51459"/>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24" name="pg24"/>
            <p:cNvSpPr/>
            <p:nvPr/>
          </p:nvSpPr>
          <p:spPr>
            <a:xfrm>
              <a:off x="698009" y="3234509"/>
              <a:ext cx="1691254" cy="176478"/>
            </a:xfrm>
            <a:custGeom>
              <a:avLst/>
              <a:pathLst>
                <a:path w="1691254" h="176478">
                  <a:moveTo>
                    <a:pt x="1691254" y="176478"/>
                  </a:moveTo>
                  <a:lnTo>
                    <a:pt x="1633229" y="170393"/>
                  </a:lnTo>
                  <a:lnTo>
                    <a:pt x="1575204" y="164307"/>
                  </a:lnTo>
                  <a:lnTo>
                    <a:pt x="1517178" y="158222"/>
                  </a:lnTo>
                  <a:lnTo>
                    <a:pt x="1459153" y="152136"/>
                  </a:lnTo>
                  <a:lnTo>
                    <a:pt x="1401128" y="146051"/>
                  </a:lnTo>
                  <a:lnTo>
                    <a:pt x="1343103" y="139965"/>
                  </a:lnTo>
                  <a:lnTo>
                    <a:pt x="1285078" y="133880"/>
                  </a:lnTo>
                  <a:lnTo>
                    <a:pt x="1227053" y="127794"/>
                  </a:lnTo>
                  <a:lnTo>
                    <a:pt x="1169028" y="121709"/>
                  </a:lnTo>
                  <a:lnTo>
                    <a:pt x="1111003" y="115624"/>
                  </a:lnTo>
                  <a:lnTo>
                    <a:pt x="1052978" y="109538"/>
                  </a:lnTo>
                  <a:lnTo>
                    <a:pt x="994953" y="103453"/>
                  </a:lnTo>
                  <a:lnTo>
                    <a:pt x="936928" y="97367"/>
                  </a:lnTo>
                  <a:lnTo>
                    <a:pt x="878903" y="91282"/>
                  </a:lnTo>
                  <a:lnTo>
                    <a:pt x="820878" y="85196"/>
                  </a:lnTo>
                  <a:lnTo>
                    <a:pt x="762853" y="79111"/>
                  </a:lnTo>
                  <a:lnTo>
                    <a:pt x="704828" y="73025"/>
                  </a:lnTo>
                  <a:lnTo>
                    <a:pt x="646803" y="66940"/>
                  </a:lnTo>
                  <a:lnTo>
                    <a:pt x="588778" y="60854"/>
                  </a:lnTo>
                  <a:lnTo>
                    <a:pt x="530753" y="54769"/>
                  </a:lnTo>
                  <a:lnTo>
                    <a:pt x="472728" y="48683"/>
                  </a:lnTo>
                  <a:lnTo>
                    <a:pt x="414703" y="42598"/>
                  </a:lnTo>
                  <a:lnTo>
                    <a:pt x="356678" y="36512"/>
                  </a:lnTo>
                  <a:lnTo>
                    <a:pt x="298653" y="30427"/>
                  </a:lnTo>
                  <a:lnTo>
                    <a:pt x="240628" y="24341"/>
                  </a:lnTo>
                  <a:lnTo>
                    <a:pt x="182603" y="18256"/>
                  </a:lnTo>
                  <a:lnTo>
                    <a:pt x="124577" y="12170"/>
                  </a:lnTo>
                  <a:lnTo>
                    <a:pt x="66552" y="6085"/>
                  </a:lnTo>
                  <a:lnTo>
                    <a:pt x="8527" y="0"/>
                  </a:lnTo>
                  <a:lnTo>
                    <a:pt x="3054" y="63808"/>
                  </a:lnTo>
                  <a:lnTo>
                    <a:pt x="0" y="127777"/>
                  </a:lnTo>
                  <a:lnTo>
                    <a:pt x="58319" y="129456"/>
                  </a:lnTo>
                  <a:lnTo>
                    <a:pt x="116638" y="131136"/>
                  </a:lnTo>
                  <a:lnTo>
                    <a:pt x="174957" y="132815"/>
                  </a:lnTo>
                  <a:lnTo>
                    <a:pt x="233276" y="134494"/>
                  </a:lnTo>
                  <a:lnTo>
                    <a:pt x="291595" y="136174"/>
                  </a:lnTo>
                  <a:lnTo>
                    <a:pt x="349914" y="137853"/>
                  </a:lnTo>
                  <a:lnTo>
                    <a:pt x="408233" y="139532"/>
                  </a:lnTo>
                  <a:lnTo>
                    <a:pt x="466552" y="141212"/>
                  </a:lnTo>
                  <a:lnTo>
                    <a:pt x="524871" y="142891"/>
                  </a:lnTo>
                  <a:lnTo>
                    <a:pt x="583191" y="144571"/>
                  </a:lnTo>
                  <a:lnTo>
                    <a:pt x="641510" y="146250"/>
                  </a:lnTo>
                  <a:lnTo>
                    <a:pt x="699829" y="147929"/>
                  </a:lnTo>
                  <a:lnTo>
                    <a:pt x="758148" y="149609"/>
                  </a:lnTo>
                  <a:lnTo>
                    <a:pt x="816467" y="151288"/>
                  </a:lnTo>
                  <a:lnTo>
                    <a:pt x="874786" y="152967"/>
                  </a:lnTo>
                  <a:lnTo>
                    <a:pt x="933105" y="154647"/>
                  </a:lnTo>
                  <a:lnTo>
                    <a:pt x="991424" y="156326"/>
                  </a:lnTo>
                  <a:lnTo>
                    <a:pt x="1049743" y="158005"/>
                  </a:lnTo>
                  <a:lnTo>
                    <a:pt x="1108063" y="159685"/>
                  </a:lnTo>
                  <a:lnTo>
                    <a:pt x="1166382" y="161364"/>
                  </a:lnTo>
                  <a:lnTo>
                    <a:pt x="1224701" y="163043"/>
                  </a:lnTo>
                  <a:lnTo>
                    <a:pt x="1283020" y="164723"/>
                  </a:lnTo>
                  <a:lnTo>
                    <a:pt x="1341339" y="166402"/>
                  </a:lnTo>
                  <a:lnTo>
                    <a:pt x="1399658" y="168082"/>
                  </a:lnTo>
                  <a:lnTo>
                    <a:pt x="1457977" y="169761"/>
                  </a:lnTo>
                  <a:lnTo>
                    <a:pt x="1516296" y="171440"/>
                  </a:lnTo>
                  <a:lnTo>
                    <a:pt x="1574615" y="173120"/>
                  </a:lnTo>
                  <a:lnTo>
                    <a:pt x="1632935" y="174799"/>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25" name="pg25"/>
            <p:cNvSpPr/>
            <p:nvPr/>
          </p:nvSpPr>
          <p:spPr>
            <a:xfrm>
              <a:off x="706537" y="3116632"/>
              <a:ext cx="1682726" cy="294356"/>
            </a:xfrm>
            <a:custGeom>
              <a:avLst/>
              <a:pathLst>
                <a:path w="1682726" h="294356">
                  <a:moveTo>
                    <a:pt x="1682726" y="294356"/>
                  </a:moveTo>
                  <a:lnTo>
                    <a:pt x="1625272" y="284206"/>
                  </a:lnTo>
                  <a:lnTo>
                    <a:pt x="1567819" y="274055"/>
                  </a:lnTo>
                  <a:lnTo>
                    <a:pt x="1510365" y="263905"/>
                  </a:lnTo>
                  <a:lnTo>
                    <a:pt x="1452911" y="253755"/>
                  </a:lnTo>
                  <a:lnTo>
                    <a:pt x="1395458" y="243605"/>
                  </a:lnTo>
                  <a:lnTo>
                    <a:pt x="1338004" y="233454"/>
                  </a:lnTo>
                  <a:lnTo>
                    <a:pt x="1280551" y="223304"/>
                  </a:lnTo>
                  <a:lnTo>
                    <a:pt x="1223097" y="213154"/>
                  </a:lnTo>
                  <a:lnTo>
                    <a:pt x="1165644" y="203004"/>
                  </a:lnTo>
                  <a:lnTo>
                    <a:pt x="1108190" y="192854"/>
                  </a:lnTo>
                  <a:lnTo>
                    <a:pt x="1050737" y="182703"/>
                  </a:lnTo>
                  <a:lnTo>
                    <a:pt x="993283" y="172553"/>
                  </a:lnTo>
                  <a:lnTo>
                    <a:pt x="935829" y="162403"/>
                  </a:lnTo>
                  <a:lnTo>
                    <a:pt x="878376" y="152253"/>
                  </a:lnTo>
                  <a:lnTo>
                    <a:pt x="820922" y="142103"/>
                  </a:lnTo>
                  <a:lnTo>
                    <a:pt x="763469" y="131952"/>
                  </a:lnTo>
                  <a:lnTo>
                    <a:pt x="706015" y="121802"/>
                  </a:lnTo>
                  <a:lnTo>
                    <a:pt x="648562" y="111652"/>
                  </a:lnTo>
                  <a:lnTo>
                    <a:pt x="591108" y="101502"/>
                  </a:lnTo>
                  <a:lnTo>
                    <a:pt x="533655" y="91351"/>
                  </a:lnTo>
                  <a:lnTo>
                    <a:pt x="476201" y="81201"/>
                  </a:lnTo>
                  <a:lnTo>
                    <a:pt x="418747" y="71051"/>
                  </a:lnTo>
                  <a:lnTo>
                    <a:pt x="361294" y="60901"/>
                  </a:lnTo>
                  <a:lnTo>
                    <a:pt x="303840" y="50751"/>
                  </a:lnTo>
                  <a:lnTo>
                    <a:pt x="246387" y="40600"/>
                  </a:lnTo>
                  <a:lnTo>
                    <a:pt x="188933" y="30450"/>
                  </a:lnTo>
                  <a:lnTo>
                    <a:pt x="131480" y="20300"/>
                  </a:lnTo>
                  <a:lnTo>
                    <a:pt x="74026" y="10150"/>
                  </a:lnTo>
                  <a:lnTo>
                    <a:pt x="16572" y="0"/>
                  </a:lnTo>
                  <a:lnTo>
                    <a:pt x="7249" y="58792"/>
                  </a:lnTo>
                  <a:lnTo>
                    <a:pt x="0" y="117877"/>
                  </a:lnTo>
                  <a:lnTo>
                    <a:pt x="58025" y="123962"/>
                  </a:lnTo>
                  <a:lnTo>
                    <a:pt x="116050" y="130048"/>
                  </a:lnTo>
                  <a:lnTo>
                    <a:pt x="174075" y="136133"/>
                  </a:lnTo>
                  <a:lnTo>
                    <a:pt x="232100" y="142219"/>
                  </a:lnTo>
                  <a:lnTo>
                    <a:pt x="290125" y="148304"/>
                  </a:lnTo>
                  <a:lnTo>
                    <a:pt x="348150" y="154390"/>
                  </a:lnTo>
                  <a:lnTo>
                    <a:pt x="406175" y="160475"/>
                  </a:lnTo>
                  <a:lnTo>
                    <a:pt x="464200" y="166561"/>
                  </a:lnTo>
                  <a:lnTo>
                    <a:pt x="522225" y="172646"/>
                  </a:lnTo>
                  <a:lnTo>
                    <a:pt x="580250" y="178732"/>
                  </a:lnTo>
                  <a:lnTo>
                    <a:pt x="638275" y="184817"/>
                  </a:lnTo>
                  <a:lnTo>
                    <a:pt x="696300" y="190903"/>
                  </a:lnTo>
                  <a:lnTo>
                    <a:pt x="754325" y="196988"/>
                  </a:lnTo>
                  <a:lnTo>
                    <a:pt x="812350" y="203074"/>
                  </a:lnTo>
                  <a:lnTo>
                    <a:pt x="870375" y="209159"/>
                  </a:lnTo>
                  <a:lnTo>
                    <a:pt x="928400" y="215245"/>
                  </a:lnTo>
                  <a:lnTo>
                    <a:pt x="986425" y="221330"/>
                  </a:lnTo>
                  <a:lnTo>
                    <a:pt x="1044450" y="227415"/>
                  </a:lnTo>
                  <a:lnTo>
                    <a:pt x="1102475" y="233501"/>
                  </a:lnTo>
                  <a:lnTo>
                    <a:pt x="1160500" y="239586"/>
                  </a:lnTo>
                  <a:lnTo>
                    <a:pt x="1218525" y="245672"/>
                  </a:lnTo>
                  <a:lnTo>
                    <a:pt x="1276550" y="251757"/>
                  </a:lnTo>
                  <a:lnTo>
                    <a:pt x="1334575" y="257843"/>
                  </a:lnTo>
                  <a:lnTo>
                    <a:pt x="1392601" y="263928"/>
                  </a:lnTo>
                  <a:lnTo>
                    <a:pt x="1450626" y="270014"/>
                  </a:lnTo>
                  <a:lnTo>
                    <a:pt x="1508651" y="276099"/>
                  </a:lnTo>
                  <a:lnTo>
                    <a:pt x="1566676" y="282185"/>
                  </a:lnTo>
                  <a:lnTo>
                    <a:pt x="1624701" y="288270"/>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26" name="pg26"/>
            <p:cNvSpPr/>
            <p:nvPr/>
          </p:nvSpPr>
          <p:spPr>
            <a:xfrm>
              <a:off x="723110" y="3000254"/>
              <a:ext cx="1666153" cy="410734"/>
            </a:xfrm>
            <a:custGeom>
              <a:avLst/>
              <a:pathLst>
                <a:path w="1666153" h="410734">
                  <a:moveTo>
                    <a:pt x="1666153" y="410734"/>
                  </a:moveTo>
                  <a:lnTo>
                    <a:pt x="1609555" y="396571"/>
                  </a:lnTo>
                  <a:lnTo>
                    <a:pt x="1552957" y="382408"/>
                  </a:lnTo>
                  <a:lnTo>
                    <a:pt x="1496359" y="368244"/>
                  </a:lnTo>
                  <a:lnTo>
                    <a:pt x="1439761" y="354081"/>
                  </a:lnTo>
                  <a:lnTo>
                    <a:pt x="1383162" y="339918"/>
                  </a:lnTo>
                  <a:lnTo>
                    <a:pt x="1326564" y="325755"/>
                  </a:lnTo>
                  <a:lnTo>
                    <a:pt x="1269966" y="311591"/>
                  </a:lnTo>
                  <a:lnTo>
                    <a:pt x="1213368" y="297428"/>
                  </a:lnTo>
                  <a:lnTo>
                    <a:pt x="1156770" y="283265"/>
                  </a:lnTo>
                  <a:lnTo>
                    <a:pt x="1100172" y="269102"/>
                  </a:lnTo>
                  <a:lnTo>
                    <a:pt x="1043574" y="254938"/>
                  </a:lnTo>
                  <a:lnTo>
                    <a:pt x="986976" y="240775"/>
                  </a:lnTo>
                  <a:lnTo>
                    <a:pt x="930378" y="226612"/>
                  </a:lnTo>
                  <a:lnTo>
                    <a:pt x="873780" y="212449"/>
                  </a:lnTo>
                  <a:lnTo>
                    <a:pt x="817182" y="198285"/>
                  </a:lnTo>
                  <a:lnTo>
                    <a:pt x="760584" y="184122"/>
                  </a:lnTo>
                  <a:lnTo>
                    <a:pt x="703986" y="169959"/>
                  </a:lnTo>
                  <a:lnTo>
                    <a:pt x="647388" y="155795"/>
                  </a:lnTo>
                  <a:lnTo>
                    <a:pt x="590790" y="141632"/>
                  </a:lnTo>
                  <a:lnTo>
                    <a:pt x="534192" y="127469"/>
                  </a:lnTo>
                  <a:lnTo>
                    <a:pt x="477594" y="113306"/>
                  </a:lnTo>
                  <a:lnTo>
                    <a:pt x="420995" y="99142"/>
                  </a:lnTo>
                  <a:lnTo>
                    <a:pt x="364397" y="84979"/>
                  </a:lnTo>
                  <a:lnTo>
                    <a:pt x="307799" y="70816"/>
                  </a:lnTo>
                  <a:lnTo>
                    <a:pt x="251201" y="56653"/>
                  </a:lnTo>
                  <a:lnTo>
                    <a:pt x="194603" y="42489"/>
                  </a:lnTo>
                  <a:lnTo>
                    <a:pt x="138005" y="28326"/>
                  </a:lnTo>
                  <a:lnTo>
                    <a:pt x="81407" y="14163"/>
                  </a:lnTo>
                  <a:lnTo>
                    <a:pt x="24809" y="0"/>
                  </a:lnTo>
                  <a:lnTo>
                    <a:pt x="11381" y="57971"/>
                  </a:lnTo>
                  <a:lnTo>
                    <a:pt x="0" y="116378"/>
                  </a:lnTo>
                  <a:lnTo>
                    <a:pt x="57453" y="126528"/>
                  </a:lnTo>
                  <a:lnTo>
                    <a:pt x="114907" y="136678"/>
                  </a:lnTo>
                  <a:lnTo>
                    <a:pt x="172360" y="146829"/>
                  </a:lnTo>
                  <a:lnTo>
                    <a:pt x="229814" y="156979"/>
                  </a:lnTo>
                  <a:lnTo>
                    <a:pt x="287267" y="167129"/>
                  </a:lnTo>
                  <a:lnTo>
                    <a:pt x="344721" y="177279"/>
                  </a:lnTo>
                  <a:lnTo>
                    <a:pt x="402174" y="187430"/>
                  </a:lnTo>
                  <a:lnTo>
                    <a:pt x="459628" y="197580"/>
                  </a:lnTo>
                  <a:lnTo>
                    <a:pt x="517082" y="207730"/>
                  </a:lnTo>
                  <a:lnTo>
                    <a:pt x="574535" y="217880"/>
                  </a:lnTo>
                  <a:lnTo>
                    <a:pt x="631989" y="228030"/>
                  </a:lnTo>
                  <a:lnTo>
                    <a:pt x="689442" y="238181"/>
                  </a:lnTo>
                  <a:lnTo>
                    <a:pt x="746896" y="248331"/>
                  </a:lnTo>
                  <a:lnTo>
                    <a:pt x="804349" y="258481"/>
                  </a:lnTo>
                  <a:lnTo>
                    <a:pt x="861803" y="268631"/>
                  </a:lnTo>
                  <a:lnTo>
                    <a:pt x="919256" y="278781"/>
                  </a:lnTo>
                  <a:lnTo>
                    <a:pt x="976710" y="288932"/>
                  </a:lnTo>
                  <a:lnTo>
                    <a:pt x="1034164" y="299082"/>
                  </a:lnTo>
                  <a:lnTo>
                    <a:pt x="1091617" y="309232"/>
                  </a:lnTo>
                  <a:lnTo>
                    <a:pt x="1149071" y="319382"/>
                  </a:lnTo>
                  <a:lnTo>
                    <a:pt x="1206524" y="329533"/>
                  </a:lnTo>
                  <a:lnTo>
                    <a:pt x="1263978" y="339683"/>
                  </a:lnTo>
                  <a:lnTo>
                    <a:pt x="1321431" y="349833"/>
                  </a:lnTo>
                  <a:lnTo>
                    <a:pt x="1378885" y="359983"/>
                  </a:lnTo>
                  <a:lnTo>
                    <a:pt x="1436339" y="370133"/>
                  </a:lnTo>
                  <a:lnTo>
                    <a:pt x="1493792" y="380284"/>
                  </a:lnTo>
                  <a:lnTo>
                    <a:pt x="1551246" y="390434"/>
                  </a:lnTo>
                  <a:lnTo>
                    <a:pt x="1608699" y="400584"/>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27" name="pg27"/>
            <p:cNvSpPr/>
            <p:nvPr/>
          </p:nvSpPr>
          <p:spPr>
            <a:xfrm>
              <a:off x="747920" y="2896464"/>
              <a:ext cx="1641343" cy="514524"/>
            </a:xfrm>
            <a:custGeom>
              <a:avLst/>
              <a:pathLst>
                <a:path w="1641343" h="514524">
                  <a:moveTo>
                    <a:pt x="1641343" y="514524"/>
                  </a:moveTo>
                  <a:lnTo>
                    <a:pt x="1585763" y="496782"/>
                  </a:lnTo>
                  <a:lnTo>
                    <a:pt x="1530183" y="479039"/>
                  </a:lnTo>
                  <a:lnTo>
                    <a:pt x="1474603" y="461297"/>
                  </a:lnTo>
                  <a:lnTo>
                    <a:pt x="1419023" y="443555"/>
                  </a:lnTo>
                  <a:lnTo>
                    <a:pt x="1363443" y="425813"/>
                  </a:lnTo>
                  <a:lnTo>
                    <a:pt x="1307862" y="408070"/>
                  </a:lnTo>
                  <a:lnTo>
                    <a:pt x="1252282" y="390328"/>
                  </a:lnTo>
                  <a:lnTo>
                    <a:pt x="1196702" y="372586"/>
                  </a:lnTo>
                  <a:lnTo>
                    <a:pt x="1141122" y="354844"/>
                  </a:lnTo>
                  <a:lnTo>
                    <a:pt x="1085542" y="337102"/>
                  </a:lnTo>
                  <a:lnTo>
                    <a:pt x="1029962" y="319359"/>
                  </a:lnTo>
                  <a:lnTo>
                    <a:pt x="974382" y="301617"/>
                  </a:lnTo>
                  <a:lnTo>
                    <a:pt x="918801" y="283875"/>
                  </a:lnTo>
                  <a:lnTo>
                    <a:pt x="863221" y="266133"/>
                  </a:lnTo>
                  <a:lnTo>
                    <a:pt x="807641" y="248391"/>
                  </a:lnTo>
                  <a:lnTo>
                    <a:pt x="752061" y="230648"/>
                  </a:lnTo>
                  <a:lnTo>
                    <a:pt x="696481" y="212906"/>
                  </a:lnTo>
                  <a:lnTo>
                    <a:pt x="640901" y="195164"/>
                  </a:lnTo>
                  <a:lnTo>
                    <a:pt x="585321" y="177422"/>
                  </a:lnTo>
                  <a:lnTo>
                    <a:pt x="529740" y="159679"/>
                  </a:lnTo>
                  <a:lnTo>
                    <a:pt x="474160" y="141937"/>
                  </a:lnTo>
                  <a:lnTo>
                    <a:pt x="418580" y="124195"/>
                  </a:lnTo>
                  <a:lnTo>
                    <a:pt x="363000" y="106453"/>
                  </a:lnTo>
                  <a:lnTo>
                    <a:pt x="307420" y="88711"/>
                  </a:lnTo>
                  <a:lnTo>
                    <a:pt x="251840" y="70968"/>
                  </a:lnTo>
                  <a:lnTo>
                    <a:pt x="196260" y="53226"/>
                  </a:lnTo>
                  <a:lnTo>
                    <a:pt x="140679" y="35484"/>
                  </a:lnTo>
                  <a:lnTo>
                    <a:pt x="85099" y="17742"/>
                  </a:lnTo>
                  <a:lnTo>
                    <a:pt x="29519" y="0"/>
                  </a:lnTo>
                  <a:lnTo>
                    <a:pt x="0" y="103789"/>
                  </a:lnTo>
                  <a:lnTo>
                    <a:pt x="56598" y="117952"/>
                  </a:lnTo>
                  <a:lnTo>
                    <a:pt x="113196" y="132116"/>
                  </a:lnTo>
                  <a:lnTo>
                    <a:pt x="169794" y="146279"/>
                  </a:lnTo>
                  <a:lnTo>
                    <a:pt x="226392" y="160442"/>
                  </a:lnTo>
                  <a:lnTo>
                    <a:pt x="282990" y="174605"/>
                  </a:lnTo>
                  <a:lnTo>
                    <a:pt x="339588" y="188769"/>
                  </a:lnTo>
                  <a:lnTo>
                    <a:pt x="396186" y="202932"/>
                  </a:lnTo>
                  <a:lnTo>
                    <a:pt x="452784" y="217095"/>
                  </a:lnTo>
                  <a:lnTo>
                    <a:pt x="509382" y="231258"/>
                  </a:lnTo>
                  <a:lnTo>
                    <a:pt x="565980" y="245422"/>
                  </a:lnTo>
                  <a:lnTo>
                    <a:pt x="622578" y="259585"/>
                  </a:lnTo>
                  <a:lnTo>
                    <a:pt x="679176" y="273748"/>
                  </a:lnTo>
                  <a:lnTo>
                    <a:pt x="735774" y="287912"/>
                  </a:lnTo>
                  <a:lnTo>
                    <a:pt x="792372" y="302075"/>
                  </a:lnTo>
                  <a:lnTo>
                    <a:pt x="848970" y="316238"/>
                  </a:lnTo>
                  <a:lnTo>
                    <a:pt x="905568" y="330401"/>
                  </a:lnTo>
                  <a:lnTo>
                    <a:pt x="962167" y="344565"/>
                  </a:lnTo>
                  <a:lnTo>
                    <a:pt x="1018765" y="358728"/>
                  </a:lnTo>
                  <a:lnTo>
                    <a:pt x="1075363" y="372891"/>
                  </a:lnTo>
                  <a:lnTo>
                    <a:pt x="1131961" y="387054"/>
                  </a:lnTo>
                  <a:lnTo>
                    <a:pt x="1188559" y="401218"/>
                  </a:lnTo>
                  <a:lnTo>
                    <a:pt x="1245157" y="415381"/>
                  </a:lnTo>
                  <a:lnTo>
                    <a:pt x="1301755" y="429544"/>
                  </a:lnTo>
                  <a:lnTo>
                    <a:pt x="1358353" y="443707"/>
                  </a:lnTo>
                  <a:lnTo>
                    <a:pt x="1414951" y="457871"/>
                  </a:lnTo>
                  <a:lnTo>
                    <a:pt x="1471549" y="472034"/>
                  </a:lnTo>
                  <a:lnTo>
                    <a:pt x="1528147" y="486197"/>
                  </a:lnTo>
                  <a:lnTo>
                    <a:pt x="1584745" y="500361"/>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28" name="pg28"/>
            <p:cNvSpPr/>
            <p:nvPr/>
          </p:nvSpPr>
          <p:spPr>
            <a:xfrm>
              <a:off x="777439" y="2797187"/>
              <a:ext cx="1611824" cy="613801"/>
            </a:xfrm>
            <a:custGeom>
              <a:avLst/>
              <a:pathLst>
                <a:path w="1611824" h="613801">
                  <a:moveTo>
                    <a:pt x="1611824" y="613801"/>
                  </a:moveTo>
                  <a:lnTo>
                    <a:pt x="1557455" y="592635"/>
                  </a:lnTo>
                  <a:lnTo>
                    <a:pt x="1503086" y="571470"/>
                  </a:lnTo>
                  <a:lnTo>
                    <a:pt x="1448717" y="550304"/>
                  </a:lnTo>
                  <a:lnTo>
                    <a:pt x="1394349" y="529138"/>
                  </a:lnTo>
                  <a:lnTo>
                    <a:pt x="1339980" y="507973"/>
                  </a:lnTo>
                  <a:lnTo>
                    <a:pt x="1285611" y="486807"/>
                  </a:lnTo>
                  <a:lnTo>
                    <a:pt x="1231243" y="465642"/>
                  </a:lnTo>
                  <a:lnTo>
                    <a:pt x="1176874" y="444476"/>
                  </a:lnTo>
                  <a:lnTo>
                    <a:pt x="1122505" y="423311"/>
                  </a:lnTo>
                  <a:lnTo>
                    <a:pt x="1068136" y="402145"/>
                  </a:lnTo>
                  <a:lnTo>
                    <a:pt x="1013768" y="380980"/>
                  </a:lnTo>
                  <a:lnTo>
                    <a:pt x="959399" y="359814"/>
                  </a:lnTo>
                  <a:lnTo>
                    <a:pt x="905030" y="338648"/>
                  </a:lnTo>
                  <a:lnTo>
                    <a:pt x="850662" y="317483"/>
                  </a:lnTo>
                  <a:lnTo>
                    <a:pt x="796293" y="296317"/>
                  </a:lnTo>
                  <a:lnTo>
                    <a:pt x="741924" y="275152"/>
                  </a:lnTo>
                  <a:lnTo>
                    <a:pt x="687555" y="253986"/>
                  </a:lnTo>
                  <a:lnTo>
                    <a:pt x="633187" y="232821"/>
                  </a:lnTo>
                  <a:lnTo>
                    <a:pt x="578818" y="211655"/>
                  </a:lnTo>
                  <a:lnTo>
                    <a:pt x="524449" y="190490"/>
                  </a:lnTo>
                  <a:lnTo>
                    <a:pt x="470081" y="169324"/>
                  </a:lnTo>
                  <a:lnTo>
                    <a:pt x="415712" y="148158"/>
                  </a:lnTo>
                  <a:lnTo>
                    <a:pt x="361343" y="126993"/>
                  </a:lnTo>
                  <a:lnTo>
                    <a:pt x="306974" y="105827"/>
                  </a:lnTo>
                  <a:lnTo>
                    <a:pt x="252606" y="84662"/>
                  </a:lnTo>
                  <a:lnTo>
                    <a:pt x="198237" y="63496"/>
                  </a:lnTo>
                  <a:lnTo>
                    <a:pt x="143868" y="42331"/>
                  </a:lnTo>
                  <a:lnTo>
                    <a:pt x="89499" y="21165"/>
                  </a:lnTo>
                  <a:lnTo>
                    <a:pt x="35131" y="0"/>
                  </a:lnTo>
                  <a:lnTo>
                    <a:pt x="0" y="99276"/>
                  </a:lnTo>
                  <a:lnTo>
                    <a:pt x="55580" y="117019"/>
                  </a:lnTo>
                  <a:lnTo>
                    <a:pt x="111160" y="134761"/>
                  </a:lnTo>
                  <a:lnTo>
                    <a:pt x="166740" y="152503"/>
                  </a:lnTo>
                  <a:lnTo>
                    <a:pt x="222320" y="170245"/>
                  </a:lnTo>
                  <a:lnTo>
                    <a:pt x="277900" y="187987"/>
                  </a:lnTo>
                  <a:lnTo>
                    <a:pt x="333480" y="205730"/>
                  </a:lnTo>
                  <a:lnTo>
                    <a:pt x="389060" y="223472"/>
                  </a:lnTo>
                  <a:lnTo>
                    <a:pt x="444641" y="241214"/>
                  </a:lnTo>
                  <a:lnTo>
                    <a:pt x="500221" y="258956"/>
                  </a:lnTo>
                  <a:lnTo>
                    <a:pt x="555801" y="276699"/>
                  </a:lnTo>
                  <a:lnTo>
                    <a:pt x="611381" y="294441"/>
                  </a:lnTo>
                  <a:lnTo>
                    <a:pt x="666961" y="312183"/>
                  </a:lnTo>
                  <a:lnTo>
                    <a:pt x="722541" y="329925"/>
                  </a:lnTo>
                  <a:lnTo>
                    <a:pt x="778121" y="347667"/>
                  </a:lnTo>
                  <a:lnTo>
                    <a:pt x="833702" y="365410"/>
                  </a:lnTo>
                  <a:lnTo>
                    <a:pt x="889282" y="383152"/>
                  </a:lnTo>
                  <a:lnTo>
                    <a:pt x="944862" y="400894"/>
                  </a:lnTo>
                  <a:lnTo>
                    <a:pt x="1000442" y="418636"/>
                  </a:lnTo>
                  <a:lnTo>
                    <a:pt x="1056022" y="436379"/>
                  </a:lnTo>
                  <a:lnTo>
                    <a:pt x="1111602" y="454121"/>
                  </a:lnTo>
                  <a:lnTo>
                    <a:pt x="1167182" y="471863"/>
                  </a:lnTo>
                  <a:lnTo>
                    <a:pt x="1222763" y="489605"/>
                  </a:lnTo>
                  <a:lnTo>
                    <a:pt x="1278343" y="507347"/>
                  </a:lnTo>
                  <a:lnTo>
                    <a:pt x="1333923" y="525090"/>
                  </a:lnTo>
                  <a:lnTo>
                    <a:pt x="1389503" y="542832"/>
                  </a:lnTo>
                  <a:lnTo>
                    <a:pt x="1445083" y="560574"/>
                  </a:lnTo>
                  <a:lnTo>
                    <a:pt x="1500663" y="578316"/>
                  </a:lnTo>
                  <a:lnTo>
                    <a:pt x="1556243" y="596058"/>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29" name="pg29"/>
            <p:cNvSpPr/>
            <p:nvPr/>
          </p:nvSpPr>
          <p:spPr>
            <a:xfrm>
              <a:off x="812571" y="2705138"/>
              <a:ext cx="1576692" cy="705849"/>
            </a:xfrm>
            <a:custGeom>
              <a:avLst/>
              <a:pathLst>
                <a:path w="1576692" h="705849">
                  <a:moveTo>
                    <a:pt x="1576692" y="705849"/>
                  </a:moveTo>
                  <a:lnTo>
                    <a:pt x="1523669" y="681510"/>
                  </a:lnTo>
                  <a:lnTo>
                    <a:pt x="1470645" y="657170"/>
                  </a:lnTo>
                  <a:lnTo>
                    <a:pt x="1417621" y="632830"/>
                  </a:lnTo>
                  <a:lnTo>
                    <a:pt x="1364597" y="608491"/>
                  </a:lnTo>
                  <a:lnTo>
                    <a:pt x="1311574" y="584151"/>
                  </a:lnTo>
                  <a:lnTo>
                    <a:pt x="1258550" y="559811"/>
                  </a:lnTo>
                  <a:lnTo>
                    <a:pt x="1205526" y="535472"/>
                  </a:lnTo>
                  <a:lnTo>
                    <a:pt x="1152502" y="511132"/>
                  </a:lnTo>
                  <a:lnTo>
                    <a:pt x="1099478" y="486793"/>
                  </a:lnTo>
                  <a:lnTo>
                    <a:pt x="1046455" y="462453"/>
                  </a:lnTo>
                  <a:lnTo>
                    <a:pt x="993431" y="438113"/>
                  </a:lnTo>
                  <a:lnTo>
                    <a:pt x="940407" y="413774"/>
                  </a:lnTo>
                  <a:lnTo>
                    <a:pt x="887383" y="389434"/>
                  </a:lnTo>
                  <a:lnTo>
                    <a:pt x="834360" y="365094"/>
                  </a:lnTo>
                  <a:lnTo>
                    <a:pt x="781336" y="340755"/>
                  </a:lnTo>
                  <a:lnTo>
                    <a:pt x="728312" y="316415"/>
                  </a:lnTo>
                  <a:lnTo>
                    <a:pt x="675288" y="292075"/>
                  </a:lnTo>
                  <a:lnTo>
                    <a:pt x="622265" y="267736"/>
                  </a:lnTo>
                  <a:lnTo>
                    <a:pt x="569241" y="243396"/>
                  </a:lnTo>
                  <a:lnTo>
                    <a:pt x="516217" y="219056"/>
                  </a:lnTo>
                  <a:lnTo>
                    <a:pt x="463193" y="194717"/>
                  </a:lnTo>
                  <a:lnTo>
                    <a:pt x="410169" y="170377"/>
                  </a:lnTo>
                  <a:lnTo>
                    <a:pt x="357146" y="146037"/>
                  </a:lnTo>
                  <a:lnTo>
                    <a:pt x="304122" y="121698"/>
                  </a:lnTo>
                  <a:lnTo>
                    <a:pt x="251098" y="97358"/>
                  </a:lnTo>
                  <a:lnTo>
                    <a:pt x="198074" y="73018"/>
                  </a:lnTo>
                  <a:lnTo>
                    <a:pt x="145051" y="48679"/>
                  </a:lnTo>
                  <a:lnTo>
                    <a:pt x="92027" y="24339"/>
                  </a:lnTo>
                  <a:lnTo>
                    <a:pt x="39003" y="0"/>
                  </a:lnTo>
                  <a:lnTo>
                    <a:pt x="0" y="92048"/>
                  </a:lnTo>
                  <a:lnTo>
                    <a:pt x="54368" y="113214"/>
                  </a:lnTo>
                  <a:lnTo>
                    <a:pt x="108737" y="134379"/>
                  </a:lnTo>
                  <a:lnTo>
                    <a:pt x="163106" y="155545"/>
                  </a:lnTo>
                  <a:lnTo>
                    <a:pt x="217474" y="176710"/>
                  </a:lnTo>
                  <a:lnTo>
                    <a:pt x="271843" y="197876"/>
                  </a:lnTo>
                  <a:lnTo>
                    <a:pt x="326212" y="219042"/>
                  </a:lnTo>
                  <a:lnTo>
                    <a:pt x="380581" y="240207"/>
                  </a:lnTo>
                  <a:lnTo>
                    <a:pt x="434949" y="261373"/>
                  </a:lnTo>
                  <a:lnTo>
                    <a:pt x="489318" y="282538"/>
                  </a:lnTo>
                  <a:lnTo>
                    <a:pt x="543687" y="303704"/>
                  </a:lnTo>
                  <a:lnTo>
                    <a:pt x="598055" y="324869"/>
                  </a:lnTo>
                  <a:lnTo>
                    <a:pt x="652424" y="346035"/>
                  </a:lnTo>
                  <a:lnTo>
                    <a:pt x="706793" y="367200"/>
                  </a:lnTo>
                  <a:lnTo>
                    <a:pt x="761162" y="388366"/>
                  </a:lnTo>
                  <a:lnTo>
                    <a:pt x="815530" y="409532"/>
                  </a:lnTo>
                  <a:lnTo>
                    <a:pt x="869899" y="430697"/>
                  </a:lnTo>
                  <a:lnTo>
                    <a:pt x="924268" y="451863"/>
                  </a:lnTo>
                  <a:lnTo>
                    <a:pt x="978636" y="473028"/>
                  </a:lnTo>
                  <a:lnTo>
                    <a:pt x="1033005" y="494194"/>
                  </a:lnTo>
                  <a:lnTo>
                    <a:pt x="1087374" y="515359"/>
                  </a:lnTo>
                  <a:lnTo>
                    <a:pt x="1141743" y="536525"/>
                  </a:lnTo>
                  <a:lnTo>
                    <a:pt x="1196111" y="557690"/>
                  </a:lnTo>
                  <a:lnTo>
                    <a:pt x="1250480" y="578856"/>
                  </a:lnTo>
                  <a:lnTo>
                    <a:pt x="1304849" y="600022"/>
                  </a:lnTo>
                  <a:lnTo>
                    <a:pt x="1359217" y="621187"/>
                  </a:lnTo>
                  <a:lnTo>
                    <a:pt x="1413586" y="642353"/>
                  </a:lnTo>
                  <a:lnTo>
                    <a:pt x="1467955" y="663518"/>
                  </a:lnTo>
                  <a:lnTo>
                    <a:pt x="1522324" y="684684"/>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30" name="pg30"/>
            <p:cNvSpPr/>
            <p:nvPr/>
          </p:nvSpPr>
          <p:spPr>
            <a:xfrm>
              <a:off x="851574" y="2623313"/>
              <a:ext cx="1537689" cy="787675"/>
            </a:xfrm>
            <a:custGeom>
              <a:avLst/>
              <a:pathLst>
                <a:path w="1537689" h="787675">
                  <a:moveTo>
                    <a:pt x="1537689" y="787675"/>
                  </a:moveTo>
                  <a:lnTo>
                    <a:pt x="1486053" y="760513"/>
                  </a:lnTo>
                  <a:lnTo>
                    <a:pt x="1434418" y="733352"/>
                  </a:lnTo>
                  <a:lnTo>
                    <a:pt x="1382783" y="706191"/>
                  </a:lnTo>
                  <a:lnTo>
                    <a:pt x="1331147" y="679030"/>
                  </a:lnTo>
                  <a:lnTo>
                    <a:pt x="1279512" y="651869"/>
                  </a:lnTo>
                  <a:lnTo>
                    <a:pt x="1227877" y="624707"/>
                  </a:lnTo>
                  <a:lnTo>
                    <a:pt x="1176241" y="597546"/>
                  </a:lnTo>
                  <a:lnTo>
                    <a:pt x="1124606" y="570385"/>
                  </a:lnTo>
                  <a:lnTo>
                    <a:pt x="1072971" y="543224"/>
                  </a:lnTo>
                  <a:lnTo>
                    <a:pt x="1021335" y="516063"/>
                  </a:lnTo>
                  <a:lnTo>
                    <a:pt x="969700" y="488901"/>
                  </a:lnTo>
                  <a:lnTo>
                    <a:pt x="918065" y="461740"/>
                  </a:lnTo>
                  <a:lnTo>
                    <a:pt x="866430" y="434579"/>
                  </a:lnTo>
                  <a:lnTo>
                    <a:pt x="814794" y="407418"/>
                  </a:lnTo>
                  <a:lnTo>
                    <a:pt x="763159" y="380256"/>
                  </a:lnTo>
                  <a:lnTo>
                    <a:pt x="711524" y="353095"/>
                  </a:lnTo>
                  <a:lnTo>
                    <a:pt x="659888" y="325934"/>
                  </a:lnTo>
                  <a:lnTo>
                    <a:pt x="608253" y="298773"/>
                  </a:lnTo>
                  <a:lnTo>
                    <a:pt x="556618" y="271612"/>
                  </a:lnTo>
                  <a:lnTo>
                    <a:pt x="504982" y="244450"/>
                  </a:lnTo>
                  <a:lnTo>
                    <a:pt x="453347" y="217289"/>
                  </a:lnTo>
                  <a:lnTo>
                    <a:pt x="401712" y="190128"/>
                  </a:lnTo>
                  <a:lnTo>
                    <a:pt x="350076" y="162967"/>
                  </a:lnTo>
                  <a:lnTo>
                    <a:pt x="298441" y="135806"/>
                  </a:lnTo>
                  <a:lnTo>
                    <a:pt x="246806" y="108644"/>
                  </a:lnTo>
                  <a:lnTo>
                    <a:pt x="195170" y="81483"/>
                  </a:lnTo>
                  <a:lnTo>
                    <a:pt x="143535" y="54322"/>
                  </a:lnTo>
                  <a:lnTo>
                    <a:pt x="91900" y="27161"/>
                  </a:lnTo>
                  <a:lnTo>
                    <a:pt x="40264" y="0"/>
                  </a:lnTo>
                  <a:lnTo>
                    <a:pt x="0" y="81825"/>
                  </a:lnTo>
                  <a:lnTo>
                    <a:pt x="53023" y="106164"/>
                  </a:lnTo>
                  <a:lnTo>
                    <a:pt x="106047" y="130504"/>
                  </a:lnTo>
                  <a:lnTo>
                    <a:pt x="159071" y="154844"/>
                  </a:lnTo>
                  <a:lnTo>
                    <a:pt x="212095" y="179183"/>
                  </a:lnTo>
                  <a:lnTo>
                    <a:pt x="265118" y="203523"/>
                  </a:lnTo>
                  <a:lnTo>
                    <a:pt x="318142" y="227863"/>
                  </a:lnTo>
                  <a:lnTo>
                    <a:pt x="371166" y="252202"/>
                  </a:lnTo>
                  <a:lnTo>
                    <a:pt x="424190" y="276542"/>
                  </a:lnTo>
                  <a:lnTo>
                    <a:pt x="477213" y="300882"/>
                  </a:lnTo>
                  <a:lnTo>
                    <a:pt x="530237" y="325221"/>
                  </a:lnTo>
                  <a:lnTo>
                    <a:pt x="583261" y="349561"/>
                  </a:lnTo>
                  <a:lnTo>
                    <a:pt x="636285" y="373901"/>
                  </a:lnTo>
                  <a:lnTo>
                    <a:pt x="689308" y="398240"/>
                  </a:lnTo>
                  <a:lnTo>
                    <a:pt x="742332" y="422580"/>
                  </a:lnTo>
                  <a:lnTo>
                    <a:pt x="795356" y="446920"/>
                  </a:lnTo>
                  <a:lnTo>
                    <a:pt x="848380" y="471259"/>
                  </a:lnTo>
                  <a:lnTo>
                    <a:pt x="901404" y="495599"/>
                  </a:lnTo>
                  <a:lnTo>
                    <a:pt x="954427" y="519939"/>
                  </a:lnTo>
                  <a:lnTo>
                    <a:pt x="1007451" y="544278"/>
                  </a:lnTo>
                  <a:lnTo>
                    <a:pt x="1060475" y="568618"/>
                  </a:lnTo>
                  <a:lnTo>
                    <a:pt x="1113499" y="592957"/>
                  </a:lnTo>
                  <a:lnTo>
                    <a:pt x="1166522" y="617297"/>
                  </a:lnTo>
                  <a:lnTo>
                    <a:pt x="1219546" y="641637"/>
                  </a:lnTo>
                  <a:lnTo>
                    <a:pt x="1272570" y="665976"/>
                  </a:lnTo>
                  <a:lnTo>
                    <a:pt x="1325594" y="690316"/>
                  </a:lnTo>
                  <a:lnTo>
                    <a:pt x="1378617" y="714656"/>
                  </a:lnTo>
                  <a:lnTo>
                    <a:pt x="1431641" y="738995"/>
                  </a:lnTo>
                  <a:lnTo>
                    <a:pt x="1484665" y="763335"/>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31" name="pg31"/>
            <p:cNvSpPr/>
            <p:nvPr/>
          </p:nvSpPr>
          <p:spPr>
            <a:xfrm>
              <a:off x="891839" y="2545974"/>
              <a:ext cx="1497424" cy="865014"/>
            </a:xfrm>
            <a:custGeom>
              <a:avLst/>
              <a:pathLst>
                <a:path w="1497424" h="865014">
                  <a:moveTo>
                    <a:pt x="1497424" y="865014"/>
                  </a:moveTo>
                  <a:lnTo>
                    <a:pt x="1447282" y="835186"/>
                  </a:lnTo>
                  <a:lnTo>
                    <a:pt x="1397140" y="805358"/>
                  </a:lnTo>
                  <a:lnTo>
                    <a:pt x="1346998" y="775530"/>
                  </a:lnTo>
                  <a:lnTo>
                    <a:pt x="1296856" y="745702"/>
                  </a:lnTo>
                  <a:lnTo>
                    <a:pt x="1246714" y="715874"/>
                  </a:lnTo>
                  <a:lnTo>
                    <a:pt x="1196572" y="686046"/>
                  </a:lnTo>
                  <a:lnTo>
                    <a:pt x="1146430" y="656218"/>
                  </a:lnTo>
                  <a:lnTo>
                    <a:pt x="1096288" y="626389"/>
                  </a:lnTo>
                  <a:lnTo>
                    <a:pt x="1046146" y="596561"/>
                  </a:lnTo>
                  <a:lnTo>
                    <a:pt x="996004" y="566733"/>
                  </a:lnTo>
                  <a:lnTo>
                    <a:pt x="945862" y="536905"/>
                  </a:lnTo>
                  <a:lnTo>
                    <a:pt x="895720" y="507077"/>
                  </a:lnTo>
                  <a:lnTo>
                    <a:pt x="845578" y="477249"/>
                  </a:lnTo>
                  <a:lnTo>
                    <a:pt x="795436" y="447421"/>
                  </a:lnTo>
                  <a:lnTo>
                    <a:pt x="745294" y="417593"/>
                  </a:lnTo>
                  <a:lnTo>
                    <a:pt x="695151" y="387765"/>
                  </a:lnTo>
                  <a:lnTo>
                    <a:pt x="645009" y="357937"/>
                  </a:lnTo>
                  <a:lnTo>
                    <a:pt x="594867" y="328109"/>
                  </a:lnTo>
                  <a:lnTo>
                    <a:pt x="544725" y="298280"/>
                  </a:lnTo>
                  <a:lnTo>
                    <a:pt x="494583" y="268452"/>
                  </a:lnTo>
                  <a:lnTo>
                    <a:pt x="444441" y="238624"/>
                  </a:lnTo>
                  <a:lnTo>
                    <a:pt x="394299" y="208796"/>
                  </a:lnTo>
                  <a:lnTo>
                    <a:pt x="344157" y="178968"/>
                  </a:lnTo>
                  <a:lnTo>
                    <a:pt x="294015" y="149140"/>
                  </a:lnTo>
                  <a:lnTo>
                    <a:pt x="243873" y="119312"/>
                  </a:lnTo>
                  <a:lnTo>
                    <a:pt x="193731" y="89484"/>
                  </a:lnTo>
                  <a:lnTo>
                    <a:pt x="143589" y="59656"/>
                  </a:lnTo>
                  <a:lnTo>
                    <a:pt x="93447" y="29828"/>
                  </a:lnTo>
                  <a:lnTo>
                    <a:pt x="43305" y="0"/>
                  </a:lnTo>
                  <a:lnTo>
                    <a:pt x="0" y="77339"/>
                  </a:lnTo>
                  <a:lnTo>
                    <a:pt x="51635" y="104500"/>
                  </a:lnTo>
                  <a:lnTo>
                    <a:pt x="103270" y="131661"/>
                  </a:lnTo>
                  <a:lnTo>
                    <a:pt x="154905" y="158823"/>
                  </a:lnTo>
                  <a:lnTo>
                    <a:pt x="206541" y="185984"/>
                  </a:lnTo>
                  <a:lnTo>
                    <a:pt x="258176" y="213145"/>
                  </a:lnTo>
                  <a:lnTo>
                    <a:pt x="309811" y="240306"/>
                  </a:lnTo>
                  <a:lnTo>
                    <a:pt x="361447" y="267468"/>
                  </a:lnTo>
                  <a:lnTo>
                    <a:pt x="413082" y="294629"/>
                  </a:lnTo>
                  <a:lnTo>
                    <a:pt x="464717" y="321790"/>
                  </a:lnTo>
                  <a:lnTo>
                    <a:pt x="516353" y="348951"/>
                  </a:lnTo>
                  <a:lnTo>
                    <a:pt x="567988" y="376112"/>
                  </a:lnTo>
                  <a:lnTo>
                    <a:pt x="619623" y="403274"/>
                  </a:lnTo>
                  <a:lnTo>
                    <a:pt x="671259" y="430435"/>
                  </a:lnTo>
                  <a:lnTo>
                    <a:pt x="722894" y="457596"/>
                  </a:lnTo>
                  <a:lnTo>
                    <a:pt x="774529" y="484757"/>
                  </a:lnTo>
                  <a:lnTo>
                    <a:pt x="826165" y="511918"/>
                  </a:lnTo>
                  <a:lnTo>
                    <a:pt x="877800" y="539080"/>
                  </a:lnTo>
                  <a:lnTo>
                    <a:pt x="929435" y="566241"/>
                  </a:lnTo>
                  <a:lnTo>
                    <a:pt x="981071" y="593402"/>
                  </a:lnTo>
                  <a:lnTo>
                    <a:pt x="1032706" y="620563"/>
                  </a:lnTo>
                  <a:lnTo>
                    <a:pt x="1084341" y="647725"/>
                  </a:lnTo>
                  <a:lnTo>
                    <a:pt x="1135977" y="674886"/>
                  </a:lnTo>
                  <a:lnTo>
                    <a:pt x="1187612" y="702047"/>
                  </a:lnTo>
                  <a:lnTo>
                    <a:pt x="1239247" y="729208"/>
                  </a:lnTo>
                  <a:lnTo>
                    <a:pt x="1290883" y="756369"/>
                  </a:lnTo>
                  <a:lnTo>
                    <a:pt x="1342518" y="783531"/>
                  </a:lnTo>
                  <a:lnTo>
                    <a:pt x="1394153" y="810692"/>
                  </a:lnTo>
                  <a:lnTo>
                    <a:pt x="1445789" y="837853"/>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32" name="pg32"/>
            <p:cNvSpPr/>
            <p:nvPr/>
          </p:nvSpPr>
          <p:spPr>
            <a:xfrm>
              <a:off x="935145" y="2474711"/>
              <a:ext cx="1454118" cy="936277"/>
            </a:xfrm>
            <a:custGeom>
              <a:avLst/>
              <a:pathLst>
                <a:path w="1454118" h="936277">
                  <a:moveTo>
                    <a:pt x="1454118" y="936277"/>
                  </a:moveTo>
                  <a:lnTo>
                    <a:pt x="1405522" y="903991"/>
                  </a:lnTo>
                  <a:lnTo>
                    <a:pt x="1356926" y="871706"/>
                  </a:lnTo>
                  <a:lnTo>
                    <a:pt x="1308330" y="839420"/>
                  </a:lnTo>
                  <a:lnTo>
                    <a:pt x="1259734" y="807135"/>
                  </a:lnTo>
                  <a:lnTo>
                    <a:pt x="1211137" y="774850"/>
                  </a:lnTo>
                  <a:lnTo>
                    <a:pt x="1162541" y="742564"/>
                  </a:lnTo>
                  <a:lnTo>
                    <a:pt x="1113945" y="710279"/>
                  </a:lnTo>
                  <a:lnTo>
                    <a:pt x="1065349" y="677993"/>
                  </a:lnTo>
                  <a:lnTo>
                    <a:pt x="1016753" y="645708"/>
                  </a:lnTo>
                  <a:lnTo>
                    <a:pt x="968156" y="613423"/>
                  </a:lnTo>
                  <a:lnTo>
                    <a:pt x="919560" y="581137"/>
                  </a:lnTo>
                  <a:lnTo>
                    <a:pt x="870964" y="548852"/>
                  </a:lnTo>
                  <a:lnTo>
                    <a:pt x="822368" y="516566"/>
                  </a:lnTo>
                  <a:lnTo>
                    <a:pt x="773772" y="484281"/>
                  </a:lnTo>
                  <a:lnTo>
                    <a:pt x="725176" y="451995"/>
                  </a:lnTo>
                  <a:lnTo>
                    <a:pt x="676579" y="419710"/>
                  </a:lnTo>
                  <a:lnTo>
                    <a:pt x="627983" y="387425"/>
                  </a:lnTo>
                  <a:lnTo>
                    <a:pt x="579387" y="355139"/>
                  </a:lnTo>
                  <a:lnTo>
                    <a:pt x="530791" y="322854"/>
                  </a:lnTo>
                  <a:lnTo>
                    <a:pt x="482195" y="290568"/>
                  </a:lnTo>
                  <a:lnTo>
                    <a:pt x="433598" y="258283"/>
                  </a:lnTo>
                  <a:lnTo>
                    <a:pt x="385002" y="225997"/>
                  </a:lnTo>
                  <a:lnTo>
                    <a:pt x="336406" y="193712"/>
                  </a:lnTo>
                  <a:lnTo>
                    <a:pt x="287810" y="161427"/>
                  </a:lnTo>
                  <a:lnTo>
                    <a:pt x="239214" y="129141"/>
                  </a:lnTo>
                  <a:lnTo>
                    <a:pt x="190617" y="96856"/>
                  </a:lnTo>
                  <a:lnTo>
                    <a:pt x="142021" y="64570"/>
                  </a:lnTo>
                  <a:lnTo>
                    <a:pt x="93425" y="32285"/>
                  </a:lnTo>
                  <a:lnTo>
                    <a:pt x="44829" y="0"/>
                  </a:lnTo>
                  <a:lnTo>
                    <a:pt x="0" y="71262"/>
                  </a:lnTo>
                  <a:lnTo>
                    <a:pt x="50142" y="101090"/>
                  </a:lnTo>
                  <a:lnTo>
                    <a:pt x="100284" y="130918"/>
                  </a:lnTo>
                  <a:lnTo>
                    <a:pt x="150426" y="160746"/>
                  </a:lnTo>
                  <a:lnTo>
                    <a:pt x="200568" y="190574"/>
                  </a:lnTo>
                  <a:lnTo>
                    <a:pt x="250710" y="220402"/>
                  </a:lnTo>
                  <a:lnTo>
                    <a:pt x="300852" y="250231"/>
                  </a:lnTo>
                  <a:lnTo>
                    <a:pt x="350994" y="280059"/>
                  </a:lnTo>
                  <a:lnTo>
                    <a:pt x="401136" y="309887"/>
                  </a:lnTo>
                  <a:lnTo>
                    <a:pt x="451278" y="339715"/>
                  </a:lnTo>
                  <a:lnTo>
                    <a:pt x="501420" y="369543"/>
                  </a:lnTo>
                  <a:lnTo>
                    <a:pt x="551562" y="399371"/>
                  </a:lnTo>
                  <a:lnTo>
                    <a:pt x="601704" y="429199"/>
                  </a:lnTo>
                  <a:lnTo>
                    <a:pt x="651846" y="459027"/>
                  </a:lnTo>
                  <a:lnTo>
                    <a:pt x="701988" y="488855"/>
                  </a:lnTo>
                  <a:lnTo>
                    <a:pt x="752130" y="518683"/>
                  </a:lnTo>
                  <a:lnTo>
                    <a:pt x="802272" y="548512"/>
                  </a:lnTo>
                  <a:lnTo>
                    <a:pt x="852414" y="578340"/>
                  </a:lnTo>
                  <a:lnTo>
                    <a:pt x="902556" y="608168"/>
                  </a:lnTo>
                  <a:lnTo>
                    <a:pt x="952698" y="637996"/>
                  </a:lnTo>
                  <a:lnTo>
                    <a:pt x="1002840" y="667824"/>
                  </a:lnTo>
                  <a:lnTo>
                    <a:pt x="1052982" y="697652"/>
                  </a:lnTo>
                  <a:lnTo>
                    <a:pt x="1103124" y="727480"/>
                  </a:lnTo>
                  <a:lnTo>
                    <a:pt x="1153266" y="757308"/>
                  </a:lnTo>
                  <a:lnTo>
                    <a:pt x="1203408" y="787136"/>
                  </a:lnTo>
                  <a:lnTo>
                    <a:pt x="1253550" y="816964"/>
                  </a:lnTo>
                  <a:lnTo>
                    <a:pt x="1303692" y="846792"/>
                  </a:lnTo>
                  <a:lnTo>
                    <a:pt x="1353834" y="876621"/>
                  </a:lnTo>
                  <a:lnTo>
                    <a:pt x="1403976" y="906449"/>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33" name="pg33"/>
            <p:cNvSpPr/>
            <p:nvPr/>
          </p:nvSpPr>
          <p:spPr>
            <a:xfrm>
              <a:off x="979974" y="2407054"/>
              <a:ext cx="1409289" cy="1003934"/>
            </a:xfrm>
            <a:custGeom>
              <a:avLst/>
              <a:pathLst>
                <a:path w="1409289" h="1003934">
                  <a:moveTo>
                    <a:pt x="1409289" y="1003934"/>
                  </a:moveTo>
                  <a:lnTo>
                    <a:pt x="1362326" y="969315"/>
                  </a:lnTo>
                  <a:lnTo>
                    <a:pt x="1315364" y="934697"/>
                  </a:lnTo>
                  <a:lnTo>
                    <a:pt x="1268401" y="900078"/>
                  </a:lnTo>
                  <a:lnTo>
                    <a:pt x="1221438" y="865460"/>
                  </a:lnTo>
                  <a:lnTo>
                    <a:pt x="1174475" y="830841"/>
                  </a:lnTo>
                  <a:lnTo>
                    <a:pt x="1127512" y="796223"/>
                  </a:lnTo>
                  <a:lnTo>
                    <a:pt x="1080550" y="761605"/>
                  </a:lnTo>
                  <a:lnTo>
                    <a:pt x="1033587" y="726986"/>
                  </a:lnTo>
                  <a:lnTo>
                    <a:pt x="986624" y="692368"/>
                  </a:lnTo>
                  <a:lnTo>
                    <a:pt x="939661" y="657749"/>
                  </a:lnTo>
                  <a:lnTo>
                    <a:pt x="892698" y="623131"/>
                  </a:lnTo>
                  <a:lnTo>
                    <a:pt x="845736" y="588513"/>
                  </a:lnTo>
                  <a:lnTo>
                    <a:pt x="798773" y="553894"/>
                  </a:lnTo>
                  <a:lnTo>
                    <a:pt x="751810" y="519276"/>
                  </a:lnTo>
                  <a:lnTo>
                    <a:pt x="704847" y="484657"/>
                  </a:lnTo>
                  <a:lnTo>
                    <a:pt x="657884" y="450039"/>
                  </a:lnTo>
                  <a:lnTo>
                    <a:pt x="610922" y="415420"/>
                  </a:lnTo>
                  <a:lnTo>
                    <a:pt x="563959" y="380802"/>
                  </a:lnTo>
                  <a:lnTo>
                    <a:pt x="516996" y="346184"/>
                  </a:lnTo>
                  <a:lnTo>
                    <a:pt x="470033" y="311565"/>
                  </a:lnTo>
                  <a:lnTo>
                    <a:pt x="423070" y="276947"/>
                  </a:lnTo>
                  <a:lnTo>
                    <a:pt x="376108" y="242328"/>
                  </a:lnTo>
                  <a:lnTo>
                    <a:pt x="329145" y="207710"/>
                  </a:lnTo>
                  <a:lnTo>
                    <a:pt x="282182" y="173092"/>
                  </a:lnTo>
                  <a:lnTo>
                    <a:pt x="235219" y="138473"/>
                  </a:lnTo>
                  <a:lnTo>
                    <a:pt x="188256" y="103855"/>
                  </a:lnTo>
                  <a:lnTo>
                    <a:pt x="141294" y="69236"/>
                  </a:lnTo>
                  <a:lnTo>
                    <a:pt x="94331" y="34618"/>
                  </a:lnTo>
                  <a:lnTo>
                    <a:pt x="47368" y="0"/>
                  </a:lnTo>
                  <a:lnTo>
                    <a:pt x="0" y="67656"/>
                  </a:lnTo>
                  <a:lnTo>
                    <a:pt x="48596" y="99942"/>
                  </a:lnTo>
                  <a:lnTo>
                    <a:pt x="97192" y="132227"/>
                  </a:lnTo>
                  <a:lnTo>
                    <a:pt x="145788" y="164513"/>
                  </a:lnTo>
                  <a:lnTo>
                    <a:pt x="194384" y="196798"/>
                  </a:lnTo>
                  <a:lnTo>
                    <a:pt x="242980" y="229083"/>
                  </a:lnTo>
                  <a:lnTo>
                    <a:pt x="291577" y="261369"/>
                  </a:lnTo>
                  <a:lnTo>
                    <a:pt x="340173" y="293654"/>
                  </a:lnTo>
                  <a:lnTo>
                    <a:pt x="388769" y="325940"/>
                  </a:lnTo>
                  <a:lnTo>
                    <a:pt x="437365" y="358225"/>
                  </a:lnTo>
                  <a:lnTo>
                    <a:pt x="485961" y="390510"/>
                  </a:lnTo>
                  <a:lnTo>
                    <a:pt x="534558" y="422796"/>
                  </a:lnTo>
                  <a:lnTo>
                    <a:pt x="583154" y="455081"/>
                  </a:lnTo>
                  <a:lnTo>
                    <a:pt x="631750" y="487367"/>
                  </a:lnTo>
                  <a:lnTo>
                    <a:pt x="680346" y="519652"/>
                  </a:lnTo>
                  <a:lnTo>
                    <a:pt x="728942" y="551938"/>
                  </a:lnTo>
                  <a:lnTo>
                    <a:pt x="777539" y="584223"/>
                  </a:lnTo>
                  <a:lnTo>
                    <a:pt x="826135" y="616508"/>
                  </a:lnTo>
                  <a:lnTo>
                    <a:pt x="874731" y="648794"/>
                  </a:lnTo>
                  <a:lnTo>
                    <a:pt x="923327" y="681079"/>
                  </a:lnTo>
                  <a:lnTo>
                    <a:pt x="971923" y="713365"/>
                  </a:lnTo>
                  <a:lnTo>
                    <a:pt x="1020520" y="745650"/>
                  </a:lnTo>
                  <a:lnTo>
                    <a:pt x="1069116" y="777936"/>
                  </a:lnTo>
                  <a:lnTo>
                    <a:pt x="1117712" y="810221"/>
                  </a:lnTo>
                  <a:lnTo>
                    <a:pt x="1166308" y="842506"/>
                  </a:lnTo>
                  <a:lnTo>
                    <a:pt x="1214904" y="874792"/>
                  </a:lnTo>
                  <a:lnTo>
                    <a:pt x="1263501" y="907077"/>
                  </a:lnTo>
                  <a:lnTo>
                    <a:pt x="1312097" y="939363"/>
                  </a:lnTo>
                  <a:lnTo>
                    <a:pt x="1360693" y="971648"/>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34" name="pg34"/>
            <p:cNvSpPr/>
            <p:nvPr/>
          </p:nvSpPr>
          <p:spPr>
            <a:xfrm>
              <a:off x="1027342" y="1719033"/>
              <a:ext cx="1361920" cy="1691955"/>
            </a:xfrm>
            <a:custGeom>
              <a:avLst/>
              <a:pathLst>
                <a:path w="1361920" h="1691955">
                  <a:moveTo>
                    <a:pt x="1361920" y="1691955"/>
                  </a:moveTo>
                  <a:lnTo>
                    <a:pt x="1361920" y="1633611"/>
                  </a:lnTo>
                  <a:lnTo>
                    <a:pt x="1361920" y="1575268"/>
                  </a:lnTo>
                  <a:lnTo>
                    <a:pt x="1361920" y="1516925"/>
                  </a:lnTo>
                  <a:lnTo>
                    <a:pt x="1361920" y="1458582"/>
                  </a:lnTo>
                  <a:lnTo>
                    <a:pt x="1361920" y="1400238"/>
                  </a:lnTo>
                  <a:lnTo>
                    <a:pt x="1361920" y="1341895"/>
                  </a:lnTo>
                  <a:lnTo>
                    <a:pt x="1361920" y="1283552"/>
                  </a:lnTo>
                  <a:lnTo>
                    <a:pt x="1361920" y="1225208"/>
                  </a:lnTo>
                  <a:lnTo>
                    <a:pt x="1361920" y="1166865"/>
                  </a:lnTo>
                  <a:lnTo>
                    <a:pt x="1361920" y="1108522"/>
                  </a:lnTo>
                  <a:lnTo>
                    <a:pt x="1361920" y="1050179"/>
                  </a:lnTo>
                  <a:lnTo>
                    <a:pt x="1361920" y="991835"/>
                  </a:lnTo>
                  <a:lnTo>
                    <a:pt x="1361920" y="933492"/>
                  </a:lnTo>
                  <a:lnTo>
                    <a:pt x="1361920" y="875149"/>
                  </a:lnTo>
                  <a:lnTo>
                    <a:pt x="1361920" y="816805"/>
                  </a:lnTo>
                  <a:lnTo>
                    <a:pt x="1361920" y="758462"/>
                  </a:lnTo>
                  <a:lnTo>
                    <a:pt x="1361920" y="700119"/>
                  </a:lnTo>
                  <a:lnTo>
                    <a:pt x="1361920" y="641776"/>
                  </a:lnTo>
                  <a:lnTo>
                    <a:pt x="1361920" y="583432"/>
                  </a:lnTo>
                  <a:lnTo>
                    <a:pt x="1361920" y="525089"/>
                  </a:lnTo>
                  <a:lnTo>
                    <a:pt x="1361920" y="466746"/>
                  </a:lnTo>
                  <a:lnTo>
                    <a:pt x="1361920" y="408402"/>
                  </a:lnTo>
                  <a:lnTo>
                    <a:pt x="1361920" y="350059"/>
                  </a:lnTo>
                  <a:lnTo>
                    <a:pt x="1361920" y="291716"/>
                  </a:lnTo>
                  <a:lnTo>
                    <a:pt x="1361920" y="233373"/>
                  </a:lnTo>
                  <a:lnTo>
                    <a:pt x="1361920" y="175029"/>
                  </a:lnTo>
                  <a:lnTo>
                    <a:pt x="1361920" y="116686"/>
                  </a:lnTo>
                  <a:lnTo>
                    <a:pt x="1361920" y="58343"/>
                  </a:lnTo>
                  <a:lnTo>
                    <a:pt x="1361920" y="0"/>
                  </a:lnTo>
                  <a:lnTo>
                    <a:pt x="1303305" y="1015"/>
                  </a:lnTo>
                  <a:lnTo>
                    <a:pt x="1244759" y="4061"/>
                  </a:lnTo>
                  <a:lnTo>
                    <a:pt x="1186354" y="9133"/>
                  </a:lnTo>
                  <a:lnTo>
                    <a:pt x="1128160" y="16225"/>
                  </a:lnTo>
                  <a:lnTo>
                    <a:pt x="1070246" y="25330"/>
                  </a:lnTo>
                  <a:lnTo>
                    <a:pt x="1012683" y="36435"/>
                  </a:lnTo>
                  <a:lnTo>
                    <a:pt x="955539" y="49528"/>
                  </a:lnTo>
                  <a:lnTo>
                    <a:pt x="898883" y="64592"/>
                  </a:lnTo>
                  <a:lnTo>
                    <a:pt x="842783" y="81611"/>
                  </a:lnTo>
                  <a:lnTo>
                    <a:pt x="787306" y="100562"/>
                  </a:lnTo>
                  <a:lnTo>
                    <a:pt x="732518" y="121424"/>
                  </a:lnTo>
                  <a:lnTo>
                    <a:pt x="678487" y="144172"/>
                  </a:lnTo>
                  <a:lnTo>
                    <a:pt x="625276" y="168778"/>
                  </a:lnTo>
                  <a:lnTo>
                    <a:pt x="572949" y="195213"/>
                  </a:lnTo>
                  <a:lnTo>
                    <a:pt x="521570" y="223444"/>
                  </a:lnTo>
                  <a:lnTo>
                    <a:pt x="471199" y="253439"/>
                  </a:lnTo>
                  <a:lnTo>
                    <a:pt x="421898" y="285160"/>
                  </a:lnTo>
                  <a:lnTo>
                    <a:pt x="373726" y="318571"/>
                  </a:lnTo>
                  <a:lnTo>
                    <a:pt x="326740" y="353630"/>
                  </a:lnTo>
                  <a:lnTo>
                    <a:pt x="280996" y="390296"/>
                  </a:lnTo>
                  <a:lnTo>
                    <a:pt x="236550" y="428525"/>
                  </a:lnTo>
                  <a:lnTo>
                    <a:pt x="193456" y="468271"/>
                  </a:lnTo>
                  <a:lnTo>
                    <a:pt x="151764" y="509485"/>
                  </a:lnTo>
                  <a:lnTo>
                    <a:pt x="111525" y="552120"/>
                  </a:lnTo>
                  <a:lnTo>
                    <a:pt x="72787" y="596123"/>
                  </a:lnTo>
                  <a:lnTo>
                    <a:pt x="35597" y="641441"/>
                  </a:lnTo>
                  <a:lnTo>
                    <a:pt x="0" y="688021"/>
                  </a:lnTo>
                  <a:lnTo>
                    <a:pt x="46962" y="722639"/>
                  </a:lnTo>
                  <a:lnTo>
                    <a:pt x="93925" y="757257"/>
                  </a:lnTo>
                  <a:lnTo>
                    <a:pt x="140888" y="791876"/>
                  </a:lnTo>
                  <a:lnTo>
                    <a:pt x="187851" y="826494"/>
                  </a:lnTo>
                  <a:lnTo>
                    <a:pt x="234813" y="861113"/>
                  </a:lnTo>
                  <a:lnTo>
                    <a:pt x="281776" y="895731"/>
                  </a:lnTo>
                  <a:lnTo>
                    <a:pt x="328739" y="930350"/>
                  </a:lnTo>
                  <a:lnTo>
                    <a:pt x="375702" y="964968"/>
                  </a:lnTo>
                  <a:lnTo>
                    <a:pt x="422665" y="999586"/>
                  </a:lnTo>
                  <a:lnTo>
                    <a:pt x="469627" y="1034205"/>
                  </a:lnTo>
                  <a:lnTo>
                    <a:pt x="516590" y="1068823"/>
                  </a:lnTo>
                  <a:lnTo>
                    <a:pt x="563553" y="1103442"/>
                  </a:lnTo>
                  <a:lnTo>
                    <a:pt x="610516" y="1138060"/>
                  </a:lnTo>
                  <a:lnTo>
                    <a:pt x="657479" y="1172678"/>
                  </a:lnTo>
                  <a:lnTo>
                    <a:pt x="704441" y="1207297"/>
                  </a:lnTo>
                  <a:lnTo>
                    <a:pt x="751404" y="1241915"/>
                  </a:lnTo>
                  <a:lnTo>
                    <a:pt x="798367" y="1276534"/>
                  </a:lnTo>
                  <a:lnTo>
                    <a:pt x="845330" y="1311152"/>
                  </a:lnTo>
                  <a:lnTo>
                    <a:pt x="892293" y="1345771"/>
                  </a:lnTo>
                  <a:lnTo>
                    <a:pt x="939255" y="1380389"/>
                  </a:lnTo>
                  <a:lnTo>
                    <a:pt x="986218" y="1415007"/>
                  </a:lnTo>
                  <a:lnTo>
                    <a:pt x="1033181" y="1449626"/>
                  </a:lnTo>
                  <a:lnTo>
                    <a:pt x="1080144" y="1484244"/>
                  </a:lnTo>
                  <a:lnTo>
                    <a:pt x="1127107" y="1518863"/>
                  </a:lnTo>
                  <a:lnTo>
                    <a:pt x="1174069" y="1553481"/>
                  </a:lnTo>
                  <a:lnTo>
                    <a:pt x="1221032" y="1588099"/>
                  </a:lnTo>
                  <a:lnTo>
                    <a:pt x="1267995" y="1622718"/>
                  </a:lnTo>
                  <a:lnTo>
                    <a:pt x="1314958" y="1657336"/>
                  </a:lnTo>
                  <a:close/>
                </a:path>
              </a:pathLst>
            </a:custGeom>
            <a:solidFill>
              <a:srgbClr val="D3D3D3">
                <a:alpha val="100000"/>
              </a:srgbClr>
            </a:solidFill>
            <a:ln w="13550" cap="flat">
              <a:solidFill>
                <a:srgbClr val="000000">
                  <a:alpha val="100000"/>
                </a:srgbClr>
              </a:solidFill>
              <a:prstDash val="solid"/>
              <a:miter/>
            </a:ln>
          </p:spPr>
          <p:txBody>
            <a:bodyPr/>
            <a:lstStyle/>
            <a:p/>
          </p:txBody>
        </p:sp>
        <p:sp>
          <p:nvSpPr>
            <p:cNvPr id="35" name="tx35"/>
            <p:cNvSpPr/>
            <p:nvPr/>
          </p:nvSpPr>
          <p:spPr>
            <a:xfrm>
              <a:off x="4576207" y="1539441"/>
              <a:ext cx="291200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DTP1 unvaccinated (% of total unvaccinated)</a:t>
              </a:r>
            </a:p>
          </p:txBody>
        </p:sp>
        <p:sp>
          <p:nvSpPr>
            <p:cNvPr id="36" name="rc36"/>
            <p:cNvSpPr/>
            <p:nvPr/>
          </p:nvSpPr>
          <p:spPr>
            <a:xfrm>
              <a:off x="4585207" y="1763835"/>
              <a:ext cx="201456" cy="201456"/>
            </a:xfrm>
            <a:prstGeom prst="rect">
              <a:avLst/>
            </a:prstGeom>
            <a:solidFill>
              <a:srgbClr val="7ED7D1">
                <a:alpha val="100000"/>
              </a:srgbClr>
            </a:solidFill>
            <a:ln w="13550" cap="flat">
              <a:solidFill>
                <a:srgbClr val="000000">
                  <a:alpha val="100000"/>
                </a:srgbClr>
              </a:solidFill>
              <a:prstDash val="solid"/>
              <a:miter/>
            </a:ln>
          </p:spPr>
          <p:txBody>
            <a:bodyPr/>
            <a:lstStyle/>
            <a:p/>
          </p:txBody>
        </p:sp>
        <p:sp>
          <p:nvSpPr>
            <p:cNvPr id="37" name="rc37"/>
            <p:cNvSpPr/>
            <p:nvPr/>
          </p:nvSpPr>
          <p:spPr>
            <a:xfrm>
              <a:off x="4585207" y="1983291"/>
              <a:ext cx="201456" cy="201456"/>
            </a:xfrm>
            <a:prstGeom prst="rect">
              <a:avLst/>
            </a:prstGeom>
            <a:solidFill>
              <a:srgbClr val="66B0FF">
                <a:alpha val="100000"/>
              </a:srgbClr>
            </a:solidFill>
            <a:ln w="13550" cap="flat">
              <a:solidFill>
                <a:srgbClr val="000000">
                  <a:alpha val="100000"/>
                </a:srgbClr>
              </a:solidFill>
              <a:prstDash val="solid"/>
              <a:miter/>
            </a:ln>
          </p:spPr>
          <p:txBody>
            <a:bodyPr/>
            <a:lstStyle/>
            <a:p/>
          </p:txBody>
        </p:sp>
        <p:sp>
          <p:nvSpPr>
            <p:cNvPr id="38" name="rc38"/>
            <p:cNvSpPr/>
            <p:nvPr/>
          </p:nvSpPr>
          <p:spPr>
            <a:xfrm>
              <a:off x="4585207" y="2202747"/>
              <a:ext cx="201456" cy="201456"/>
            </a:xfrm>
            <a:prstGeom prst="rect">
              <a:avLst/>
            </a:prstGeom>
            <a:solidFill>
              <a:srgbClr val="822E1C">
                <a:alpha val="100000"/>
              </a:srgbClr>
            </a:solidFill>
            <a:ln w="13550" cap="flat">
              <a:solidFill>
                <a:srgbClr val="000000">
                  <a:alpha val="100000"/>
                </a:srgbClr>
              </a:solidFill>
              <a:prstDash val="solid"/>
              <a:miter/>
            </a:ln>
          </p:spPr>
          <p:txBody>
            <a:bodyPr/>
            <a:lstStyle/>
            <a:p/>
          </p:txBody>
        </p:sp>
        <p:sp>
          <p:nvSpPr>
            <p:cNvPr id="39" name="rc39"/>
            <p:cNvSpPr/>
            <p:nvPr/>
          </p:nvSpPr>
          <p:spPr>
            <a:xfrm>
              <a:off x="4585207" y="2422203"/>
              <a:ext cx="201456" cy="201456"/>
            </a:xfrm>
            <a:prstGeom prst="rect">
              <a:avLst/>
            </a:prstGeom>
            <a:solidFill>
              <a:srgbClr val="1C7F93">
                <a:alpha val="100000"/>
              </a:srgbClr>
            </a:solidFill>
            <a:ln w="13550" cap="flat">
              <a:solidFill>
                <a:srgbClr val="000000">
                  <a:alpha val="100000"/>
                </a:srgbClr>
              </a:solidFill>
              <a:prstDash val="solid"/>
              <a:miter/>
            </a:ln>
          </p:spPr>
          <p:txBody>
            <a:bodyPr/>
            <a:lstStyle/>
            <a:p/>
          </p:txBody>
        </p:sp>
        <p:sp>
          <p:nvSpPr>
            <p:cNvPr id="40" name="rc40"/>
            <p:cNvSpPr/>
            <p:nvPr/>
          </p:nvSpPr>
          <p:spPr>
            <a:xfrm>
              <a:off x="4585207" y="2641659"/>
              <a:ext cx="201456" cy="201456"/>
            </a:xfrm>
            <a:prstGeom prst="rect">
              <a:avLst/>
            </a:prstGeom>
            <a:solidFill>
              <a:srgbClr val="AAF400">
                <a:alpha val="100000"/>
              </a:srgbClr>
            </a:solidFill>
            <a:ln w="13550" cap="flat">
              <a:solidFill>
                <a:srgbClr val="000000">
                  <a:alpha val="100000"/>
                </a:srgbClr>
              </a:solidFill>
              <a:prstDash val="solid"/>
              <a:miter/>
            </a:ln>
          </p:spPr>
          <p:txBody>
            <a:bodyPr/>
            <a:lstStyle/>
            <a:p/>
          </p:txBody>
        </p:sp>
        <p:sp>
          <p:nvSpPr>
            <p:cNvPr id="41" name="rc41"/>
            <p:cNvSpPr/>
            <p:nvPr/>
          </p:nvSpPr>
          <p:spPr>
            <a:xfrm>
              <a:off x="4585207" y="2861115"/>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p:txBody>
        </p:sp>
        <p:sp>
          <p:nvSpPr>
            <p:cNvPr id="42" name="rc42"/>
            <p:cNvSpPr/>
            <p:nvPr/>
          </p:nvSpPr>
          <p:spPr>
            <a:xfrm>
              <a:off x="4585207" y="3080571"/>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p:txBody>
        </p:sp>
        <p:sp>
          <p:nvSpPr>
            <p:cNvPr id="43" name="rc43"/>
            <p:cNvSpPr/>
            <p:nvPr/>
          </p:nvSpPr>
          <p:spPr>
            <a:xfrm>
              <a:off x="4585207" y="3300027"/>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p:txBody>
        </p:sp>
        <p:sp>
          <p:nvSpPr>
            <p:cNvPr id="44" name="rc44"/>
            <p:cNvSpPr/>
            <p:nvPr/>
          </p:nvSpPr>
          <p:spPr>
            <a:xfrm>
              <a:off x="4585207" y="3519483"/>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p:txBody>
        </p:sp>
        <p:sp>
          <p:nvSpPr>
            <p:cNvPr id="45" name="rc45"/>
            <p:cNvSpPr/>
            <p:nvPr/>
          </p:nvSpPr>
          <p:spPr>
            <a:xfrm>
              <a:off x="4585207" y="3738939"/>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p:txBody>
        </p:sp>
        <p:sp>
          <p:nvSpPr>
            <p:cNvPr id="46" name="rc46"/>
            <p:cNvSpPr/>
            <p:nvPr/>
          </p:nvSpPr>
          <p:spPr>
            <a:xfrm>
              <a:off x="4585207" y="395839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47" name="rc47"/>
            <p:cNvSpPr/>
            <p:nvPr/>
          </p:nvSpPr>
          <p:spPr>
            <a:xfrm>
              <a:off x="4585207" y="417785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48" name="rc48"/>
            <p:cNvSpPr/>
            <p:nvPr/>
          </p:nvSpPr>
          <p:spPr>
            <a:xfrm>
              <a:off x="4585207" y="439730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49" name="rc49"/>
            <p:cNvSpPr/>
            <p:nvPr/>
          </p:nvSpPr>
          <p:spPr>
            <a:xfrm>
              <a:off x="4585207" y="461676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50" name="rc50"/>
            <p:cNvSpPr/>
            <p:nvPr/>
          </p:nvSpPr>
          <p:spPr>
            <a:xfrm>
              <a:off x="4585207" y="483621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51" name="rc51"/>
            <p:cNvSpPr/>
            <p:nvPr/>
          </p:nvSpPr>
          <p:spPr>
            <a:xfrm>
              <a:off x="4585207" y="505567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52" name="rc52"/>
            <p:cNvSpPr/>
            <p:nvPr/>
          </p:nvSpPr>
          <p:spPr>
            <a:xfrm>
              <a:off x="6515576" y="1763835"/>
              <a:ext cx="201455"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53" name="rc53"/>
            <p:cNvSpPr/>
            <p:nvPr/>
          </p:nvSpPr>
          <p:spPr>
            <a:xfrm>
              <a:off x="6515576" y="1983291"/>
              <a:ext cx="201455"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54" name="rc54"/>
            <p:cNvSpPr/>
            <p:nvPr/>
          </p:nvSpPr>
          <p:spPr>
            <a:xfrm>
              <a:off x="6515576" y="2202747"/>
              <a:ext cx="201455"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55" name="rc55"/>
            <p:cNvSpPr/>
            <p:nvPr/>
          </p:nvSpPr>
          <p:spPr>
            <a:xfrm>
              <a:off x="6515576" y="2422203"/>
              <a:ext cx="201455"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56" name="rc56"/>
            <p:cNvSpPr/>
            <p:nvPr/>
          </p:nvSpPr>
          <p:spPr>
            <a:xfrm>
              <a:off x="6515576" y="2641659"/>
              <a:ext cx="201455"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57" name="rc57"/>
            <p:cNvSpPr/>
            <p:nvPr/>
          </p:nvSpPr>
          <p:spPr>
            <a:xfrm>
              <a:off x="6515576" y="2861115"/>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58" name="rc58"/>
            <p:cNvSpPr/>
            <p:nvPr/>
          </p:nvSpPr>
          <p:spPr>
            <a:xfrm>
              <a:off x="6515576" y="3080571"/>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59" name="rc59"/>
            <p:cNvSpPr/>
            <p:nvPr/>
          </p:nvSpPr>
          <p:spPr>
            <a:xfrm>
              <a:off x="6515576" y="3300027"/>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60" name="rc60"/>
            <p:cNvSpPr/>
            <p:nvPr/>
          </p:nvSpPr>
          <p:spPr>
            <a:xfrm>
              <a:off x="6515576" y="3519483"/>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61" name="rc61"/>
            <p:cNvSpPr/>
            <p:nvPr/>
          </p:nvSpPr>
          <p:spPr>
            <a:xfrm>
              <a:off x="6515576" y="3738939"/>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62" name="rc62"/>
            <p:cNvSpPr/>
            <p:nvPr/>
          </p:nvSpPr>
          <p:spPr>
            <a:xfrm>
              <a:off x="6515576" y="3958395"/>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63" name="rc63"/>
            <p:cNvSpPr/>
            <p:nvPr/>
          </p:nvSpPr>
          <p:spPr>
            <a:xfrm>
              <a:off x="6515576" y="4177851"/>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64" name="rc64"/>
            <p:cNvSpPr/>
            <p:nvPr/>
          </p:nvSpPr>
          <p:spPr>
            <a:xfrm>
              <a:off x="6515576" y="4397307"/>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65" name="rc65"/>
            <p:cNvSpPr/>
            <p:nvPr/>
          </p:nvSpPr>
          <p:spPr>
            <a:xfrm>
              <a:off x="6515576" y="4616763"/>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66" name="rc66"/>
            <p:cNvSpPr/>
            <p:nvPr/>
          </p:nvSpPr>
          <p:spPr>
            <a:xfrm>
              <a:off x="6515576" y="4836219"/>
              <a:ext cx="201455" cy="201456"/>
            </a:xfrm>
            <a:prstGeom prst="rect">
              <a:avLst/>
            </a:prstGeom>
            <a:solidFill>
              <a:srgbClr val="D3D3D3">
                <a:alpha val="100000"/>
              </a:srgbClr>
            </a:solidFill>
            <a:ln w="13550" cap="flat">
              <a:solidFill>
                <a:srgbClr val="000000">
                  <a:alpha val="100000"/>
                </a:srgbClr>
              </a:solidFill>
              <a:prstDash val="solid"/>
              <a:miter/>
            </a:ln>
          </p:spPr>
          <p:txBody>
            <a:bodyPr/>
            <a:lstStyle/>
            <a:p/>
          </p:txBody>
        </p:sp>
        <p:sp>
          <p:nvSpPr>
            <p:cNvPr id="67" name="tx67"/>
            <p:cNvSpPr/>
            <p:nvPr/>
          </p:nvSpPr>
          <p:spPr>
            <a:xfrm>
              <a:off x="4865252" y="1799679"/>
              <a:ext cx="14039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 Nigeria: 2,134,000 (15%) </a:t>
              </a:r>
            </a:p>
          </p:txBody>
        </p:sp>
        <p:sp>
          <p:nvSpPr>
            <p:cNvPr id="68" name="tx68"/>
            <p:cNvSpPr/>
            <p:nvPr/>
          </p:nvSpPr>
          <p:spPr>
            <a:xfrm>
              <a:off x="4865252" y="2019135"/>
              <a:ext cx="12922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 India: 1,592,000 (11%) </a:t>
              </a:r>
            </a:p>
          </p:txBody>
        </p:sp>
        <p:sp>
          <p:nvSpPr>
            <p:cNvPr id="69" name="tx69"/>
            <p:cNvSpPr/>
            <p:nvPr/>
          </p:nvSpPr>
          <p:spPr>
            <a:xfrm>
              <a:off x="4865252" y="2238591"/>
              <a:ext cx="129844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3) Ethiopia: 917,000 (6%) </a:t>
              </a:r>
            </a:p>
          </p:txBody>
        </p:sp>
        <p:sp>
          <p:nvSpPr>
            <p:cNvPr id="70" name="tx70"/>
            <p:cNvSpPr/>
            <p:nvPr/>
          </p:nvSpPr>
          <p:spPr>
            <a:xfrm>
              <a:off x="4865252" y="2458047"/>
              <a:ext cx="113669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4) DRC: 839,000 (6%) </a:t>
              </a:r>
            </a:p>
          </p:txBody>
        </p:sp>
        <p:sp>
          <p:nvSpPr>
            <p:cNvPr id="71" name="tx71"/>
            <p:cNvSpPr/>
            <p:nvPr/>
          </p:nvSpPr>
          <p:spPr>
            <a:xfrm>
              <a:off x="4865252" y="2677503"/>
              <a:ext cx="121773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5) Sudan: 701,000 (5%) </a:t>
              </a:r>
            </a:p>
          </p:txBody>
        </p:sp>
        <p:sp>
          <p:nvSpPr>
            <p:cNvPr id="72" name="tx72"/>
            <p:cNvSpPr/>
            <p:nvPr/>
          </p:nvSpPr>
          <p:spPr>
            <a:xfrm>
              <a:off x="4865252" y="2896959"/>
              <a:ext cx="137926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 Indonesia: 662,000 (5%) </a:t>
              </a:r>
            </a:p>
          </p:txBody>
        </p:sp>
        <p:sp>
          <p:nvSpPr>
            <p:cNvPr id="73" name="tx73"/>
            <p:cNvSpPr/>
            <p:nvPr/>
          </p:nvSpPr>
          <p:spPr>
            <a:xfrm>
              <a:off x="4865252" y="3116415"/>
              <a:ext cx="12486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 Yemen: 580,000 (4%) </a:t>
              </a:r>
            </a:p>
          </p:txBody>
        </p:sp>
        <p:sp>
          <p:nvSpPr>
            <p:cNvPr id="74" name="tx74"/>
            <p:cNvSpPr/>
            <p:nvPr/>
          </p:nvSpPr>
          <p:spPr>
            <a:xfrm>
              <a:off x="4865252" y="3335871"/>
              <a:ext cx="148485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 Afghanistan: 467,000 (3%) </a:t>
              </a:r>
            </a:p>
          </p:txBody>
        </p:sp>
        <p:sp>
          <p:nvSpPr>
            <p:cNvPr id="75" name="tx75"/>
            <p:cNvSpPr/>
            <p:nvPr/>
          </p:nvSpPr>
          <p:spPr>
            <a:xfrm>
              <a:off x="4865252" y="3555327"/>
              <a:ext cx="12425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 Angola: 411,000 (3%) </a:t>
              </a:r>
            </a:p>
          </p:txBody>
        </p:sp>
        <p:sp>
          <p:nvSpPr>
            <p:cNvPr id="76" name="tx76"/>
            <p:cNvSpPr/>
            <p:nvPr/>
          </p:nvSpPr>
          <p:spPr>
            <a:xfrm>
              <a:off x="4865252" y="3774783"/>
              <a:ext cx="13853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 Pakistan: 396,000 (3%) </a:t>
              </a:r>
            </a:p>
          </p:txBody>
        </p:sp>
        <p:sp>
          <p:nvSpPr>
            <p:cNvPr id="77" name="tx77"/>
            <p:cNvSpPr/>
            <p:nvPr/>
          </p:nvSpPr>
          <p:spPr>
            <a:xfrm>
              <a:off x="4865252" y="3994239"/>
              <a:ext cx="136049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11) Somalia: 359,000 (2%) </a:t>
              </a:r>
            </a:p>
          </p:txBody>
        </p:sp>
        <p:sp>
          <p:nvSpPr>
            <p:cNvPr id="78" name="tx78"/>
            <p:cNvSpPr/>
            <p:nvPr/>
          </p:nvSpPr>
          <p:spPr>
            <a:xfrm>
              <a:off x="4865252" y="4213695"/>
              <a:ext cx="141631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12) Viet Nam: 274,000 (2%) </a:t>
              </a:r>
            </a:p>
          </p:txBody>
        </p:sp>
        <p:sp>
          <p:nvSpPr>
            <p:cNvPr id="79" name="tx79"/>
            <p:cNvSpPr/>
            <p:nvPr/>
          </p:nvSpPr>
          <p:spPr>
            <a:xfrm>
              <a:off x="4865252" y="4433151"/>
              <a:ext cx="157173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13) Madagascar: 251,000 (2%) </a:t>
              </a:r>
            </a:p>
          </p:txBody>
        </p:sp>
        <p:sp>
          <p:nvSpPr>
            <p:cNvPr id="80" name="tx80"/>
            <p:cNvSpPr/>
            <p:nvPr/>
          </p:nvSpPr>
          <p:spPr>
            <a:xfrm>
              <a:off x="4865252" y="4652607"/>
              <a:ext cx="131072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14) Mexico: 222,000 (2%) </a:t>
              </a:r>
            </a:p>
          </p:txBody>
        </p:sp>
        <p:sp>
          <p:nvSpPr>
            <p:cNvPr id="81" name="tx81"/>
            <p:cNvSpPr/>
            <p:nvPr/>
          </p:nvSpPr>
          <p:spPr>
            <a:xfrm>
              <a:off x="4865252" y="4872063"/>
              <a:ext cx="15655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15) South Africa: 220,000 (2%) </a:t>
              </a:r>
            </a:p>
          </p:txBody>
        </p:sp>
        <p:sp>
          <p:nvSpPr>
            <p:cNvPr id="82" name="tx82"/>
            <p:cNvSpPr/>
            <p:nvPr/>
          </p:nvSpPr>
          <p:spPr>
            <a:xfrm>
              <a:off x="4865252" y="5091519"/>
              <a:ext cx="116163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16) Mali: 199,000 (1%) </a:t>
              </a:r>
            </a:p>
          </p:txBody>
        </p:sp>
        <p:sp>
          <p:nvSpPr>
            <p:cNvPr id="83" name="tx83"/>
            <p:cNvSpPr/>
            <p:nvPr/>
          </p:nvSpPr>
          <p:spPr>
            <a:xfrm>
              <a:off x="6795621" y="1799679"/>
              <a:ext cx="126723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17) DPRK: 199,000 (1%) </a:t>
              </a:r>
            </a:p>
          </p:txBody>
        </p:sp>
        <p:sp>
          <p:nvSpPr>
            <p:cNvPr id="84" name="tx84"/>
            <p:cNvSpPr/>
            <p:nvPr/>
          </p:nvSpPr>
          <p:spPr>
            <a:xfrm>
              <a:off x="6795621" y="2019135"/>
              <a:ext cx="124873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18) China: 177,000 (1%) </a:t>
              </a:r>
            </a:p>
          </p:txBody>
        </p:sp>
        <p:sp>
          <p:nvSpPr>
            <p:cNvPr id="85" name="tx85"/>
            <p:cNvSpPr/>
            <p:nvPr/>
          </p:nvSpPr>
          <p:spPr>
            <a:xfrm>
              <a:off x="6795621" y="2238591"/>
              <a:ext cx="131710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19) Guinea: 176,000 (1%) </a:t>
              </a:r>
            </a:p>
          </p:txBody>
        </p:sp>
        <p:sp>
          <p:nvSpPr>
            <p:cNvPr id="86" name="tx86"/>
            <p:cNvSpPr/>
            <p:nvPr/>
          </p:nvSpPr>
          <p:spPr>
            <a:xfrm>
              <a:off x="6795621" y="2458047"/>
              <a:ext cx="142248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 Myanmar: 176,000 (1%) </a:t>
              </a:r>
            </a:p>
          </p:txBody>
        </p:sp>
        <p:sp>
          <p:nvSpPr>
            <p:cNvPr id="87" name="tx87"/>
            <p:cNvSpPr/>
            <p:nvPr/>
          </p:nvSpPr>
          <p:spPr>
            <a:xfrm>
              <a:off x="6795621" y="2677503"/>
              <a:ext cx="147852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21) Cameroon: 175,000 (1%) </a:t>
              </a:r>
            </a:p>
          </p:txBody>
        </p:sp>
        <p:sp>
          <p:nvSpPr>
            <p:cNvPr id="88" name="tx88"/>
            <p:cNvSpPr/>
            <p:nvPr/>
          </p:nvSpPr>
          <p:spPr>
            <a:xfrm>
              <a:off x="6795621" y="2896959"/>
              <a:ext cx="149724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22) Philippines: 163,000 (1%) </a:t>
              </a:r>
            </a:p>
          </p:txBody>
        </p:sp>
        <p:sp>
          <p:nvSpPr>
            <p:cNvPr id="89" name="tx89"/>
            <p:cNvSpPr/>
            <p:nvPr/>
          </p:nvSpPr>
          <p:spPr>
            <a:xfrm>
              <a:off x="6795621" y="3116415"/>
              <a:ext cx="158062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23) Cote d'Ivoire: 163,000 (1%) </a:t>
              </a:r>
            </a:p>
          </p:txBody>
        </p:sp>
        <p:sp>
          <p:nvSpPr>
            <p:cNvPr id="90" name="tx90"/>
            <p:cNvSpPr/>
            <p:nvPr/>
          </p:nvSpPr>
          <p:spPr>
            <a:xfrm>
              <a:off x="6795621" y="3335871"/>
              <a:ext cx="148491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24) Venezuela: 147,000 (1%) </a:t>
              </a:r>
            </a:p>
          </p:txBody>
        </p:sp>
        <p:sp>
          <p:nvSpPr>
            <p:cNvPr id="91" name="tx91"/>
            <p:cNvSpPr/>
            <p:nvPr/>
          </p:nvSpPr>
          <p:spPr>
            <a:xfrm>
              <a:off x="6795621" y="3555327"/>
              <a:ext cx="1211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25) Syria: 144,000 (1%) </a:t>
              </a:r>
            </a:p>
          </p:txBody>
        </p:sp>
        <p:sp>
          <p:nvSpPr>
            <p:cNvPr id="92" name="tx92"/>
            <p:cNvSpPr/>
            <p:nvPr/>
          </p:nvSpPr>
          <p:spPr>
            <a:xfrm>
              <a:off x="6795621" y="3774783"/>
              <a:ext cx="119890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26) PNG: 137,000 (1%) </a:t>
              </a:r>
            </a:p>
          </p:txBody>
        </p:sp>
        <p:sp>
          <p:nvSpPr>
            <p:cNvPr id="93" name="tx93"/>
            <p:cNvSpPr/>
            <p:nvPr/>
          </p:nvSpPr>
          <p:spPr>
            <a:xfrm>
              <a:off x="6795621" y="3994239"/>
              <a:ext cx="122390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27) Chad: 125,000 (1%) </a:t>
              </a:r>
            </a:p>
          </p:txBody>
        </p:sp>
        <p:sp>
          <p:nvSpPr>
            <p:cNvPr id="94" name="tx94"/>
            <p:cNvSpPr/>
            <p:nvPr/>
          </p:nvSpPr>
          <p:spPr>
            <a:xfrm>
              <a:off x="6795621" y="4213695"/>
              <a:ext cx="159656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28) Mozambique: 121,000 (1%) </a:t>
              </a:r>
            </a:p>
          </p:txBody>
        </p:sp>
        <p:sp>
          <p:nvSpPr>
            <p:cNvPr id="95" name="tx95"/>
            <p:cNvSpPr/>
            <p:nvPr/>
          </p:nvSpPr>
          <p:spPr>
            <a:xfrm>
              <a:off x="6795621" y="4433151"/>
              <a:ext cx="143514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29) Argentina: 115,000 (1%) </a:t>
              </a:r>
            </a:p>
          </p:txBody>
        </p:sp>
        <p:sp>
          <p:nvSpPr>
            <p:cNvPr id="96" name="tx96"/>
            <p:cNvSpPr/>
            <p:nvPr/>
          </p:nvSpPr>
          <p:spPr>
            <a:xfrm>
              <a:off x="6795621" y="4652607"/>
              <a:ext cx="13293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30) Zambia: 113,000 (1%) </a:t>
              </a:r>
            </a:p>
          </p:txBody>
        </p:sp>
        <p:sp>
          <p:nvSpPr>
            <p:cNvPr id="97" name="tx97"/>
            <p:cNvSpPr/>
            <p:nvPr/>
          </p:nvSpPr>
          <p:spPr>
            <a:xfrm>
              <a:off x="6795621" y="4872063"/>
              <a:ext cx="234837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31) Remaining 165 countries: 2,162,000 (15%) </a:t>
              </a:r>
            </a:p>
          </p:txBody>
        </p:sp>
        <p:sp>
          <p:nvSpPr>
            <p:cNvPr id="98" name="tx98"/>
            <p:cNvSpPr/>
            <p:nvPr/>
          </p:nvSpPr>
          <p:spPr>
            <a:xfrm>
              <a:off x="274320" y="1103438"/>
              <a:ext cx="578701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Rank, number and percentage of zero-dose children, by country, Global, 2023</a:t>
              </a:r>
            </a:p>
          </p:txBody>
        </p:sp>
        <p:sp>
          <p:nvSpPr>
            <p:cNvPr id="99" name="tx99"/>
            <p:cNvSpPr/>
            <p:nvPr/>
          </p:nvSpPr>
          <p:spPr>
            <a:xfrm>
              <a:off x="342621" y="557058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00" name="tx100"/>
            <p:cNvSpPr/>
            <p:nvPr/>
          </p:nvSpPr>
          <p:spPr>
            <a:xfrm>
              <a:off x="459783" y="5692702"/>
              <a:ext cx="4044424"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legend corresponds to region ranking based on highest to lowest</a:t>
              </a:r>
            </a:p>
          </p:txBody>
        </p:sp>
        <p:sp>
          <p:nvSpPr>
            <p:cNvPr id="101" name="tx101"/>
            <p:cNvSpPr/>
            <p:nvPr/>
          </p:nvSpPr>
          <p:spPr>
            <a:xfrm>
              <a:off x="888597" y="5813348"/>
              <a:ext cx="361561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sp>
          <p:nvSpPr>
            <p:cNvPr id="102" name="tx102"/>
            <p:cNvSpPr/>
            <p:nvPr/>
          </p:nvSpPr>
          <p:spPr>
            <a:xfrm>
              <a:off x="1947697" y="5940434"/>
              <a:ext cx="2556510" cy="9718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Total children unvaccinated for DTP1 = 14,517,000.</a:t>
              </a:r>
            </a:p>
          </p:txBody>
        </p:sp>
      </p:grpSp>
      <p:sp>
        <p:nvSpPr>
          <p:cNvPr id="1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7 (23%) countries accounted for over half (52%) of all zero-dose children, globally.
Nigeria had the highest number of children who did not receive DTP1 (n = 2,134,000), which is approximately 15% of all zero-dose children, globally (n = 14,517,000).</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6858000" y="1828800"/>
            <a:ext cx="5303520" cy="3017520"/>
          </a:xfrm>
        </p:spPr>
        <p:txBody>
          <a:bodyPr/>
          <a:lstStyle/>
          <a:p>
            <a:pPr algn="ctr" marL="0" marR="0">
              <a:lnSpc>
                <a:spcPct val="100000"/>
              </a:lnSpc>
              <a:spcBef>
                <a:spcPts val="0"/>
              </a:spcBef>
              <a:spcAft>
                <a:spcPts val="0"/>
              </a:spcAft>
              <a:buNone/>
            </a:pPr>
            <a:r>
              <a:rPr cap="none" sz="4800" i="0" b="0" u="none">
                <a:solidFill>
                  <a:srgbClr val="FFFFFF">
                    <a:alpha val="100000"/>
                  </a:srgbClr>
                </a:solidFill>
                <a:latin typeface="Arial"/>
                <a:cs typeface="Arial"/>
                <a:ea typeface="Arial"/>
                <a:sym typeface="Arial"/>
              </a:rPr>
              <a:t>Global</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013655" y="1010156"/>
              <a:ext cx="1321435" cy="19593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5" name="rc5"/>
            <p:cNvSpPr/>
            <p:nvPr/>
          </p:nvSpPr>
          <p:spPr>
            <a:xfrm>
              <a:off x="1013655" y="1206093"/>
              <a:ext cx="1321435" cy="19593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6" name="rc6"/>
            <p:cNvSpPr/>
            <p:nvPr/>
          </p:nvSpPr>
          <p:spPr>
            <a:xfrm>
              <a:off x="1013655" y="1402030"/>
              <a:ext cx="1321435" cy="19593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7" name="rc7"/>
            <p:cNvSpPr/>
            <p:nvPr/>
          </p:nvSpPr>
          <p:spPr>
            <a:xfrm>
              <a:off x="1013655" y="1597967"/>
              <a:ext cx="1321435" cy="19593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 name="rc8"/>
            <p:cNvSpPr/>
            <p:nvPr/>
          </p:nvSpPr>
          <p:spPr>
            <a:xfrm>
              <a:off x="1013655" y="1793904"/>
              <a:ext cx="1321435" cy="19593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9" name="rc9"/>
            <p:cNvSpPr/>
            <p:nvPr/>
          </p:nvSpPr>
          <p:spPr>
            <a:xfrm>
              <a:off x="1013655" y="1989841"/>
              <a:ext cx="1321435" cy="19593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0" name="rc10"/>
            <p:cNvSpPr/>
            <p:nvPr/>
          </p:nvSpPr>
          <p:spPr>
            <a:xfrm>
              <a:off x="1013655" y="2185778"/>
              <a:ext cx="1321435" cy="19593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1" name="rc11"/>
            <p:cNvSpPr/>
            <p:nvPr/>
          </p:nvSpPr>
          <p:spPr>
            <a:xfrm>
              <a:off x="1013655" y="2381715"/>
              <a:ext cx="1321435" cy="19593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2" name="rc12"/>
            <p:cNvSpPr/>
            <p:nvPr/>
          </p:nvSpPr>
          <p:spPr>
            <a:xfrm>
              <a:off x="1013655" y="2577652"/>
              <a:ext cx="1321435" cy="19593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3" name="rc13"/>
            <p:cNvSpPr/>
            <p:nvPr/>
          </p:nvSpPr>
          <p:spPr>
            <a:xfrm>
              <a:off x="1013655" y="2773589"/>
              <a:ext cx="1321435" cy="195937"/>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4" name="rc14"/>
            <p:cNvSpPr/>
            <p:nvPr/>
          </p:nvSpPr>
          <p:spPr>
            <a:xfrm>
              <a:off x="1013655" y="2969527"/>
              <a:ext cx="1321435" cy="19593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5" name="rc15"/>
            <p:cNvSpPr/>
            <p:nvPr/>
          </p:nvSpPr>
          <p:spPr>
            <a:xfrm>
              <a:off x="1013655" y="3165464"/>
              <a:ext cx="1321435" cy="19593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6" name="rc16"/>
            <p:cNvSpPr/>
            <p:nvPr/>
          </p:nvSpPr>
          <p:spPr>
            <a:xfrm>
              <a:off x="1013655" y="3361401"/>
              <a:ext cx="1321435" cy="19593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7" name="rc17"/>
            <p:cNvSpPr/>
            <p:nvPr/>
          </p:nvSpPr>
          <p:spPr>
            <a:xfrm>
              <a:off x="1013655" y="3557338"/>
              <a:ext cx="1321435" cy="19593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8" name="rc18"/>
            <p:cNvSpPr/>
            <p:nvPr/>
          </p:nvSpPr>
          <p:spPr>
            <a:xfrm>
              <a:off x="1013655" y="3753275"/>
              <a:ext cx="1321435" cy="19593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9" name="rc19"/>
            <p:cNvSpPr/>
            <p:nvPr/>
          </p:nvSpPr>
          <p:spPr>
            <a:xfrm>
              <a:off x="1013655" y="3949212"/>
              <a:ext cx="1321435" cy="19593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0" name="rc20"/>
            <p:cNvSpPr/>
            <p:nvPr/>
          </p:nvSpPr>
          <p:spPr>
            <a:xfrm>
              <a:off x="1013655" y="4145149"/>
              <a:ext cx="1321435" cy="195937"/>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1" name="rc21"/>
            <p:cNvSpPr/>
            <p:nvPr/>
          </p:nvSpPr>
          <p:spPr>
            <a:xfrm>
              <a:off x="1013655" y="4341086"/>
              <a:ext cx="1321435" cy="195937"/>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2" name="rc22"/>
            <p:cNvSpPr/>
            <p:nvPr/>
          </p:nvSpPr>
          <p:spPr>
            <a:xfrm>
              <a:off x="1013655" y="4537023"/>
              <a:ext cx="1321435" cy="195937"/>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3" name="rc23"/>
            <p:cNvSpPr/>
            <p:nvPr/>
          </p:nvSpPr>
          <p:spPr>
            <a:xfrm>
              <a:off x="1013655" y="4732960"/>
              <a:ext cx="1321435" cy="195937"/>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4" name="rc24"/>
            <p:cNvSpPr/>
            <p:nvPr/>
          </p:nvSpPr>
          <p:spPr>
            <a:xfrm>
              <a:off x="1013655" y="4928898"/>
              <a:ext cx="1321435" cy="195937"/>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5" name="rc25"/>
            <p:cNvSpPr/>
            <p:nvPr/>
          </p:nvSpPr>
          <p:spPr>
            <a:xfrm>
              <a:off x="1013655" y="5124835"/>
              <a:ext cx="1321435" cy="195937"/>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6" name="rc26"/>
            <p:cNvSpPr/>
            <p:nvPr/>
          </p:nvSpPr>
          <p:spPr>
            <a:xfrm>
              <a:off x="1013655" y="5320772"/>
              <a:ext cx="1321435" cy="195937"/>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7" name="rc27"/>
            <p:cNvSpPr/>
            <p:nvPr/>
          </p:nvSpPr>
          <p:spPr>
            <a:xfrm>
              <a:off x="1013655" y="5516709"/>
              <a:ext cx="1321435" cy="195937"/>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8" name="rc28"/>
            <p:cNvSpPr/>
            <p:nvPr/>
          </p:nvSpPr>
          <p:spPr>
            <a:xfrm>
              <a:off x="4977961" y="1010156"/>
              <a:ext cx="132143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9" name="rc29"/>
            <p:cNvSpPr/>
            <p:nvPr/>
          </p:nvSpPr>
          <p:spPr>
            <a:xfrm>
              <a:off x="4977961" y="1206093"/>
              <a:ext cx="132143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0" name="rc30"/>
            <p:cNvSpPr/>
            <p:nvPr/>
          </p:nvSpPr>
          <p:spPr>
            <a:xfrm>
              <a:off x="4977961" y="1402030"/>
              <a:ext cx="132143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1" name="rc31"/>
            <p:cNvSpPr/>
            <p:nvPr/>
          </p:nvSpPr>
          <p:spPr>
            <a:xfrm>
              <a:off x="4977961" y="1597967"/>
              <a:ext cx="132143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2" name="rc32"/>
            <p:cNvSpPr/>
            <p:nvPr/>
          </p:nvSpPr>
          <p:spPr>
            <a:xfrm>
              <a:off x="4977961" y="1793904"/>
              <a:ext cx="132143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3" name="rc33"/>
            <p:cNvSpPr/>
            <p:nvPr/>
          </p:nvSpPr>
          <p:spPr>
            <a:xfrm>
              <a:off x="4977961" y="1989841"/>
              <a:ext cx="1321435" cy="19593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4" name="rc34"/>
            <p:cNvSpPr/>
            <p:nvPr/>
          </p:nvSpPr>
          <p:spPr>
            <a:xfrm>
              <a:off x="4977961" y="2185778"/>
              <a:ext cx="132143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 name="rc35"/>
            <p:cNvSpPr/>
            <p:nvPr/>
          </p:nvSpPr>
          <p:spPr>
            <a:xfrm>
              <a:off x="4977961" y="2381715"/>
              <a:ext cx="132143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6" name="rc36"/>
            <p:cNvSpPr/>
            <p:nvPr/>
          </p:nvSpPr>
          <p:spPr>
            <a:xfrm>
              <a:off x="4977961" y="2577652"/>
              <a:ext cx="132143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 name="rc37"/>
            <p:cNvSpPr/>
            <p:nvPr/>
          </p:nvSpPr>
          <p:spPr>
            <a:xfrm>
              <a:off x="4977961" y="2773589"/>
              <a:ext cx="132143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8" name="rc38"/>
            <p:cNvSpPr/>
            <p:nvPr/>
          </p:nvSpPr>
          <p:spPr>
            <a:xfrm>
              <a:off x="4977961" y="2969527"/>
              <a:ext cx="132143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 name="rc39"/>
            <p:cNvSpPr/>
            <p:nvPr/>
          </p:nvSpPr>
          <p:spPr>
            <a:xfrm>
              <a:off x="4977961" y="3165464"/>
              <a:ext cx="132143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0" name="rc40"/>
            <p:cNvSpPr/>
            <p:nvPr/>
          </p:nvSpPr>
          <p:spPr>
            <a:xfrm>
              <a:off x="4977961" y="3361401"/>
              <a:ext cx="132143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1" name="rc41"/>
            <p:cNvSpPr/>
            <p:nvPr/>
          </p:nvSpPr>
          <p:spPr>
            <a:xfrm>
              <a:off x="4977961" y="3557338"/>
              <a:ext cx="132143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2" name="rc42"/>
            <p:cNvSpPr/>
            <p:nvPr/>
          </p:nvSpPr>
          <p:spPr>
            <a:xfrm>
              <a:off x="4977961" y="3753275"/>
              <a:ext cx="132143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3" name="rc43"/>
            <p:cNvSpPr/>
            <p:nvPr/>
          </p:nvSpPr>
          <p:spPr>
            <a:xfrm>
              <a:off x="4977961" y="3949212"/>
              <a:ext cx="132143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4" name="rc44"/>
            <p:cNvSpPr/>
            <p:nvPr/>
          </p:nvSpPr>
          <p:spPr>
            <a:xfrm>
              <a:off x="4977961" y="4145149"/>
              <a:ext cx="132143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5" name="rc45"/>
            <p:cNvSpPr/>
            <p:nvPr/>
          </p:nvSpPr>
          <p:spPr>
            <a:xfrm>
              <a:off x="4977961" y="4341086"/>
              <a:ext cx="132143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6" name="rc46"/>
            <p:cNvSpPr/>
            <p:nvPr/>
          </p:nvSpPr>
          <p:spPr>
            <a:xfrm>
              <a:off x="4977961" y="4537023"/>
              <a:ext cx="1321435" cy="195937"/>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7" name="rc47"/>
            <p:cNvSpPr/>
            <p:nvPr/>
          </p:nvSpPr>
          <p:spPr>
            <a:xfrm>
              <a:off x="4977961" y="4732960"/>
              <a:ext cx="1321435" cy="19593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8" name="rc48"/>
            <p:cNvSpPr/>
            <p:nvPr/>
          </p:nvSpPr>
          <p:spPr>
            <a:xfrm>
              <a:off x="4977961" y="4928898"/>
              <a:ext cx="1321435" cy="19593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9" name="rc49"/>
            <p:cNvSpPr/>
            <p:nvPr/>
          </p:nvSpPr>
          <p:spPr>
            <a:xfrm>
              <a:off x="4977961" y="5124835"/>
              <a:ext cx="1321435" cy="195937"/>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50" name="rc50"/>
            <p:cNvSpPr/>
            <p:nvPr/>
          </p:nvSpPr>
          <p:spPr>
            <a:xfrm>
              <a:off x="4977961" y="5320772"/>
              <a:ext cx="1321435" cy="195937"/>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51" name="rc51"/>
            <p:cNvSpPr/>
            <p:nvPr/>
          </p:nvSpPr>
          <p:spPr>
            <a:xfrm>
              <a:off x="4977961" y="5516709"/>
              <a:ext cx="1321435" cy="195937"/>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52" name="rc52"/>
            <p:cNvSpPr/>
            <p:nvPr/>
          </p:nvSpPr>
          <p:spPr>
            <a:xfrm>
              <a:off x="2335090" y="1010156"/>
              <a:ext cx="1321435" cy="19593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53" name="rc53"/>
            <p:cNvSpPr/>
            <p:nvPr/>
          </p:nvSpPr>
          <p:spPr>
            <a:xfrm>
              <a:off x="2335090" y="1206093"/>
              <a:ext cx="1321435" cy="195937"/>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54" name="rc54"/>
            <p:cNvSpPr/>
            <p:nvPr/>
          </p:nvSpPr>
          <p:spPr>
            <a:xfrm>
              <a:off x="2335090" y="1402030"/>
              <a:ext cx="1321435" cy="195937"/>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55" name="rc55"/>
            <p:cNvSpPr/>
            <p:nvPr/>
          </p:nvSpPr>
          <p:spPr>
            <a:xfrm>
              <a:off x="2335090" y="1597967"/>
              <a:ext cx="1321435" cy="195937"/>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56" name="rc56"/>
            <p:cNvSpPr/>
            <p:nvPr/>
          </p:nvSpPr>
          <p:spPr>
            <a:xfrm>
              <a:off x="2335090" y="1793904"/>
              <a:ext cx="1321435" cy="195937"/>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57" name="rc57"/>
            <p:cNvSpPr/>
            <p:nvPr/>
          </p:nvSpPr>
          <p:spPr>
            <a:xfrm>
              <a:off x="2335090" y="1989841"/>
              <a:ext cx="1321435" cy="195937"/>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58" name="rc58"/>
            <p:cNvSpPr/>
            <p:nvPr/>
          </p:nvSpPr>
          <p:spPr>
            <a:xfrm>
              <a:off x="2335090" y="2185778"/>
              <a:ext cx="1321435" cy="195937"/>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59" name="rc59"/>
            <p:cNvSpPr/>
            <p:nvPr/>
          </p:nvSpPr>
          <p:spPr>
            <a:xfrm>
              <a:off x="2335090" y="2381715"/>
              <a:ext cx="1321435" cy="195937"/>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60" name="rc60"/>
            <p:cNvSpPr/>
            <p:nvPr/>
          </p:nvSpPr>
          <p:spPr>
            <a:xfrm>
              <a:off x="2335090" y="2577652"/>
              <a:ext cx="1321435" cy="195937"/>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61" name="rc61"/>
            <p:cNvSpPr/>
            <p:nvPr/>
          </p:nvSpPr>
          <p:spPr>
            <a:xfrm>
              <a:off x="2335090" y="2773589"/>
              <a:ext cx="1321435" cy="195937"/>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62" name="rc62"/>
            <p:cNvSpPr/>
            <p:nvPr/>
          </p:nvSpPr>
          <p:spPr>
            <a:xfrm>
              <a:off x="2335090" y="2969527"/>
              <a:ext cx="1321435" cy="195937"/>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63" name="rc63"/>
            <p:cNvSpPr/>
            <p:nvPr/>
          </p:nvSpPr>
          <p:spPr>
            <a:xfrm>
              <a:off x="2335090" y="3165464"/>
              <a:ext cx="1321435" cy="195937"/>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64" name="rc64"/>
            <p:cNvSpPr/>
            <p:nvPr/>
          </p:nvSpPr>
          <p:spPr>
            <a:xfrm>
              <a:off x="2335090" y="3361401"/>
              <a:ext cx="1321435" cy="195937"/>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65" name="rc65"/>
            <p:cNvSpPr/>
            <p:nvPr/>
          </p:nvSpPr>
          <p:spPr>
            <a:xfrm>
              <a:off x="2335090" y="3557338"/>
              <a:ext cx="1321435" cy="195937"/>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66" name="rc66"/>
            <p:cNvSpPr/>
            <p:nvPr/>
          </p:nvSpPr>
          <p:spPr>
            <a:xfrm>
              <a:off x="2335090" y="3753275"/>
              <a:ext cx="1321435" cy="195937"/>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67" name="rc67"/>
            <p:cNvSpPr/>
            <p:nvPr/>
          </p:nvSpPr>
          <p:spPr>
            <a:xfrm>
              <a:off x="2335090" y="3949212"/>
              <a:ext cx="1321435" cy="195937"/>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68" name="rc68"/>
            <p:cNvSpPr/>
            <p:nvPr/>
          </p:nvSpPr>
          <p:spPr>
            <a:xfrm>
              <a:off x="2335090" y="4145149"/>
              <a:ext cx="1321435" cy="195937"/>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69" name="rc69"/>
            <p:cNvSpPr/>
            <p:nvPr/>
          </p:nvSpPr>
          <p:spPr>
            <a:xfrm>
              <a:off x="2335090" y="4341086"/>
              <a:ext cx="1321435" cy="195937"/>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70" name="rc70"/>
            <p:cNvSpPr/>
            <p:nvPr/>
          </p:nvSpPr>
          <p:spPr>
            <a:xfrm>
              <a:off x="2335090" y="4537023"/>
              <a:ext cx="1321435" cy="19593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71" name="rc71"/>
            <p:cNvSpPr/>
            <p:nvPr/>
          </p:nvSpPr>
          <p:spPr>
            <a:xfrm>
              <a:off x="2335090" y="4732960"/>
              <a:ext cx="1321435" cy="19593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72" name="rc72"/>
            <p:cNvSpPr/>
            <p:nvPr/>
          </p:nvSpPr>
          <p:spPr>
            <a:xfrm>
              <a:off x="2335090" y="4928898"/>
              <a:ext cx="1321435" cy="195937"/>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73" name="rc73"/>
            <p:cNvSpPr/>
            <p:nvPr/>
          </p:nvSpPr>
          <p:spPr>
            <a:xfrm>
              <a:off x="2335090" y="5124835"/>
              <a:ext cx="1321435" cy="195937"/>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74" name="rc74"/>
            <p:cNvSpPr/>
            <p:nvPr/>
          </p:nvSpPr>
          <p:spPr>
            <a:xfrm>
              <a:off x="2335090" y="5320772"/>
              <a:ext cx="1321435" cy="195937"/>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75" name="rc75"/>
            <p:cNvSpPr/>
            <p:nvPr/>
          </p:nvSpPr>
          <p:spPr>
            <a:xfrm>
              <a:off x="2335090" y="5516709"/>
              <a:ext cx="1321435" cy="195937"/>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76" name="rc76"/>
            <p:cNvSpPr/>
            <p:nvPr/>
          </p:nvSpPr>
          <p:spPr>
            <a:xfrm>
              <a:off x="7620832" y="1010156"/>
              <a:ext cx="132143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7" name="rc77"/>
            <p:cNvSpPr/>
            <p:nvPr/>
          </p:nvSpPr>
          <p:spPr>
            <a:xfrm>
              <a:off x="7620832" y="1206093"/>
              <a:ext cx="132143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8" name="rc78"/>
            <p:cNvSpPr/>
            <p:nvPr/>
          </p:nvSpPr>
          <p:spPr>
            <a:xfrm>
              <a:off x="7620832" y="1402030"/>
              <a:ext cx="132143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79" name="rc79"/>
            <p:cNvSpPr/>
            <p:nvPr/>
          </p:nvSpPr>
          <p:spPr>
            <a:xfrm>
              <a:off x="7620832" y="1597967"/>
              <a:ext cx="132143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0" name="rc80"/>
            <p:cNvSpPr/>
            <p:nvPr/>
          </p:nvSpPr>
          <p:spPr>
            <a:xfrm>
              <a:off x="7620832" y="1793904"/>
              <a:ext cx="132143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81" name="rc81"/>
            <p:cNvSpPr/>
            <p:nvPr/>
          </p:nvSpPr>
          <p:spPr>
            <a:xfrm>
              <a:off x="7620832" y="1989841"/>
              <a:ext cx="132143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2" name="rc82"/>
            <p:cNvSpPr/>
            <p:nvPr/>
          </p:nvSpPr>
          <p:spPr>
            <a:xfrm>
              <a:off x="7620832" y="2185778"/>
              <a:ext cx="132143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3" name="rc83"/>
            <p:cNvSpPr/>
            <p:nvPr/>
          </p:nvSpPr>
          <p:spPr>
            <a:xfrm>
              <a:off x="7620832" y="2381715"/>
              <a:ext cx="1321435" cy="19593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84" name="rc84"/>
            <p:cNvSpPr/>
            <p:nvPr/>
          </p:nvSpPr>
          <p:spPr>
            <a:xfrm>
              <a:off x="7620832" y="2577652"/>
              <a:ext cx="132143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5" name="rc85"/>
            <p:cNvSpPr/>
            <p:nvPr/>
          </p:nvSpPr>
          <p:spPr>
            <a:xfrm>
              <a:off x="7620832" y="2773589"/>
              <a:ext cx="132143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6" name="rc86"/>
            <p:cNvSpPr/>
            <p:nvPr/>
          </p:nvSpPr>
          <p:spPr>
            <a:xfrm>
              <a:off x="7620832" y="2969527"/>
              <a:ext cx="132143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87" name="rc87"/>
            <p:cNvSpPr/>
            <p:nvPr/>
          </p:nvSpPr>
          <p:spPr>
            <a:xfrm>
              <a:off x="7620832" y="3165464"/>
              <a:ext cx="132143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88" name="rc88"/>
            <p:cNvSpPr/>
            <p:nvPr/>
          </p:nvSpPr>
          <p:spPr>
            <a:xfrm>
              <a:off x="7620832" y="3361401"/>
              <a:ext cx="132143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9" name="rc89"/>
            <p:cNvSpPr/>
            <p:nvPr/>
          </p:nvSpPr>
          <p:spPr>
            <a:xfrm>
              <a:off x="7620832" y="3557338"/>
              <a:ext cx="132143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0" name="rc90"/>
            <p:cNvSpPr/>
            <p:nvPr/>
          </p:nvSpPr>
          <p:spPr>
            <a:xfrm>
              <a:off x="7620832" y="3753275"/>
              <a:ext cx="132143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91" name="rc91"/>
            <p:cNvSpPr/>
            <p:nvPr/>
          </p:nvSpPr>
          <p:spPr>
            <a:xfrm>
              <a:off x="7620832" y="3949212"/>
              <a:ext cx="132143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92" name="rc92"/>
            <p:cNvSpPr/>
            <p:nvPr/>
          </p:nvSpPr>
          <p:spPr>
            <a:xfrm>
              <a:off x="7620832" y="4145149"/>
              <a:ext cx="132143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93" name="rc93"/>
            <p:cNvSpPr/>
            <p:nvPr/>
          </p:nvSpPr>
          <p:spPr>
            <a:xfrm>
              <a:off x="7620832" y="4341086"/>
              <a:ext cx="132143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4" name="rc94"/>
            <p:cNvSpPr/>
            <p:nvPr/>
          </p:nvSpPr>
          <p:spPr>
            <a:xfrm>
              <a:off x="7620832" y="4537023"/>
              <a:ext cx="132143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5" name="rc95"/>
            <p:cNvSpPr/>
            <p:nvPr/>
          </p:nvSpPr>
          <p:spPr>
            <a:xfrm>
              <a:off x="7620832" y="4732960"/>
              <a:ext cx="1321435" cy="19593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96" name="rc96"/>
            <p:cNvSpPr/>
            <p:nvPr/>
          </p:nvSpPr>
          <p:spPr>
            <a:xfrm>
              <a:off x="7620832" y="4928898"/>
              <a:ext cx="132143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7" name="rc97"/>
            <p:cNvSpPr/>
            <p:nvPr/>
          </p:nvSpPr>
          <p:spPr>
            <a:xfrm>
              <a:off x="7620832" y="5124835"/>
              <a:ext cx="132143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8" name="rc98"/>
            <p:cNvSpPr/>
            <p:nvPr/>
          </p:nvSpPr>
          <p:spPr>
            <a:xfrm>
              <a:off x="7620832" y="5320772"/>
              <a:ext cx="132143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9" name="rc99"/>
            <p:cNvSpPr/>
            <p:nvPr/>
          </p:nvSpPr>
          <p:spPr>
            <a:xfrm>
              <a:off x="7620832" y="5516709"/>
              <a:ext cx="132143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0" name="rc100"/>
            <p:cNvSpPr/>
            <p:nvPr/>
          </p:nvSpPr>
          <p:spPr>
            <a:xfrm>
              <a:off x="3656525" y="1010156"/>
              <a:ext cx="1321435" cy="19593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01" name="rc101"/>
            <p:cNvSpPr/>
            <p:nvPr/>
          </p:nvSpPr>
          <p:spPr>
            <a:xfrm>
              <a:off x="3656525" y="1206093"/>
              <a:ext cx="1321435" cy="19593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02" name="rc102"/>
            <p:cNvSpPr/>
            <p:nvPr/>
          </p:nvSpPr>
          <p:spPr>
            <a:xfrm>
              <a:off x="3656525" y="1402030"/>
              <a:ext cx="1321435" cy="19593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03" name="rc103"/>
            <p:cNvSpPr/>
            <p:nvPr/>
          </p:nvSpPr>
          <p:spPr>
            <a:xfrm>
              <a:off x="3656525" y="1597967"/>
              <a:ext cx="1321435" cy="19593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04" name="rc104"/>
            <p:cNvSpPr/>
            <p:nvPr/>
          </p:nvSpPr>
          <p:spPr>
            <a:xfrm>
              <a:off x="3656525" y="1793904"/>
              <a:ext cx="1321435" cy="195937"/>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05" name="rc105"/>
            <p:cNvSpPr/>
            <p:nvPr/>
          </p:nvSpPr>
          <p:spPr>
            <a:xfrm>
              <a:off x="3656525" y="1989841"/>
              <a:ext cx="1321435" cy="195937"/>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06" name="rc106"/>
            <p:cNvSpPr/>
            <p:nvPr/>
          </p:nvSpPr>
          <p:spPr>
            <a:xfrm>
              <a:off x="3656525" y="2185778"/>
              <a:ext cx="1321435" cy="195937"/>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07" name="rc107"/>
            <p:cNvSpPr/>
            <p:nvPr/>
          </p:nvSpPr>
          <p:spPr>
            <a:xfrm>
              <a:off x="3656525" y="2381715"/>
              <a:ext cx="1321435" cy="195937"/>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08" name="rc108"/>
            <p:cNvSpPr/>
            <p:nvPr/>
          </p:nvSpPr>
          <p:spPr>
            <a:xfrm>
              <a:off x="3656525" y="2577652"/>
              <a:ext cx="1321435" cy="195937"/>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09" name="rc109"/>
            <p:cNvSpPr/>
            <p:nvPr/>
          </p:nvSpPr>
          <p:spPr>
            <a:xfrm>
              <a:off x="3656525" y="2773589"/>
              <a:ext cx="1321435" cy="195937"/>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10" name="rc110"/>
            <p:cNvSpPr/>
            <p:nvPr/>
          </p:nvSpPr>
          <p:spPr>
            <a:xfrm>
              <a:off x="3656525" y="2969527"/>
              <a:ext cx="1321435" cy="19593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11" name="rc111"/>
            <p:cNvSpPr/>
            <p:nvPr/>
          </p:nvSpPr>
          <p:spPr>
            <a:xfrm>
              <a:off x="3656525" y="3165464"/>
              <a:ext cx="1321435" cy="195937"/>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12" name="rc112"/>
            <p:cNvSpPr/>
            <p:nvPr/>
          </p:nvSpPr>
          <p:spPr>
            <a:xfrm>
              <a:off x="3656525" y="3361401"/>
              <a:ext cx="1321435" cy="195937"/>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13" name="rc113"/>
            <p:cNvSpPr/>
            <p:nvPr/>
          </p:nvSpPr>
          <p:spPr>
            <a:xfrm>
              <a:off x="3656525" y="3557338"/>
              <a:ext cx="1321435" cy="195937"/>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14" name="rc114"/>
            <p:cNvSpPr/>
            <p:nvPr/>
          </p:nvSpPr>
          <p:spPr>
            <a:xfrm>
              <a:off x="3656525" y="3753275"/>
              <a:ext cx="1321435" cy="195937"/>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15" name="rc115"/>
            <p:cNvSpPr/>
            <p:nvPr/>
          </p:nvSpPr>
          <p:spPr>
            <a:xfrm>
              <a:off x="3656525" y="3949212"/>
              <a:ext cx="1321435" cy="195937"/>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16" name="rc116"/>
            <p:cNvSpPr/>
            <p:nvPr/>
          </p:nvSpPr>
          <p:spPr>
            <a:xfrm>
              <a:off x="3656525" y="4145149"/>
              <a:ext cx="1321435" cy="195937"/>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17" name="rc117"/>
            <p:cNvSpPr/>
            <p:nvPr/>
          </p:nvSpPr>
          <p:spPr>
            <a:xfrm>
              <a:off x="3656525" y="4341086"/>
              <a:ext cx="132143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18" name="rc118"/>
            <p:cNvSpPr/>
            <p:nvPr/>
          </p:nvSpPr>
          <p:spPr>
            <a:xfrm>
              <a:off x="3656525" y="4537023"/>
              <a:ext cx="132143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19" name="rc119"/>
            <p:cNvSpPr/>
            <p:nvPr/>
          </p:nvSpPr>
          <p:spPr>
            <a:xfrm>
              <a:off x="3656525" y="4732960"/>
              <a:ext cx="132143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0" name="rc120"/>
            <p:cNvSpPr/>
            <p:nvPr/>
          </p:nvSpPr>
          <p:spPr>
            <a:xfrm>
              <a:off x="3656525" y="4928898"/>
              <a:ext cx="1321435" cy="19593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21" name="rc121"/>
            <p:cNvSpPr/>
            <p:nvPr/>
          </p:nvSpPr>
          <p:spPr>
            <a:xfrm>
              <a:off x="3656525" y="5124835"/>
              <a:ext cx="1321435" cy="195937"/>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22" name="rc122"/>
            <p:cNvSpPr/>
            <p:nvPr/>
          </p:nvSpPr>
          <p:spPr>
            <a:xfrm>
              <a:off x="3656525" y="5320772"/>
              <a:ext cx="132143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3" name="rc123"/>
            <p:cNvSpPr/>
            <p:nvPr/>
          </p:nvSpPr>
          <p:spPr>
            <a:xfrm>
              <a:off x="3656525" y="5516709"/>
              <a:ext cx="1321435" cy="195937"/>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24" name="rc124"/>
            <p:cNvSpPr/>
            <p:nvPr/>
          </p:nvSpPr>
          <p:spPr>
            <a:xfrm>
              <a:off x="6299396" y="1010156"/>
              <a:ext cx="132143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5" name="rc125"/>
            <p:cNvSpPr/>
            <p:nvPr/>
          </p:nvSpPr>
          <p:spPr>
            <a:xfrm>
              <a:off x="6299396" y="1206093"/>
              <a:ext cx="132143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6" name="rc126"/>
            <p:cNvSpPr/>
            <p:nvPr/>
          </p:nvSpPr>
          <p:spPr>
            <a:xfrm>
              <a:off x="6299396" y="1402030"/>
              <a:ext cx="132143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27" name="rc127"/>
            <p:cNvSpPr/>
            <p:nvPr/>
          </p:nvSpPr>
          <p:spPr>
            <a:xfrm>
              <a:off x="6299396" y="1597967"/>
              <a:ext cx="132143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8" name="rc128"/>
            <p:cNvSpPr/>
            <p:nvPr/>
          </p:nvSpPr>
          <p:spPr>
            <a:xfrm>
              <a:off x="6299396" y="1793904"/>
              <a:ext cx="132143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29" name="rc129"/>
            <p:cNvSpPr/>
            <p:nvPr/>
          </p:nvSpPr>
          <p:spPr>
            <a:xfrm>
              <a:off x="6299396" y="1989841"/>
              <a:ext cx="132143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30" name="rc130"/>
            <p:cNvSpPr/>
            <p:nvPr/>
          </p:nvSpPr>
          <p:spPr>
            <a:xfrm>
              <a:off x="6299396" y="2185778"/>
              <a:ext cx="132143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1" name="rc131"/>
            <p:cNvSpPr/>
            <p:nvPr/>
          </p:nvSpPr>
          <p:spPr>
            <a:xfrm>
              <a:off x="6299396" y="2381715"/>
              <a:ext cx="132143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2" name="rc132"/>
            <p:cNvSpPr/>
            <p:nvPr/>
          </p:nvSpPr>
          <p:spPr>
            <a:xfrm>
              <a:off x="6299396" y="2577652"/>
              <a:ext cx="132143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3" name="rc133"/>
            <p:cNvSpPr/>
            <p:nvPr/>
          </p:nvSpPr>
          <p:spPr>
            <a:xfrm>
              <a:off x="6299396" y="2773589"/>
              <a:ext cx="1321435" cy="19593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34" name="rc134"/>
            <p:cNvSpPr/>
            <p:nvPr/>
          </p:nvSpPr>
          <p:spPr>
            <a:xfrm>
              <a:off x="6299396" y="2969527"/>
              <a:ext cx="132143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5" name="rc135"/>
            <p:cNvSpPr/>
            <p:nvPr/>
          </p:nvSpPr>
          <p:spPr>
            <a:xfrm>
              <a:off x="6299396" y="3165464"/>
              <a:ext cx="1321435" cy="19593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36" name="rc136"/>
            <p:cNvSpPr/>
            <p:nvPr/>
          </p:nvSpPr>
          <p:spPr>
            <a:xfrm>
              <a:off x="6299396" y="3361401"/>
              <a:ext cx="1321435" cy="19593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37" name="rc137"/>
            <p:cNvSpPr/>
            <p:nvPr/>
          </p:nvSpPr>
          <p:spPr>
            <a:xfrm>
              <a:off x="6299396" y="3557338"/>
              <a:ext cx="132143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8" name="rc138"/>
            <p:cNvSpPr/>
            <p:nvPr/>
          </p:nvSpPr>
          <p:spPr>
            <a:xfrm>
              <a:off x="6299396" y="3753275"/>
              <a:ext cx="132143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9" name="rc139"/>
            <p:cNvSpPr/>
            <p:nvPr/>
          </p:nvSpPr>
          <p:spPr>
            <a:xfrm>
              <a:off x="6299396" y="3949212"/>
              <a:ext cx="132143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0" name="rc140"/>
            <p:cNvSpPr/>
            <p:nvPr/>
          </p:nvSpPr>
          <p:spPr>
            <a:xfrm>
              <a:off x="6299396" y="4145149"/>
              <a:ext cx="132143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1" name="rc141"/>
            <p:cNvSpPr/>
            <p:nvPr/>
          </p:nvSpPr>
          <p:spPr>
            <a:xfrm>
              <a:off x="6299396" y="4341086"/>
              <a:ext cx="132143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2" name="rc142"/>
            <p:cNvSpPr/>
            <p:nvPr/>
          </p:nvSpPr>
          <p:spPr>
            <a:xfrm>
              <a:off x="6299396" y="4537023"/>
              <a:ext cx="132143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43" name="rc143"/>
            <p:cNvSpPr/>
            <p:nvPr/>
          </p:nvSpPr>
          <p:spPr>
            <a:xfrm>
              <a:off x="6299396" y="4732960"/>
              <a:ext cx="132143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4" name="rc144"/>
            <p:cNvSpPr/>
            <p:nvPr/>
          </p:nvSpPr>
          <p:spPr>
            <a:xfrm>
              <a:off x="6299396" y="4928898"/>
              <a:ext cx="132143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45" name="rc145"/>
            <p:cNvSpPr/>
            <p:nvPr/>
          </p:nvSpPr>
          <p:spPr>
            <a:xfrm>
              <a:off x="6299396" y="5124835"/>
              <a:ext cx="132143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6" name="rc146"/>
            <p:cNvSpPr/>
            <p:nvPr/>
          </p:nvSpPr>
          <p:spPr>
            <a:xfrm>
              <a:off x="6299396" y="5320772"/>
              <a:ext cx="132143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47" name="rc147"/>
            <p:cNvSpPr/>
            <p:nvPr/>
          </p:nvSpPr>
          <p:spPr>
            <a:xfrm>
              <a:off x="6299396" y="5516709"/>
              <a:ext cx="132143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8" name="tx148"/>
            <p:cNvSpPr/>
            <p:nvPr/>
          </p:nvSpPr>
          <p:spPr>
            <a:xfrm>
              <a:off x="1606044" y="106229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66</a:t>
              </a:r>
            </a:p>
          </p:txBody>
        </p:sp>
        <p:sp>
          <p:nvSpPr>
            <p:cNvPr id="149" name="tx149"/>
            <p:cNvSpPr/>
            <p:nvPr/>
          </p:nvSpPr>
          <p:spPr>
            <a:xfrm>
              <a:off x="1606044" y="125822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66</a:t>
              </a:r>
            </a:p>
          </p:txBody>
        </p:sp>
        <p:sp>
          <p:nvSpPr>
            <p:cNvPr id="150" name="tx150"/>
            <p:cNvSpPr/>
            <p:nvPr/>
          </p:nvSpPr>
          <p:spPr>
            <a:xfrm>
              <a:off x="1606044" y="14541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68</a:t>
              </a:r>
            </a:p>
          </p:txBody>
        </p:sp>
        <p:sp>
          <p:nvSpPr>
            <p:cNvPr id="151" name="tx151"/>
            <p:cNvSpPr/>
            <p:nvPr/>
          </p:nvSpPr>
          <p:spPr>
            <a:xfrm>
              <a:off x="1606044" y="165010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70</a:t>
              </a:r>
            </a:p>
          </p:txBody>
        </p:sp>
        <p:sp>
          <p:nvSpPr>
            <p:cNvPr id="152" name="tx152"/>
            <p:cNvSpPr/>
            <p:nvPr/>
          </p:nvSpPr>
          <p:spPr>
            <a:xfrm>
              <a:off x="1606044" y="1847540"/>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72</a:t>
              </a:r>
            </a:p>
          </p:txBody>
        </p:sp>
        <p:sp>
          <p:nvSpPr>
            <p:cNvPr id="153" name="tx153"/>
            <p:cNvSpPr/>
            <p:nvPr/>
          </p:nvSpPr>
          <p:spPr>
            <a:xfrm>
              <a:off x="1606044" y="2041917"/>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73</a:t>
              </a:r>
            </a:p>
          </p:txBody>
        </p:sp>
        <p:sp>
          <p:nvSpPr>
            <p:cNvPr id="154" name="tx154"/>
            <p:cNvSpPr/>
            <p:nvPr/>
          </p:nvSpPr>
          <p:spPr>
            <a:xfrm>
              <a:off x="1606044" y="2237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76</a:t>
              </a:r>
            </a:p>
          </p:txBody>
        </p:sp>
        <p:sp>
          <p:nvSpPr>
            <p:cNvPr id="155" name="tx155"/>
            <p:cNvSpPr/>
            <p:nvPr/>
          </p:nvSpPr>
          <p:spPr>
            <a:xfrm>
              <a:off x="1606044" y="2436851"/>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77</a:t>
              </a:r>
            </a:p>
          </p:txBody>
        </p:sp>
        <p:sp>
          <p:nvSpPr>
            <p:cNvPr id="156" name="tx156"/>
            <p:cNvSpPr/>
            <p:nvPr/>
          </p:nvSpPr>
          <p:spPr>
            <a:xfrm>
              <a:off x="1606044" y="262978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80</a:t>
              </a:r>
            </a:p>
          </p:txBody>
        </p:sp>
        <p:sp>
          <p:nvSpPr>
            <p:cNvPr id="157" name="tx157"/>
            <p:cNvSpPr/>
            <p:nvPr/>
          </p:nvSpPr>
          <p:spPr>
            <a:xfrm>
              <a:off x="1606044" y="282572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82</a:t>
              </a:r>
            </a:p>
          </p:txBody>
        </p:sp>
        <p:sp>
          <p:nvSpPr>
            <p:cNvPr id="158" name="tx158"/>
            <p:cNvSpPr/>
            <p:nvPr/>
          </p:nvSpPr>
          <p:spPr>
            <a:xfrm>
              <a:off x="1606044" y="30216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80</a:t>
              </a:r>
            </a:p>
          </p:txBody>
        </p:sp>
        <p:sp>
          <p:nvSpPr>
            <p:cNvPr id="159" name="tx159"/>
            <p:cNvSpPr/>
            <p:nvPr/>
          </p:nvSpPr>
          <p:spPr>
            <a:xfrm>
              <a:off x="1606044" y="321760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80</a:t>
              </a:r>
            </a:p>
          </p:txBody>
        </p:sp>
        <p:sp>
          <p:nvSpPr>
            <p:cNvPr id="160" name="tx160"/>
            <p:cNvSpPr/>
            <p:nvPr/>
          </p:nvSpPr>
          <p:spPr>
            <a:xfrm>
              <a:off x="1606044" y="3413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78</a:t>
              </a:r>
            </a:p>
          </p:txBody>
        </p:sp>
        <p:sp>
          <p:nvSpPr>
            <p:cNvPr id="161" name="tx161"/>
            <p:cNvSpPr/>
            <p:nvPr/>
          </p:nvSpPr>
          <p:spPr>
            <a:xfrm>
              <a:off x="1606044" y="3612474"/>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77</a:t>
              </a:r>
            </a:p>
          </p:txBody>
        </p:sp>
        <p:sp>
          <p:nvSpPr>
            <p:cNvPr id="162" name="tx162"/>
            <p:cNvSpPr/>
            <p:nvPr/>
          </p:nvSpPr>
          <p:spPr>
            <a:xfrm>
              <a:off x="1606044" y="38054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78</a:t>
              </a:r>
            </a:p>
          </p:txBody>
        </p:sp>
        <p:sp>
          <p:nvSpPr>
            <p:cNvPr id="163" name="tx163"/>
            <p:cNvSpPr/>
            <p:nvPr/>
          </p:nvSpPr>
          <p:spPr>
            <a:xfrm>
              <a:off x="1606044" y="400134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79</a:t>
              </a:r>
            </a:p>
          </p:txBody>
        </p:sp>
        <p:sp>
          <p:nvSpPr>
            <p:cNvPr id="164" name="tx164"/>
            <p:cNvSpPr/>
            <p:nvPr/>
          </p:nvSpPr>
          <p:spPr>
            <a:xfrm>
              <a:off x="1606044" y="419728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81</a:t>
              </a:r>
            </a:p>
          </p:txBody>
        </p:sp>
        <p:sp>
          <p:nvSpPr>
            <p:cNvPr id="165" name="tx165"/>
            <p:cNvSpPr/>
            <p:nvPr/>
          </p:nvSpPr>
          <p:spPr>
            <a:xfrm>
              <a:off x="1606044" y="43932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81</a:t>
              </a:r>
            </a:p>
          </p:txBody>
        </p:sp>
        <p:sp>
          <p:nvSpPr>
            <p:cNvPr id="166" name="tx166"/>
            <p:cNvSpPr/>
            <p:nvPr/>
          </p:nvSpPr>
          <p:spPr>
            <a:xfrm>
              <a:off x="1606044" y="45891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82</a:t>
              </a:r>
            </a:p>
          </p:txBody>
        </p:sp>
        <p:sp>
          <p:nvSpPr>
            <p:cNvPr id="167" name="tx167"/>
            <p:cNvSpPr/>
            <p:nvPr/>
          </p:nvSpPr>
          <p:spPr>
            <a:xfrm>
              <a:off x="1606044" y="4785037"/>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83</a:t>
              </a:r>
            </a:p>
          </p:txBody>
        </p:sp>
        <p:sp>
          <p:nvSpPr>
            <p:cNvPr id="168" name="tx168"/>
            <p:cNvSpPr/>
            <p:nvPr/>
          </p:nvSpPr>
          <p:spPr>
            <a:xfrm>
              <a:off x="1606044" y="49810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82</a:t>
              </a:r>
            </a:p>
          </p:txBody>
        </p:sp>
        <p:sp>
          <p:nvSpPr>
            <p:cNvPr id="169" name="tx169"/>
            <p:cNvSpPr/>
            <p:nvPr/>
          </p:nvSpPr>
          <p:spPr>
            <a:xfrm>
              <a:off x="1606044" y="517697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81</a:t>
              </a:r>
            </a:p>
          </p:txBody>
        </p:sp>
        <p:sp>
          <p:nvSpPr>
            <p:cNvPr id="170" name="tx170"/>
            <p:cNvSpPr/>
            <p:nvPr/>
          </p:nvSpPr>
          <p:spPr>
            <a:xfrm>
              <a:off x="1606044" y="5372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81</a:t>
              </a:r>
            </a:p>
          </p:txBody>
        </p:sp>
        <p:sp>
          <p:nvSpPr>
            <p:cNvPr id="171" name="tx171"/>
            <p:cNvSpPr/>
            <p:nvPr/>
          </p:nvSpPr>
          <p:spPr>
            <a:xfrm>
              <a:off x="1606044" y="556878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83</a:t>
              </a:r>
            </a:p>
          </p:txBody>
        </p:sp>
        <p:sp>
          <p:nvSpPr>
            <p:cNvPr id="172" name="tx172"/>
            <p:cNvSpPr/>
            <p:nvPr/>
          </p:nvSpPr>
          <p:spPr>
            <a:xfrm>
              <a:off x="5570350" y="106229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97</a:t>
              </a:r>
            </a:p>
          </p:txBody>
        </p:sp>
        <p:sp>
          <p:nvSpPr>
            <p:cNvPr id="173" name="tx173"/>
            <p:cNvSpPr/>
            <p:nvPr/>
          </p:nvSpPr>
          <p:spPr>
            <a:xfrm>
              <a:off x="5570350" y="125822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96</a:t>
              </a:r>
            </a:p>
          </p:txBody>
        </p:sp>
        <p:sp>
          <p:nvSpPr>
            <p:cNvPr id="174" name="tx174"/>
            <p:cNvSpPr/>
            <p:nvPr/>
          </p:nvSpPr>
          <p:spPr>
            <a:xfrm>
              <a:off x="5570350" y="14541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96</a:t>
              </a:r>
            </a:p>
          </p:txBody>
        </p:sp>
        <p:sp>
          <p:nvSpPr>
            <p:cNvPr id="175" name="tx175"/>
            <p:cNvSpPr/>
            <p:nvPr/>
          </p:nvSpPr>
          <p:spPr>
            <a:xfrm>
              <a:off x="5570350" y="165010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97</a:t>
              </a:r>
            </a:p>
          </p:txBody>
        </p:sp>
        <p:sp>
          <p:nvSpPr>
            <p:cNvPr id="176" name="tx176"/>
            <p:cNvSpPr/>
            <p:nvPr/>
          </p:nvSpPr>
          <p:spPr>
            <a:xfrm>
              <a:off x="5570350" y="184604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97</a:t>
              </a:r>
            </a:p>
          </p:txBody>
        </p:sp>
        <p:sp>
          <p:nvSpPr>
            <p:cNvPr id="177" name="tx177"/>
            <p:cNvSpPr/>
            <p:nvPr/>
          </p:nvSpPr>
          <p:spPr>
            <a:xfrm>
              <a:off x="5570350" y="204197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98</a:t>
              </a:r>
            </a:p>
          </p:txBody>
        </p:sp>
        <p:sp>
          <p:nvSpPr>
            <p:cNvPr id="178" name="tx178"/>
            <p:cNvSpPr/>
            <p:nvPr/>
          </p:nvSpPr>
          <p:spPr>
            <a:xfrm>
              <a:off x="5570350" y="2237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97</a:t>
              </a:r>
            </a:p>
          </p:txBody>
        </p:sp>
        <p:sp>
          <p:nvSpPr>
            <p:cNvPr id="179" name="tx179"/>
            <p:cNvSpPr/>
            <p:nvPr/>
          </p:nvSpPr>
          <p:spPr>
            <a:xfrm>
              <a:off x="5570350" y="243385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96</a:t>
              </a:r>
            </a:p>
          </p:txBody>
        </p:sp>
        <p:sp>
          <p:nvSpPr>
            <p:cNvPr id="180" name="tx180"/>
            <p:cNvSpPr/>
            <p:nvPr/>
          </p:nvSpPr>
          <p:spPr>
            <a:xfrm>
              <a:off x="5570350" y="262978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97</a:t>
              </a:r>
            </a:p>
          </p:txBody>
        </p:sp>
        <p:sp>
          <p:nvSpPr>
            <p:cNvPr id="181" name="tx181"/>
            <p:cNvSpPr/>
            <p:nvPr/>
          </p:nvSpPr>
          <p:spPr>
            <a:xfrm>
              <a:off x="5570350" y="282572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97</a:t>
              </a:r>
            </a:p>
          </p:txBody>
        </p:sp>
        <p:sp>
          <p:nvSpPr>
            <p:cNvPr id="182" name="tx182"/>
            <p:cNvSpPr/>
            <p:nvPr/>
          </p:nvSpPr>
          <p:spPr>
            <a:xfrm>
              <a:off x="5570350" y="30216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97</a:t>
              </a:r>
            </a:p>
          </p:txBody>
        </p:sp>
        <p:sp>
          <p:nvSpPr>
            <p:cNvPr id="183" name="tx183"/>
            <p:cNvSpPr/>
            <p:nvPr/>
          </p:nvSpPr>
          <p:spPr>
            <a:xfrm>
              <a:off x="5570350" y="321760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97</a:t>
              </a:r>
            </a:p>
          </p:txBody>
        </p:sp>
        <p:sp>
          <p:nvSpPr>
            <p:cNvPr id="184" name="tx184"/>
            <p:cNvSpPr/>
            <p:nvPr/>
          </p:nvSpPr>
          <p:spPr>
            <a:xfrm>
              <a:off x="5570350" y="3413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96</a:t>
              </a:r>
            </a:p>
          </p:txBody>
        </p:sp>
        <p:sp>
          <p:nvSpPr>
            <p:cNvPr id="185" name="tx185"/>
            <p:cNvSpPr/>
            <p:nvPr/>
          </p:nvSpPr>
          <p:spPr>
            <a:xfrm>
              <a:off x="5570350" y="360947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95</a:t>
              </a:r>
            </a:p>
          </p:txBody>
        </p:sp>
        <p:sp>
          <p:nvSpPr>
            <p:cNvPr id="186" name="tx186"/>
            <p:cNvSpPr/>
            <p:nvPr/>
          </p:nvSpPr>
          <p:spPr>
            <a:xfrm>
              <a:off x="5570350" y="38054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96</a:t>
              </a:r>
            </a:p>
          </p:txBody>
        </p:sp>
        <p:sp>
          <p:nvSpPr>
            <p:cNvPr id="187" name="tx187"/>
            <p:cNvSpPr/>
            <p:nvPr/>
          </p:nvSpPr>
          <p:spPr>
            <a:xfrm>
              <a:off x="5570350" y="400134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97</a:t>
              </a:r>
            </a:p>
          </p:txBody>
        </p:sp>
        <p:sp>
          <p:nvSpPr>
            <p:cNvPr id="188" name="tx188"/>
            <p:cNvSpPr/>
            <p:nvPr/>
          </p:nvSpPr>
          <p:spPr>
            <a:xfrm>
              <a:off x="5570350" y="419728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96</a:t>
              </a:r>
            </a:p>
          </p:txBody>
        </p:sp>
        <p:sp>
          <p:nvSpPr>
            <p:cNvPr id="189" name="tx189"/>
            <p:cNvSpPr/>
            <p:nvPr/>
          </p:nvSpPr>
          <p:spPr>
            <a:xfrm>
              <a:off x="5570350" y="43932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94</a:t>
              </a:r>
            </a:p>
          </p:txBody>
        </p:sp>
        <p:sp>
          <p:nvSpPr>
            <p:cNvPr id="190" name="tx190"/>
            <p:cNvSpPr/>
            <p:nvPr/>
          </p:nvSpPr>
          <p:spPr>
            <a:xfrm>
              <a:off x="5570350" y="45891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92</a:t>
              </a:r>
            </a:p>
          </p:txBody>
        </p:sp>
        <p:sp>
          <p:nvSpPr>
            <p:cNvPr id="191" name="tx191"/>
            <p:cNvSpPr/>
            <p:nvPr/>
          </p:nvSpPr>
          <p:spPr>
            <a:xfrm>
              <a:off x="5570350" y="478509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89</a:t>
              </a:r>
            </a:p>
          </p:txBody>
        </p:sp>
        <p:sp>
          <p:nvSpPr>
            <p:cNvPr id="192" name="tx192"/>
            <p:cNvSpPr/>
            <p:nvPr/>
          </p:nvSpPr>
          <p:spPr>
            <a:xfrm>
              <a:off x="5570350" y="49810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88</a:t>
              </a:r>
            </a:p>
          </p:txBody>
        </p:sp>
        <p:sp>
          <p:nvSpPr>
            <p:cNvPr id="193" name="tx193"/>
            <p:cNvSpPr/>
            <p:nvPr/>
          </p:nvSpPr>
          <p:spPr>
            <a:xfrm>
              <a:off x="5570350" y="517697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87</a:t>
              </a:r>
            </a:p>
          </p:txBody>
        </p:sp>
        <p:sp>
          <p:nvSpPr>
            <p:cNvPr id="194" name="tx194"/>
            <p:cNvSpPr/>
            <p:nvPr/>
          </p:nvSpPr>
          <p:spPr>
            <a:xfrm>
              <a:off x="5570350" y="5372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90</a:t>
              </a:r>
            </a:p>
          </p:txBody>
        </p:sp>
        <p:sp>
          <p:nvSpPr>
            <p:cNvPr id="195" name="tx195"/>
            <p:cNvSpPr/>
            <p:nvPr/>
          </p:nvSpPr>
          <p:spPr>
            <a:xfrm>
              <a:off x="5570350" y="55688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91</a:t>
              </a:r>
            </a:p>
          </p:txBody>
        </p:sp>
        <p:sp>
          <p:nvSpPr>
            <p:cNvPr id="196" name="tx196"/>
            <p:cNvSpPr/>
            <p:nvPr/>
          </p:nvSpPr>
          <p:spPr>
            <a:xfrm>
              <a:off x="2927479" y="106229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80</a:t>
              </a:r>
            </a:p>
          </p:txBody>
        </p:sp>
        <p:sp>
          <p:nvSpPr>
            <p:cNvPr id="197" name="tx197"/>
            <p:cNvSpPr/>
            <p:nvPr/>
          </p:nvSpPr>
          <p:spPr>
            <a:xfrm>
              <a:off x="2927479" y="125822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82</a:t>
              </a:r>
            </a:p>
          </p:txBody>
        </p:sp>
        <p:sp>
          <p:nvSpPr>
            <p:cNvPr id="198" name="tx198"/>
            <p:cNvSpPr/>
            <p:nvPr/>
          </p:nvSpPr>
          <p:spPr>
            <a:xfrm>
              <a:off x="2927479" y="14541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81</a:t>
              </a:r>
            </a:p>
          </p:txBody>
        </p:sp>
        <p:sp>
          <p:nvSpPr>
            <p:cNvPr id="199" name="tx199"/>
            <p:cNvSpPr/>
            <p:nvPr/>
          </p:nvSpPr>
          <p:spPr>
            <a:xfrm>
              <a:off x="2927479" y="165004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83</a:t>
              </a:r>
            </a:p>
          </p:txBody>
        </p:sp>
        <p:sp>
          <p:nvSpPr>
            <p:cNvPr id="200" name="tx200"/>
            <p:cNvSpPr/>
            <p:nvPr/>
          </p:nvSpPr>
          <p:spPr>
            <a:xfrm>
              <a:off x="2927479" y="184604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84</a:t>
              </a:r>
            </a:p>
          </p:txBody>
        </p:sp>
        <p:sp>
          <p:nvSpPr>
            <p:cNvPr id="201" name="tx201"/>
            <p:cNvSpPr/>
            <p:nvPr/>
          </p:nvSpPr>
          <p:spPr>
            <a:xfrm>
              <a:off x="2927479" y="204197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84</a:t>
              </a:r>
            </a:p>
          </p:txBody>
        </p:sp>
        <p:sp>
          <p:nvSpPr>
            <p:cNvPr id="202" name="tx202"/>
            <p:cNvSpPr/>
            <p:nvPr/>
          </p:nvSpPr>
          <p:spPr>
            <a:xfrm>
              <a:off x="2927479" y="223785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83</a:t>
              </a:r>
            </a:p>
          </p:txBody>
        </p:sp>
        <p:sp>
          <p:nvSpPr>
            <p:cNvPr id="203" name="tx203"/>
            <p:cNvSpPr/>
            <p:nvPr/>
          </p:nvSpPr>
          <p:spPr>
            <a:xfrm>
              <a:off x="2927479" y="243379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83</a:t>
              </a:r>
            </a:p>
          </p:txBody>
        </p:sp>
        <p:sp>
          <p:nvSpPr>
            <p:cNvPr id="204" name="tx204"/>
            <p:cNvSpPr/>
            <p:nvPr/>
          </p:nvSpPr>
          <p:spPr>
            <a:xfrm>
              <a:off x="2927479" y="262972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83</a:t>
              </a:r>
            </a:p>
          </p:txBody>
        </p:sp>
        <p:sp>
          <p:nvSpPr>
            <p:cNvPr id="205" name="tx205"/>
            <p:cNvSpPr/>
            <p:nvPr/>
          </p:nvSpPr>
          <p:spPr>
            <a:xfrm>
              <a:off x="2927479" y="282572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82</a:t>
              </a:r>
            </a:p>
          </p:txBody>
        </p:sp>
        <p:sp>
          <p:nvSpPr>
            <p:cNvPr id="206" name="tx206"/>
            <p:cNvSpPr/>
            <p:nvPr/>
          </p:nvSpPr>
          <p:spPr>
            <a:xfrm>
              <a:off x="2927479" y="302160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83</a:t>
              </a:r>
            </a:p>
          </p:txBody>
        </p:sp>
        <p:sp>
          <p:nvSpPr>
            <p:cNvPr id="207" name="tx207"/>
            <p:cNvSpPr/>
            <p:nvPr/>
          </p:nvSpPr>
          <p:spPr>
            <a:xfrm>
              <a:off x="2927479" y="321760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86</a:t>
              </a:r>
            </a:p>
          </p:txBody>
        </p:sp>
        <p:sp>
          <p:nvSpPr>
            <p:cNvPr id="208" name="tx208"/>
            <p:cNvSpPr/>
            <p:nvPr/>
          </p:nvSpPr>
          <p:spPr>
            <a:xfrm>
              <a:off x="2927479" y="3413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86</a:t>
              </a:r>
            </a:p>
          </p:txBody>
        </p:sp>
        <p:sp>
          <p:nvSpPr>
            <p:cNvPr id="209" name="tx209"/>
            <p:cNvSpPr/>
            <p:nvPr/>
          </p:nvSpPr>
          <p:spPr>
            <a:xfrm>
              <a:off x="2927479" y="360947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85</a:t>
              </a:r>
            </a:p>
          </p:txBody>
        </p:sp>
        <p:sp>
          <p:nvSpPr>
            <p:cNvPr id="210" name="tx210"/>
            <p:cNvSpPr/>
            <p:nvPr/>
          </p:nvSpPr>
          <p:spPr>
            <a:xfrm>
              <a:off x="2927479" y="38054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86</a:t>
              </a:r>
            </a:p>
          </p:txBody>
        </p:sp>
        <p:sp>
          <p:nvSpPr>
            <p:cNvPr id="211" name="tx211"/>
            <p:cNvSpPr/>
            <p:nvPr/>
          </p:nvSpPr>
          <p:spPr>
            <a:xfrm>
              <a:off x="2927479" y="400134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86</a:t>
              </a:r>
            </a:p>
          </p:txBody>
        </p:sp>
        <p:sp>
          <p:nvSpPr>
            <p:cNvPr id="212" name="tx212"/>
            <p:cNvSpPr/>
            <p:nvPr/>
          </p:nvSpPr>
          <p:spPr>
            <a:xfrm>
              <a:off x="2927479" y="419728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85</a:t>
              </a:r>
            </a:p>
          </p:txBody>
        </p:sp>
        <p:sp>
          <p:nvSpPr>
            <p:cNvPr id="213" name="tx213"/>
            <p:cNvSpPr/>
            <p:nvPr/>
          </p:nvSpPr>
          <p:spPr>
            <a:xfrm>
              <a:off x="2927479" y="43932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86</a:t>
              </a:r>
            </a:p>
          </p:txBody>
        </p:sp>
        <p:sp>
          <p:nvSpPr>
            <p:cNvPr id="214" name="tx214"/>
            <p:cNvSpPr/>
            <p:nvPr/>
          </p:nvSpPr>
          <p:spPr>
            <a:xfrm>
              <a:off x="2927479" y="45891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88</a:t>
              </a:r>
            </a:p>
          </p:txBody>
        </p:sp>
        <p:sp>
          <p:nvSpPr>
            <p:cNvPr id="215" name="tx215"/>
            <p:cNvSpPr/>
            <p:nvPr/>
          </p:nvSpPr>
          <p:spPr>
            <a:xfrm>
              <a:off x="2927479" y="478509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88</a:t>
              </a:r>
            </a:p>
          </p:txBody>
        </p:sp>
        <p:sp>
          <p:nvSpPr>
            <p:cNvPr id="216" name="tx216"/>
            <p:cNvSpPr/>
            <p:nvPr/>
          </p:nvSpPr>
          <p:spPr>
            <a:xfrm>
              <a:off x="2927479" y="49810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86</a:t>
              </a:r>
            </a:p>
          </p:txBody>
        </p:sp>
        <p:sp>
          <p:nvSpPr>
            <p:cNvPr id="217" name="tx217"/>
            <p:cNvSpPr/>
            <p:nvPr/>
          </p:nvSpPr>
          <p:spPr>
            <a:xfrm>
              <a:off x="2927479" y="517697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87</a:t>
              </a:r>
            </a:p>
          </p:txBody>
        </p:sp>
        <p:sp>
          <p:nvSpPr>
            <p:cNvPr id="218" name="tx218"/>
            <p:cNvSpPr/>
            <p:nvPr/>
          </p:nvSpPr>
          <p:spPr>
            <a:xfrm>
              <a:off x="2927479" y="5372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87</a:t>
              </a:r>
            </a:p>
          </p:txBody>
        </p:sp>
        <p:sp>
          <p:nvSpPr>
            <p:cNvPr id="219" name="tx219"/>
            <p:cNvSpPr/>
            <p:nvPr/>
          </p:nvSpPr>
          <p:spPr>
            <a:xfrm>
              <a:off x="2927479" y="55688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85</a:t>
              </a:r>
            </a:p>
          </p:txBody>
        </p:sp>
        <p:sp>
          <p:nvSpPr>
            <p:cNvPr id="220" name="tx220"/>
            <p:cNvSpPr/>
            <p:nvPr/>
          </p:nvSpPr>
          <p:spPr>
            <a:xfrm>
              <a:off x="8213221" y="106229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97</a:t>
              </a:r>
            </a:p>
          </p:txBody>
        </p:sp>
        <p:sp>
          <p:nvSpPr>
            <p:cNvPr id="221" name="tx221"/>
            <p:cNvSpPr/>
            <p:nvPr/>
          </p:nvSpPr>
          <p:spPr>
            <a:xfrm>
              <a:off x="8213221" y="125822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97</a:t>
              </a:r>
            </a:p>
          </p:txBody>
        </p:sp>
        <p:sp>
          <p:nvSpPr>
            <p:cNvPr id="222" name="tx222"/>
            <p:cNvSpPr/>
            <p:nvPr/>
          </p:nvSpPr>
          <p:spPr>
            <a:xfrm>
              <a:off x="8213221" y="14541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95</a:t>
              </a:r>
            </a:p>
          </p:txBody>
        </p:sp>
        <p:sp>
          <p:nvSpPr>
            <p:cNvPr id="223" name="tx223"/>
            <p:cNvSpPr/>
            <p:nvPr/>
          </p:nvSpPr>
          <p:spPr>
            <a:xfrm>
              <a:off x="8213221" y="165010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94</a:t>
              </a:r>
            </a:p>
          </p:txBody>
        </p:sp>
        <p:sp>
          <p:nvSpPr>
            <p:cNvPr id="224" name="tx224"/>
            <p:cNvSpPr/>
            <p:nvPr/>
          </p:nvSpPr>
          <p:spPr>
            <a:xfrm>
              <a:off x="8213221" y="184604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96</a:t>
              </a:r>
            </a:p>
          </p:txBody>
        </p:sp>
        <p:sp>
          <p:nvSpPr>
            <p:cNvPr id="225" name="tx225"/>
            <p:cNvSpPr/>
            <p:nvPr/>
          </p:nvSpPr>
          <p:spPr>
            <a:xfrm>
              <a:off x="8213221" y="204197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97</a:t>
              </a:r>
            </a:p>
          </p:txBody>
        </p:sp>
        <p:sp>
          <p:nvSpPr>
            <p:cNvPr id="226" name="tx226"/>
            <p:cNvSpPr/>
            <p:nvPr/>
          </p:nvSpPr>
          <p:spPr>
            <a:xfrm>
              <a:off x="8213221" y="2237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97</a:t>
              </a:r>
            </a:p>
          </p:txBody>
        </p:sp>
        <p:sp>
          <p:nvSpPr>
            <p:cNvPr id="227" name="tx227"/>
            <p:cNvSpPr/>
            <p:nvPr/>
          </p:nvSpPr>
          <p:spPr>
            <a:xfrm>
              <a:off x="8213221" y="243385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98</a:t>
              </a:r>
            </a:p>
          </p:txBody>
        </p:sp>
        <p:sp>
          <p:nvSpPr>
            <p:cNvPr id="228" name="tx228"/>
            <p:cNvSpPr/>
            <p:nvPr/>
          </p:nvSpPr>
          <p:spPr>
            <a:xfrm>
              <a:off x="8213221" y="262978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97</a:t>
              </a:r>
            </a:p>
          </p:txBody>
        </p:sp>
        <p:sp>
          <p:nvSpPr>
            <p:cNvPr id="229" name="tx229"/>
            <p:cNvSpPr/>
            <p:nvPr/>
          </p:nvSpPr>
          <p:spPr>
            <a:xfrm>
              <a:off x="8213221" y="282572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97</a:t>
              </a:r>
            </a:p>
          </p:txBody>
        </p:sp>
        <p:sp>
          <p:nvSpPr>
            <p:cNvPr id="230" name="tx230"/>
            <p:cNvSpPr/>
            <p:nvPr/>
          </p:nvSpPr>
          <p:spPr>
            <a:xfrm>
              <a:off x="8213221" y="30216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96</a:t>
              </a:r>
            </a:p>
          </p:txBody>
        </p:sp>
        <p:sp>
          <p:nvSpPr>
            <p:cNvPr id="231" name="tx231"/>
            <p:cNvSpPr/>
            <p:nvPr/>
          </p:nvSpPr>
          <p:spPr>
            <a:xfrm>
              <a:off x="8213221" y="321760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96</a:t>
              </a:r>
            </a:p>
          </p:txBody>
        </p:sp>
        <p:sp>
          <p:nvSpPr>
            <p:cNvPr id="232" name="tx232"/>
            <p:cNvSpPr/>
            <p:nvPr/>
          </p:nvSpPr>
          <p:spPr>
            <a:xfrm>
              <a:off x="8213221" y="3413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97</a:t>
              </a:r>
            </a:p>
          </p:txBody>
        </p:sp>
        <p:sp>
          <p:nvSpPr>
            <p:cNvPr id="233" name="tx233"/>
            <p:cNvSpPr/>
            <p:nvPr/>
          </p:nvSpPr>
          <p:spPr>
            <a:xfrm>
              <a:off x="8213221" y="360947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97</a:t>
              </a:r>
            </a:p>
          </p:txBody>
        </p:sp>
        <p:sp>
          <p:nvSpPr>
            <p:cNvPr id="234" name="tx234"/>
            <p:cNvSpPr/>
            <p:nvPr/>
          </p:nvSpPr>
          <p:spPr>
            <a:xfrm>
              <a:off x="8213221" y="38054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96</a:t>
              </a:r>
            </a:p>
          </p:txBody>
        </p:sp>
        <p:sp>
          <p:nvSpPr>
            <p:cNvPr id="235" name="tx235"/>
            <p:cNvSpPr/>
            <p:nvPr/>
          </p:nvSpPr>
          <p:spPr>
            <a:xfrm>
              <a:off x="8213221" y="400134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96</a:t>
              </a:r>
            </a:p>
          </p:txBody>
        </p:sp>
        <p:sp>
          <p:nvSpPr>
            <p:cNvPr id="236" name="tx236"/>
            <p:cNvSpPr/>
            <p:nvPr/>
          </p:nvSpPr>
          <p:spPr>
            <a:xfrm>
              <a:off x="8213221" y="419728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96</a:t>
              </a:r>
            </a:p>
          </p:txBody>
        </p:sp>
        <p:sp>
          <p:nvSpPr>
            <p:cNvPr id="237" name="tx237"/>
            <p:cNvSpPr/>
            <p:nvPr/>
          </p:nvSpPr>
          <p:spPr>
            <a:xfrm>
              <a:off x="8213221" y="43932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97</a:t>
              </a:r>
            </a:p>
          </p:txBody>
        </p:sp>
        <p:sp>
          <p:nvSpPr>
            <p:cNvPr id="238" name="tx238"/>
            <p:cNvSpPr/>
            <p:nvPr/>
          </p:nvSpPr>
          <p:spPr>
            <a:xfrm>
              <a:off x="8213221" y="45891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97</a:t>
              </a:r>
            </a:p>
          </p:txBody>
        </p:sp>
        <p:sp>
          <p:nvSpPr>
            <p:cNvPr id="239" name="tx239"/>
            <p:cNvSpPr/>
            <p:nvPr/>
          </p:nvSpPr>
          <p:spPr>
            <a:xfrm>
              <a:off x="8213221" y="478509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98</a:t>
              </a:r>
            </a:p>
          </p:txBody>
        </p:sp>
        <p:sp>
          <p:nvSpPr>
            <p:cNvPr id="240" name="tx240"/>
            <p:cNvSpPr/>
            <p:nvPr/>
          </p:nvSpPr>
          <p:spPr>
            <a:xfrm>
              <a:off x="8213221" y="49810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97</a:t>
              </a:r>
            </a:p>
          </p:txBody>
        </p:sp>
        <p:sp>
          <p:nvSpPr>
            <p:cNvPr id="241" name="tx241"/>
            <p:cNvSpPr/>
            <p:nvPr/>
          </p:nvSpPr>
          <p:spPr>
            <a:xfrm>
              <a:off x="8213221" y="517697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97</a:t>
              </a:r>
            </a:p>
          </p:txBody>
        </p:sp>
        <p:sp>
          <p:nvSpPr>
            <p:cNvPr id="242" name="tx242"/>
            <p:cNvSpPr/>
            <p:nvPr/>
          </p:nvSpPr>
          <p:spPr>
            <a:xfrm>
              <a:off x="8213221" y="5372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97</a:t>
              </a:r>
            </a:p>
          </p:txBody>
        </p:sp>
        <p:sp>
          <p:nvSpPr>
            <p:cNvPr id="243" name="tx243"/>
            <p:cNvSpPr/>
            <p:nvPr/>
          </p:nvSpPr>
          <p:spPr>
            <a:xfrm>
              <a:off x="8213221" y="55688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97</a:t>
              </a:r>
            </a:p>
          </p:txBody>
        </p:sp>
        <p:sp>
          <p:nvSpPr>
            <p:cNvPr id="244" name="tx244"/>
            <p:cNvSpPr/>
            <p:nvPr/>
          </p:nvSpPr>
          <p:spPr>
            <a:xfrm>
              <a:off x="4248915" y="106229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78</a:t>
              </a:r>
            </a:p>
          </p:txBody>
        </p:sp>
        <p:sp>
          <p:nvSpPr>
            <p:cNvPr id="245" name="tx245"/>
            <p:cNvSpPr/>
            <p:nvPr/>
          </p:nvSpPr>
          <p:spPr>
            <a:xfrm>
              <a:off x="4248915" y="125822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79</a:t>
              </a:r>
            </a:p>
          </p:txBody>
        </p:sp>
        <p:sp>
          <p:nvSpPr>
            <p:cNvPr id="246" name="tx246"/>
            <p:cNvSpPr/>
            <p:nvPr/>
          </p:nvSpPr>
          <p:spPr>
            <a:xfrm>
              <a:off x="4248915" y="14541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79</a:t>
              </a:r>
            </a:p>
          </p:txBody>
        </p:sp>
        <p:sp>
          <p:nvSpPr>
            <p:cNvPr id="247" name="tx247"/>
            <p:cNvSpPr/>
            <p:nvPr/>
          </p:nvSpPr>
          <p:spPr>
            <a:xfrm>
              <a:off x="4248915" y="165010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79</a:t>
              </a:r>
            </a:p>
          </p:txBody>
        </p:sp>
        <p:sp>
          <p:nvSpPr>
            <p:cNvPr id="248" name="tx248"/>
            <p:cNvSpPr/>
            <p:nvPr/>
          </p:nvSpPr>
          <p:spPr>
            <a:xfrm>
              <a:off x="4248915" y="184604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81</a:t>
              </a:r>
            </a:p>
          </p:txBody>
        </p:sp>
        <p:sp>
          <p:nvSpPr>
            <p:cNvPr id="249" name="tx249"/>
            <p:cNvSpPr/>
            <p:nvPr/>
          </p:nvSpPr>
          <p:spPr>
            <a:xfrm>
              <a:off x="4248915" y="204197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84</a:t>
              </a:r>
            </a:p>
          </p:txBody>
        </p:sp>
        <p:sp>
          <p:nvSpPr>
            <p:cNvPr id="250" name="tx250"/>
            <p:cNvSpPr/>
            <p:nvPr/>
          </p:nvSpPr>
          <p:spPr>
            <a:xfrm>
              <a:off x="4248915" y="2237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84</a:t>
              </a:r>
            </a:p>
          </p:txBody>
        </p:sp>
        <p:sp>
          <p:nvSpPr>
            <p:cNvPr id="251" name="tx251"/>
            <p:cNvSpPr/>
            <p:nvPr/>
          </p:nvSpPr>
          <p:spPr>
            <a:xfrm>
              <a:off x="4248915" y="243385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84</a:t>
              </a:r>
            </a:p>
          </p:txBody>
        </p:sp>
        <p:sp>
          <p:nvSpPr>
            <p:cNvPr id="252" name="tx252"/>
            <p:cNvSpPr/>
            <p:nvPr/>
          </p:nvSpPr>
          <p:spPr>
            <a:xfrm>
              <a:off x="4248915" y="262978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84</a:t>
              </a:r>
            </a:p>
          </p:txBody>
        </p:sp>
        <p:sp>
          <p:nvSpPr>
            <p:cNvPr id="253" name="tx253"/>
            <p:cNvSpPr/>
            <p:nvPr/>
          </p:nvSpPr>
          <p:spPr>
            <a:xfrm>
              <a:off x="4248915" y="282572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87</a:t>
              </a:r>
            </a:p>
          </p:txBody>
        </p:sp>
        <p:sp>
          <p:nvSpPr>
            <p:cNvPr id="254" name="tx254"/>
            <p:cNvSpPr/>
            <p:nvPr/>
          </p:nvSpPr>
          <p:spPr>
            <a:xfrm>
              <a:off x="4248915" y="30216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88</a:t>
              </a:r>
            </a:p>
          </p:txBody>
        </p:sp>
        <p:sp>
          <p:nvSpPr>
            <p:cNvPr id="255" name="tx255"/>
            <p:cNvSpPr/>
            <p:nvPr/>
          </p:nvSpPr>
          <p:spPr>
            <a:xfrm>
              <a:off x="4248915" y="321760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90</a:t>
              </a:r>
            </a:p>
          </p:txBody>
        </p:sp>
        <p:sp>
          <p:nvSpPr>
            <p:cNvPr id="256" name="tx256"/>
            <p:cNvSpPr/>
            <p:nvPr/>
          </p:nvSpPr>
          <p:spPr>
            <a:xfrm>
              <a:off x="4248915" y="3413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90</a:t>
              </a:r>
            </a:p>
          </p:txBody>
        </p:sp>
        <p:sp>
          <p:nvSpPr>
            <p:cNvPr id="257" name="tx257"/>
            <p:cNvSpPr/>
            <p:nvPr/>
          </p:nvSpPr>
          <p:spPr>
            <a:xfrm>
              <a:off x="4248915" y="360947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92</a:t>
              </a:r>
            </a:p>
          </p:txBody>
        </p:sp>
        <p:sp>
          <p:nvSpPr>
            <p:cNvPr id="258" name="tx258"/>
            <p:cNvSpPr/>
            <p:nvPr/>
          </p:nvSpPr>
          <p:spPr>
            <a:xfrm>
              <a:off x="4248915" y="38054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92</a:t>
              </a:r>
            </a:p>
          </p:txBody>
        </p:sp>
        <p:sp>
          <p:nvSpPr>
            <p:cNvPr id="259" name="tx259"/>
            <p:cNvSpPr/>
            <p:nvPr/>
          </p:nvSpPr>
          <p:spPr>
            <a:xfrm>
              <a:off x="4248915" y="400134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91</a:t>
              </a:r>
            </a:p>
          </p:txBody>
        </p:sp>
        <p:sp>
          <p:nvSpPr>
            <p:cNvPr id="260" name="tx260"/>
            <p:cNvSpPr/>
            <p:nvPr/>
          </p:nvSpPr>
          <p:spPr>
            <a:xfrm>
              <a:off x="4248915" y="419728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92</a:t>
              </a:r>
            </a:p>
          </p:txBody>
        </p:sp>
        <p:sp>
          <p:nvSpPr>
            <p:cNvPr id="261" name="tx261"/>
            <p:cNvSpPr/>
            <p:nvPr/>
          </p:nvSpPr>
          <p:spPr>
            <a:xfrm>
              <a:off x="4248915" y="439316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93</a:t>
              </a:r>
            </a:p>
          </p:txBody>
        </p:sp>
        <p:sp>
          <p:nvSpPr>
            <p:cNvPr id="262" name="tx262"/>
            <p:cNvSpPr/>
            <p:nvPr/>
          </p:nvSpPr>
          <p:spPr>
            <a:xfrm>
              <a:off x="4248915" y="4589100"/>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93</a:t>
              </a:r>
            </a:p>
          </p:txBody>
        </p:sp>
        <p:sp>
          <p:nvSpPr>
            <p:cNvPr id="263" name="tx263"/>
            <p:cNvSpPr/>
            <p:nvPr/>
          </p:nvSpPr>
          <p:spPr>
            <a:xfrm>
              <a:off x="4248915" y="478509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94</a:t>
              </a:r>
            </a:p>
          </p:txBody>
        </p:sp>
        <p:sp>
          <p:nvSpPr>
            <p:cNvPr id="264" name="tx264"/>
            <p:cNvSpPr/>
            <p:nvPr/>
          </p:nvSpPr>
          <p:spPr>
            <a:xfrm>
              <a:off x="4248915" y="49810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88</a:t>
              </a:r>
            </a:p>
          </p:txBody>
        </p:sp>
        <p:sp>
          <p:nvSpPr>
            <p:cNvPr id="265" name="tx265"/>
            <p:cNvSpPr/>
            <p:nvPr/>
          </p:nvSpPr>
          <p:spPr>
            <a:xfrm>
              <a:off x="4248915" y="517697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86</a:t>
              </a:r>
            </a:p>
          </p:txBody>
        </p:sp>
        <p:sp>
          <p:nvSpPr>
            <p:cNvPr id="266" name="tx266"/>
            <p:cNvSpPr/>
            <p:nvPr/>
          </p:nvSpPr>
          <p:spPr>
            <a:xfrm>
              <a:off x="4248915" y="5372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94</a:t>
              </a:r>
            </a:p>
          </p:txBody>
        </p:sp>
        <p:sp>
          <p:nvSpPr>
            <p:cNvPr id="267" name="tx267"/>
            <p:cNvSpPr/>
            <p:nvPr/>
          </p:nvSpPr>
          <p:spPr>
            <a:xfrm>
              <a:off x="4248915" y="55688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92</a:t>
              </a:r>
            </a:p>
          </p:txBody>
        </p:sp>
        <p:sp>
          <p:nvSpPr>
            <p:cNvPr id="268" name="tx268"/>
            <p:cNvSpPr/>
            <p:nvPr/>
          </p:nvSpPr>
          <p:spPr>
            <a:xfrm>
              <a:off x="6891785" y="106229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94</a:t>
              </a:r>
            </a:p>
          </p:txBody>
        </p:sp>
        <p:sp>
          <p:nvSpPr>
            <p:cNvPr id="269" name="tx269"/>
            <p:cNvSpPr/>
            <p:nvPr/>
          </p:nvSpPr>
          <p:spPr>
            <a:xfrm>
              <a:off x="6891785" y="125822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94</a:t>
              </a:r>
            </a:p>
          </p:txBody>
        </p:sp>
        <p:sp>
          <p:nvSpPr>
            <p:cNvPr id="270" name="tx270"/>
            <p:cNvSpPr/>
            <p:nvPr/>
          </p:nvSpPr>
          <p:spPr>
            <a:xfrm>
              <a:off x="6891785" y="1454106"/>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93</a:t>
              </a:r>
            </a:p>
          </p:txBody>
        </p:sp>
        <p:sp>
          <p:nvSpPr>
            <p:cNvPr id="271" name="tx271"/>
            <p:cNvSpPr/>
            <p:nvPr/>
          </p:nvSpPr>
          <p:spPr>
            <a:xfrm>
              <a:off x="6891785" y="165010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94</a:t>
              </a:r>
            </a:p>
          </p:txBody>
        </p:sp>
        <p:sp>
          <p:nvSpPr>
            <p:cNvPr id="272" name="tx272"/>
            <p:cNvSpPr/>
            <p:nvPr/>
          </p:nvSpPr>
          <p:spPr>
            <a:xfrm>
              <a:off x="6891785" y="184604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95</a:t>
              </a:r>
            </a:p>
          </p:txBody>
        </p:sp>
        <p:sp>
          <p:nvSpPr>
            <p:cNvPr id="273" name="tx273"/>
            <p:cNvSpPr/>
            <p:nvPr/>
          </p:nvSpPr>
          <p:spPr>
            <a:xfrm>
              <a:off x="6891785" y="204197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95</a:t>
              </a:r>
            </a:p>
          </p:txBody>
        </p:sp>
        <p:sp>
          <p:nvSpPr>
            <p:cNvPr id="274" name="tx274"/>
            <p:cNvSpPr/>
            <p:nvPr/>
          </p:nvSpPr>
          <p:spPr>
            <a:xfrm>
              <a:off x="6891785" y="2237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97</a:t>
              </a:r>
            </a:p>
          </p:txBody>
        </p:sp>
        <p:sp>
          <p:nvSpPr>
            <p:cNvPr id="275" name="tx275"/>
            <p:cNvSpPr/>
            <p:nvPr/>
          </p:nvSpPr>
          <p:spPr>
            <a:xfrm>
              <a:off x="6891785" y="243385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97</a:t>
              </a:r>
            </a:p>
          </p:txBody>
        </p:sp>
        <p:sp>
          <p:nvSpPr>
            <p:cNvPr id="276" name="tx276"/>
            <p:cNvSpPr/>
            <p:nvPr/>
          </p:nvSpPr>
          <p:spPr>
            <a:xfrm>
              <a:off x="6891785" y="262978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97</a:t>
              </a:r>
            </a:p>
          </p:txBody>
        </p:sp>
        <p:sp>
          <p:nvSpPr>
            <p:cNvPr id="277" name="tx277"/>
            <p:cNvSpPr/>
            <p:nvPr/>
          </p:nvSpPr>
          <p:spPr>
            <a:xfrm>
              <a:off x="6891785" y="282572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98</a:t>
              </a:r>
            </a:p>
          </p:txBody>
        </p:sp>
        <p:sp>
          <p:nvSpPr>
            <p:cNvPr id="278" name="tx278"/>
            <p:cNvSpPr/>
            <p:nvPr/>
          </p:nvSpPr>
          <p:spPr>
            <a:xfrm>
              <a:off x="6891785" y="30216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97</a:t>
              </a:r>
            </a:p>
          </p:txBody>
        </p:sp>
        <p:sp>
          <p:nvSpPr>
            <p:cNvPr id="279" name="tx279"/>
            <p:cNvSpPr/>
            <p:nvPr/>
          </p:nvSpPr>
          <p:spPr>
            <a:xfrm>
              <a:off x="6891785" y="321760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98</a:t>
              </a:r>
            </a:p>
          </p:txBody>
        </p:sp>
        <p:sp>
          <p:nvSpPr>
            <p:cNvPr id="280" name="tx280"/>
            <p:cNvSpPr/>
            <p:nvPr/>
          </p:nvSpPr>
          <p:spPr>
            <a:xfrm>
              <a:off x="6891785" y="3413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98</a:t>
              </a:r>
            </a:p>
          </p:txBody>
        </p:sp>
        <p:sp>
          <p:nvSpPr>
            <p:cNvPr id="281" name="tx281"/>
            <p:cNvSpPr/>
            <p:nvPr/>
          </p:nvSpPr>
          <p:spPr>
            <a:xfrm>
              <a:off x="6891785" y="360947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97</a:t>
              </a:r>
            </a:p>
          </p:txBody>
        </p:sp>
        <p:sp>
          <p:nvSpPr>
            <p:cNvPr id="282" name="tx282"/>
            <p:cNvSpPr/>
            <p:nvPr/>
          </p:nvSpPr>
          <p:spPr>
            <a:xfrm>
              <a:off x="6891785" y="38054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97</a:t>
              </a:r>
            </a:p>
          </p:txBody>
        </p:sp>
        <p:sp>
          <p:nvSpPr>
            <p:cNvPr id="283" name="tx283"/>
            <p:cNvSpPr/>
            <p:nvPr/>
          </p:nvSpPr>
          <p:spPr>
            <a:xfrm>
              <a:off x="6891785" y="400134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97</a:t>
              </a:r>
            </a:p>
          </p:txBody>
        </p:sp>
        <p:sp>
          <p:nvSpPr>
            <p:cNvPr id="284" name="tx284"/>
            <p:cNvSpPr/>
            <p:nvPr/>
          </p:nvSpPr>
          <p:spPr>
            <a:xfrm>
              <a:off x="6891785" y="419728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97</a:t>
              </a:r>
            </a:p>
          </p:txBody>
        </p:sp>
        <p:sp>
          <p:nvSpPr>
            <p:cNvPr id="285" name="tx285"/>
            <p:cNvSpPr/>
            <p:nvPr/>
          </p:nvSpPr>
          <p:spPr>
            <a:xfrm>
              <a:off x="6891785" y="43932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97</a:t>
              </a:r>
            </a:p>
          </p:txBody>
        </p:sp>
        <p:sp>
          <p:nvSpPr>
            <p:cNvPr id="286" name="tx286"/>
            <p:cNvSpPr/>
            <p:nvPr/>
          </p:nvSpPr>
          <p:spPr>
            <a:xfrm>
              <a:off x="6891785" y="45891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96</a:t>
              </a:r>
            </a:p>
          </p:txBody>
        </p:sp>
        <p:sp>
          <p:nvSpPr>
            <p:cNvPr id="287" name="tx287"/>
            <p:cNvSpPr/>
            <p:nvPr/>
          </p:nvSpPr>
          <p:spPr>
            <a:xfrm>
              <a:off x="6891785" y="478509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97</a:t>
              </a:r>
            </a:p>
          </p:txBody>
        </p:sp>
        <p:sp>
          <p:nvSpPr>
            <p:cNvPr id="288" name="tx288"/>
            <p:cNvSpPr/>
            <p:nvPr/>
          </p:nvSpPr>
          <p:spPr>
            <a:xfrm>
              <a:off x="6891785" y="49810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96</a:t>
              </a:r>
            </a:p>
          </p:txBody>
        </p:sp>
        <p:sp>
          <p:nvSpPr>
            <p:cNvPr id="289" name="tx289"/>
            <p:cNvSpPr/>
            <p:nvPr/>
          </p:nvSpPr>
          <p:spPr>
            <a:xfrm>
              <a:off x="6891785" y="517697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94</a:t>
              </a:r>
            </a:p>
          </p:txBody>
        </p:sp>
        <p:sp>
          <p:nvSpPr>
            <p:cNvPr id="290" name="tx290"/>
            <p:cNvSpPr/>
            <p:nvPr/>
          </p:nvSpPr>
          <p:spPr>
            <a:xfrm>
              <a:off x="6891785" y="5372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96</a:t>
              </a:r>
            </a:p>
          </p:txBody>
        </p:sp>
        <p:sp>
          <p:nvSpPr>
            <p:cNvPr id="291" name="tx291"/>
            <p:cNvSpPr/>
            <p:nvPr/>
          </p:nvSpPr>
          <p:spPr>
            <a:xfrm>
              <a:off x="6891785" y="55688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94</a:t>
              </a:r>
            </a:p>
          </p:txBody>
        </p:sp>
        <p:sp>
          <p:nvSpPr>
            <p:cNvPr id="292" name="tx292"/>
            <p:cNvSpPr/>
            <p:nvPr/>
          </p:nvSpPr>
          <p:spPr>
            <a:xfrm>
              <a:off x="1562612" y="847932"/>
              <a:ext cx="223520"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AFR</a:t>
              </a:r>
            </a:p>
          </p:txBody>
        </p:sp>
        <p:sp>
          <p:nvSpPr>
            <p:cNvPr id="293" name="tx293"/>
            <p:cNvSpPr/>
            <p:nvPr/>
          </p:nvSpPr>
          <p:spPr>
            <a:xfrm>
              <a:off x="2871633" y="847932"/>
              <a:ext cx="248349"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EMR</a:t>
              </a:r>
            </a:p>
          </p:txBody>
        </p:sp>
        <p:sp>
          <p:nvSpPr>
            <p:cNvPr id="294" name="tx294"/>
            <p:cNvSpPr/>
            <p:nvPr/>
          </p:nvSpPr>
          <p:spPr>
            <a:xfrm>
              <a:off x="4165074" y="845203"/>
              <a:ext cx="304338"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SEAR</a:t>
              </a:r>
            </a:p>
          </p:txBody>
        </p:sp>
        <p:sp>
          <p:nvSpPr>
            <p:cNvPr id="295" name="tx295"/>
            <p:cNvSpPr/>
            <p:nvPr/>
          </p:nvSpPr>
          <p:spPr>
            <a:xfrm>
              <a:off x="5514504" y="847932"/>
              <a:ext cx="248349"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AMR</a:t>
              </a:r>
            </a:p>
          </p:txBody>
        </p:sp>
        <p:sp>
          <p:nvSpPr>
            <p:cNvPr id="296" name="tx296"/>
            <p:cNvSpPr/>
            <p:nvPr/>
          </p:nvSpPr>
          <p:spPr>
            <a:xfrm>
              <a:off x="6829745" y="847932"/>
              <a:ext cx="260736"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WPR</a:t>
              </a:r>
            </a:p>
          </p:txBody>
        </p:sp>
        <p:sp>
          <p:nvSpPr>
            <p:cNvPr id="297" name="tx297"/>
            <p:cNvSpPr/>
            <p:nvPr/>
          </p:nvSpPr>
          <p:spPr>
            <a:xfrm>
              <a:off x="8163568" y="846567"/>
              <a:ext cx="235962"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EUR</a:t>
              </a:r>
            </a:p>
          </p:txBody>
        </p:sp>
        <p:sp>
          <p:nvSpPr>
            <p:cNvPr id="298" name="tx298"/>
            <p:cNvSpPr/>
            <p:nvPr/>
          </p:nvSpPr>
          <p:spPr>
            <a:xfrm>
              <a:off x="508103" y="556249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99" name="tx299"/>
            <p:cNvSpPr/>
            <p:nvPr/>
          </p:nvSpPr>
          <p:spPr>
            <a:xfrm>
              <a:off x="508103" y="536662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00" name="tx300"/>
            <p:cNvSpPr/>
            <p:nvPr/>
          </p:nvSpPr>
          <p:spPr>
            <a:xfrm>
              <a:off x="508103" y="517068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01" name="tx301"/>
            <p:cNvSpPr/>
            <p:nvPr/>
          </p:nvSpPr>
          <p:spPr>
            <a:xfrm>
              <a:off x="508103" y="4974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302" name="tx302"/>
            <p:cNvSpPr/>
            <p:nvPr/>
          </p:nvSpPr>
          <p:spPr>
            <a:xfrm>
              <a:off x="508103" y="477881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303" name="tx303"/>
            <p:cNvSpPr/>
            <p:nvPr/>
          </p:nvSpPr>
          <p:spPr>
            <a:xfrm>
              <a:off x="508103" y="458287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304" name="tx304"/>
            <p:cNvSpPr/>
            <p:nvPr/>
          </p:nvSpPr>
          <p:spPr>
            <a:xfrm>
              <a:off x="508103" y="43869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2017</a:t>
              </a:r>
            </a:p>
          </p:txBody>
        </p:sp>
        <p:sp>
          <p:nvSpPr>
            <p:cNvPr id="305" name="tx305"/>
            <p:cNvSpPr/>
            <p:nvPr/>
          </p:nvSpPr>
          <p:spPr>
            <a:xfrm>
              <a:off x="508103" y="41910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2016</a:t>
              </a:r>
            </a:p>
          </p:txBody>
        </p:sp>
        <p:sp>
          <p:nvSpPr>
            <p:cNvPr id="306" name="tx306"/>
            <p:cNvSpPr/>
            <p:nvPr/>
          </p:nvSpPr>
          <p:spPr>
            <a:xfrm>
              <a:off x="508103" y="399506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307" name="tx307"/>
            <p:cNvSpPr/>
            <p:nvPr/>
          </p:nvSpPr>
          <p:spPr>
            <a:xfrm>
              <a:off x="508103" y="379912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2014</a:t>
              </a:r>
            </a:p>
          </p:txBody>
        </p:sp>
        <p:sp>
          <p:nvSpPr>
            <p:cNvPr id="308" name="tx308"/>
            <p:cNvSpPr/>
            <p:nvPr/>
          </p:nvSpPr>
          <p:spPr>
            <a:xfrm>
              <a:off x="508103" y="360312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2013</a:t>
              </a:r>
            </a:p>
          </p:txBody>
        </p:sp>
        <p:sp>
          <p:nvSpPr>
            <p:cNvPr id="309" name="tx309"/>
            <p:cNvSpPr/>
            <p:nvPr/>
          </p:nvSpPr>
          <p:spPr>
            <a:xfrm>
              <a:off x="508103" y="34072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2012</a:t>
              </a:r>
            </a:p>
          </p:txBody>
        </p:sp>
        <p:sp>
          <p:nvSpPr>
            <p:cNvPr id="310" name="tx310"/>
            <p:cNvSpPr/>
            <p:nvPr/>
          </p:nvSpPr>
          <p:spPr>
            <a:xfrm>
              <a:off x="508103" y="3211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2011</a:t>
              </a:r>
            </a:p>
          </p:txBody>
        </p:sp>
        <p:sp>
          <p:nvSpPr>
            <p:cNvPr id="311" name="tx311"/>
            <p:cNvSpPr/>
            <p:nvPr/>
          </p:nvSpPr>
          <p:spPr>
            <a:xfrm>
              <a:off x="508103" y="301538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312" name="tx312"/>
            <p:cNvSpPr/>
            <p:nvPr/>
          </p:nvSpPr>
          <p:spPr>
            <a:xfrm>
              <a:off x="508103" y="281944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2009</a:t>
              </a:r>
            </a:p>
          </p:txBody>
        </p:sp>
        <p:sp>
          <p:nvSpPr>
            <p:cNvPr id="313" name="tx313"/>
            <p:cNvSpPr/>
            <p:nvPr/>
          </p:nvSpPr>
          <p:spPr>
            <a:xfrm>
              <a:off x="508103" y="26235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2008</a:t>
              </a:r>
            </a:p>
          </p:txBody>
        </p:sp>
        <p:sp>
          <p:nvSpPr>
            <p:cNvPr id="314" name="tx314"/>
            <p:cNvSpPr/>
            <p:nvPr/>
          </p:nvSpPr>
          <p:spPr>
            <a:xfrm>
              <a:off x="508103" y="242756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2007</a:t>
              </a:r>
            </a:p>
          </p:txBody>
        </p:sp>
        <p:sp>
          <p:nvSpPr>
            <p:cNvPr id="315" name="tx315"/>
            <p:cNvSpPr/>
            <p:nvPr/>
          </p:nvSpPr>
          <p:spPr>
            <a:xfrm>
              <a:off x="508103" y="2231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2006</a:t>
              </a:r>
            </a:p>
          </p:txBody>
        </p:sp>
        <p:sp>
          <p:nvSpPr>
            <p:cNvPr id="316" name="tx316"/>
            <p:cNvSpPr/>
            <p:nvPr/>
          </p:nvSpPr>
          <p:spPr>
            <a:xfrm>
              <a:off x="508103" y="20356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317" name="tx317"/>
            <p:cNvSpPr/>
            <p:nvPr/>
          </p:nvSpPr>
          <p:spPr>
            <a:xfrm>
              <a:off x="508103" y="183975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2004</a:t>
              </a:r>
            </a:p>
          </p:txBody>
        </p:sp>
        <p:sp>
          <p:nvSpPr>
            <p:cNvPr id="318" name="tx318"/>
            <p:cNvSpPr/>
            <p:nvPr/>
          </p:nvSpPr>
          <p:spPr>
            <a:xfrm>
              <a:off x="508103" y="164375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2003</a:t>
              </a:r>
            </a:p>
          </p:txBody>
        </p:sp>
        <p:sp>
          <p:nvSpPr>
            <p:cNvPr id="319" name="tx319"/>
            <p:cNvSpPr/>
            <p:nvPr/>
          </p:nvSpPr>
          <p:spPr>
            <a:xfrm>
              <a:off x="508103" y="14478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2002</a:t>
              </a:r>
            </a:p>
          </p:txBody>
        </p:sp>
        <p:sp>
          <p:nvSpPr>
            <p:cNvPr id="320" name="tx320"/>
            <p:cNvSpPr/>
            <p:nvPr/>
          </p:nvSpPr>
          <p:spPr>
            <a:xfrm>
              <a:off x="508103" y="125194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2001</a:t>
              </a:r>
            </a:p>
          </p:txBody>
        </p:sp>
        <p:sp>
          <p:nvSpPr>
            <p:cNvPr id="321" name="tx321"/>
            <p:cNvSpPr/>
            <p:nvPr/>
          </p:nvSpPr>
          <p:spPr>
            <a:xfrm>
              <a:off x="508103" y="10560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322" name="tx322"/>
            <p:cNvSpPr/>
            <p:nvPr/>
          </p:nvSpPr>
          <p:spPr>
            <a:xfrm>
              <a:off x="3141065" y="6056184"/>
              <a:ext cx="14442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323" name="pic323"/>
            <p:cNvPicPr/>
            <p:nvPr/>
          </p:nvPicPr>
          <p:blipFill>
            <a:blip r:embed="rId2" cstate="print"/>
            <a:stretch>
              <a:fillRect/>
            </a:stretch>
          </p:blipFill>
          <p:spPr>
            <a:xfrm>
              <a:off x="4654857" y="5941007"/>
              <a:ext cx="2160000" cy="219455"/>
            </a:xfrm>
            <a:prstGeom prst="rect">
              <a:avLst/>
            </a:prstGeom>
          </p:spPr>
        </p:pic>
        <p:sp>
          <p:nvSpPr>
            <p:cNvPr id="324" name="pl324"/>
            <p:cNvSpPr/>
            <p:nvPr/>
          </p:nvSpPr>
          <p:spPr>
            <a:xfrm>
              <a:off x="4658457"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25" name="pl325"/>
            <p:cNvSpPr/>
            <p:nvPr/>
          </p:nvSpPr>
          <p:spPr>
            <a:xfrm>
              <a:off x="5928609"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26" name="pl326"/>
            <p:cNvSpPr/>
            <p:nvPr/>
          </p:nvSpPr>
          <p:spPr>
            <a:xfrm>
              <a:off x="6143889"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27" name="pl327"/>
            <p:cNvSpPr/>
            <p:nvPr/>
          </p:nvSpPr>
          <p:spPr>
            <a:xfrm>
              <a:off x="6359169"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28" name="pl328"/>
            <p:cNvSpPr/>
            <p:nvPr/>
          </p:nvSpPr>
          <p:spPr>
            <a:xfrm>
              <a:off x="6574449"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29" name="pl329"/>
            <p:cNvSpPr/>
            <p:nvPr/>
          </p:nvSpPr>
          <p:spPr>
            <a:xfrm>
              <a:off x="6811257"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30" name="pl330"/>
            <p:cNvSpPr/>
            <p:nvPr/>
          </p:nvSpPr>
          <p:spPr>
            <a:xfrm>
              <a:off x="4658457"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31" name="pl331"/>
            <p:cNvSpPr/>
            <p:nvPr/>
          </p:nvSpPr>
          <p:spPr>
            <a:xfrm>
              <a:off x="5928609"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32" name="pl332"/>
            <p:cNvSpPr/>
            <p:nvPr/>
          </p:nvSpPr>
          <p:spPr>
            <a:xfrm>
              <a:off x="6143889"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33" name="pl333"/>
            <p:cNvSpPr/>
            <p:nvPr/>
          </p:nvSpPr>
          <p:spPr>
            <a:xfrm>
              <a:off x="6359169"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34" name="pl334"/>
            <p:cNvSpPr/>
            <p:nvPr/>
          </p:nvSpPr>
          <p:spPr>
            <a:xfrm>
              <a:off x="6574449"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35" name="pl335"/>
            <p:cNvSpPr/>
            <p:nvPr/>
          </p:nvSpPr>
          <p:spPr>
            <a:xfrm>
              <a:off x="6811257"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36" name="tx336"/>
            <p:cNvSpPr/>
            <p:nvPr/>
          </p:nvSpPr>
          <p:spPr>
            <a:xfrm>
              <a:off x="4627379" y="622836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337" name="tx337"/>
            <p:cNvSpPr/>
            <p:nvPr/>
          </p:nvSpPr>
          <p:spPr>
            <a:xfrm>
              <a:off x="5866453"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338" name="tx338"/>
            <p:cNvSpPr/>
            <p:nvPr/>
          </p:nvSpPr>
          <p:spPr>
            <a:xfrm>
              <a:off x="6081733"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339" name="tx339"/>
            <p:cNvSpPr/>
            <p:nvPr/>
          </p:nvSpPr>
          <p:spPr>
            <a:xfrm>
              <a:off x="6297013"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340" name="tx340"/>
            <p:cNvSpPr/>
            <p:nvPr/>
          </p:nvSpPr>
          <p:spPr>
            <a:xfrm>
              <a:off x="6512293"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341" name="tx341"/>
            <p:cNvSpPr/>
            <p:nvPr/>
          </p:nvSpPr>
          <p:spPr>
            <a:xfrm>
              <a:off x="6718024" y="6228360"/>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342" name="tx342"/>
            <p:cNvSpPr/>
            <p:nvPr/>
          </p:nvSpPr>
          <p:spPr>
            <a:xfrm>
              <a:off x="881511" y="399578"/>
              <a:ext cx="284234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by region, 2000-2023</a:t>
              </a:r>
            </a:p>
          </p:txBody>
        </p:sp>
        <p:sp>
          <p:nvSpPr>
            <p:cNvPr id="343" name="tx34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344" name="tx344"/>
            <p:cNvSpPr/>
            <p:nvPr/>
          </p:nvSpPr>
          <p:spPr>
            <a:xfrm>
              <a:off x="5067476" y="6569603"/>
              <a:ext cx="4006934"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Regions ordered based on crude average DTP1 coverage across all years.</a:t>
              </a:r>
            </a:p>
          </p:txBody>
        </p:sp>
      </p:grpSp>
      <p:sp>
        <p:nvSpPr>
          <p:cNvPr id="3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heatmap shows DTP1 coverage, by region and year, with regions arranged from low to high average coverage across all years. Red indicates low coverage (&lt;60%) and green indicates high coverage (≥90%). The changing colour gradient can be used to tracked changes in coverage over time and recovery from pandemic-related disruptions where applicable.
Across all years 2000-2023, EUR had the highest crude average DTP1 coverage (97%) and AFR had the lowest (77%).
Over the last 5 years (2019-2023), 2 regions maintained DTP1 coverage of at least 90% (EUR and WPR).
There were no regions with DTP1 coverage consistently below 60% over the last 5 years.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195086" y="660217"/>
              <a:ext cx="0" cy="5291898"/>
            </a:xfrm>
            <a:custGeom>
              <a:avLst/>
              <a:pathLst>
                <a:path w="0" h="5291898">
                  <a:moveTo>
                    <a:pt x="0" y="5291898"/>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3833816" y="660217"/>
              <a:ext cx="0" cy="5291898"/>
            </a:xfrm>
            <a:custGeom>
              <a:avLst/>
              <a:pathLst>
                <a:path w="0" h="5291898">
                  <a:moveTo>
                    <a:pt x="0" y="5291898"/>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472546" y="660217"/>
              <a:ext cx="0" cy="5291898"/>
            </a:xfrm>
            <a:custGeom>
              <a:avLst/>
              <a:pathLst>
                <a:path w="0" h="5291898">
                  <a:moveTo>
                    <a:pt x="0" y="5291898"/>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111276" y="660217"/>
              <a:ext cx="0" cy="5291898"/>
            </a:xfrm>
            <a:custGeom>
              <a:avLst/>
              <a:pathLst>
                <a:path w="0" h="5291898">
                  <a:moveTo>
                    <a:pt x="0" y="5291898"/>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047975" y="5511124"/>
              <a:ext cx="7210411" cy="0"/>
            </a:xfrm>
            <a:custGeom>
              <a:avLst/>
              <a:pathLst>
                <a:path w="7210411" h="0">
                  <a:moveTo>
                    <a:pt x="0" y="0"/>
                  </a:moveTo>
                  <a:lnTo>
                    <a:pt x="7210411" y="0"/>
                  </a:lnTo>
                  <a:lnTo>
                    <a:pt x="7210411" y="0"/>
                  </a:lnTo>
                </a:path>
              </a:pathLst>
            </a:custGeom>
            <a:ln w="13550" cap="flat">
              <a:solidFill>
                <a:srgbClr val="EBEBEB">
                  <a:alpha val="100000"/>
                </a:srgbClr>
              </a:solidFill>
              <a:prstDash val="solid"/>
              <a:round/>
            </a:ln>
          </p:spPr>
          <p:txBody>
            <a:bodyPr/>
            <a:lstStyle/>
            <a:p/>
          </p:txBody>
        </p:sp>
        <p:sp>
          <p:nvSpPr>
            <p:cNvPr id="9" name="pl9"/>
            <p:cNvSpPr/>
            <p:nvPr/>
          </p:nvSpPr>
          <p:spPr>
            <a:xfrm>
              <a:off x="1047975" y="4776138"/>
              <a:ext cx="7210411" cy="0"/>
            </a:xfrm>
            <a:custGeom>
              <a:avLst/>
              <a:pathLst>
                <a:path w="7210411" h="0">
                  <a:moveTo>
                    <a:pt x="0" y="0"/>
                  </a:moveTo>
                  <a:lnTo>
                    <a:pt x="7210411" y="0"/>
                  </a:lnTo>
                  <a:lnTo>
                    <a:pt x="7210411" y="0"/>
                  </a:lnTo>
                </a:path>
              </a:pathLst>
            </a:custGeom>
            <a:ln w="13550" cap="flat">
              <a:solidFill>
                <a:srgbClr val="EBEBEB">
                  <a:alpha val="100000"/>
                </a:srgbClr>
              </a:solidFill>
              <a:prstDash val="solid"/>
              <a:round/>
            </a:ln>
          </p:spPr>
          <p:txBody>
            <a:bodyPr/>
            <a:lstStyle/>
            <a:p/>
          </p:txBody>
        </p:sp>
        <p:sp>
          <p:nvSpPr>
            <p:cNvPr id="10" name="pl10"/>
            <p:cNvSpPr/>
            <p:nvPr/>
          </p:nvSpPr>
          <p:spPr>
            <a:xfrm>
              <a:off x="1047975" y="4041152"/>
              <a:ext cx="7210411" cy="0"/>
            </a:xfrm>
            <a:custGeom>
              <a:avLst/>
              <a:pathLst>
                <a:path w="7210411" h="0">
                  <a:moveTo>
                    <a:pt x="0" y="0"/>
                  </a:moveTo>
                  <a:lnTo>
                    <a:pt x="7210411" y="0"/>
                  </a:lnTo>
                  <a:lnTo>
                    <a:pt x="7210411" y="0"/>
                  </a:lnTo>
                </a:path>
              </a:pathLst>
            </a:custGeom>
            <a:ln w="13550" cap="flat">
              <a:solidFill>
                <a:srgbClr val="EBEBEB">
                  <a:alpha val="100000"/>
                </a:srgbClr>
              </a:solidFill>
              <a:prstDash val="solid"/>
              <a:round/>
            </a:ln>
          </p:spPr>
          <p:txBody>
            <a:bodyPr/>
            <a:lstStyle/>
            <a:p/>
          </p:txBody>
        </p:sp>
        <p:sp>
          <p:nvSpPr>
            <p:cNvPr id="11" name="pl11"/>
            <p:cNvSpPr/>
            <p:nvPr/>
          </p:nvSpPr>
          <p:spPr>
            <a:xfrm>
              <a:off x="1047975" y="3306166"/>
              <a:ext cx="7210411" cy="0"/>
            </a:xfrm>
            <a:custGeom>
              <a:avLst/>
              <a:pathLst>
                <a:path w="7210411" h="0">
                  <a:moveTo>
                    <a:pt x="0" y="0"/>
                  </a:moveTo>
                  <a:lnTo>
                    <a:pt x="7210411" y="0"/>
                  </a:lnTo>
                  <a:lnTo>
                    <a:pt x="7210411" y="0"/>
                  </a:lnTo>
                </a:path>
              </a:pathLst>
            </a:custGeom>
            <a:ln w="13550" cap="flat">
              <a:solidFill>
                <a:srgbClr val="EBEBEB">
                  <a:alpha val="100000"/>
                </a:srgbClr>
              </a:solidFill>
              <a:prstDash val="solid"/>
              <a:round/>
            </a:ln>
          </p:spPr>
          <p:txBody>
            <a:bodyPr/>
            <a:lstStyle/>
            <a:p/>
          </p:txBody>
        </p:sp>
        <p:sp>
          <p:nvSpPr>
            <p:cNvPr id="12" name="pl12"/>
            <p:cNvSpPr/>
            <p:nvPr/>
          </p:nvSpPr>
          <p:spPr>
            <a:xfrm>
              <a:off x="1047975" y="2571181"/>
              <a:ext cx="7210411" cy="0"/>
            </a:xfrm>
            <a:custGeom>
              <a:avLst/>
              <a:pathLst>
                <a:path w="7210411" h="0">
                  <a:moveTo>
                    <a:pt x="0" y="0"/>
                  </a:moveTo>
                  <a:lnTo>
                    <a:pt x="7210411" y="0"/>
                  </a:lnTo>
                  <a:lnTo>
                    <a:pt x="7210411" y="0"/>
                  </a:lnTo>
                </a:path>
              </a:pathLst>
            </a:custGeom>
            <a:ln w="13550" cap="flat">
              <a:solidFill>
                <a:srgbClr val="EBEBEB">
                  <a:alpha val="100000"/>
                </a:srgbClr>
              </a:solidFill>
              <a:prstDash val="solid"/>
              <a:round/>
            </a:ln>
          </p:spPr>
          <p:txBody>
            <a:bodyPr/>
            <a:lstStyle/>
            <a:p/>
          </p:txBody>
        </p:sp>
        <p:sp>
          <p:nvSpPr>
            <p:cNvPr id="13" name="pl13"/>
            <p:cNvSpPr/>
            <p:nvPr/>
          </p:nvSpPr>
          <p:spPr>
            <a:xfrm>
              <a:off x="1047975" y="1836195"/>
              <a:ext cx="7210411" cy="0"/>
            </a:xfrm>
            <a:custGeom>
              <a:avLst/>
              <a:pathLst>
                <a:path w="7210411" h="0">
                  <a:moveTo>
                    <a:pt x="0" y="0"/>
                  </a:moveTo>
                  <a:lnTo>
                    <a:pt x="7210411" y="0"/>
                  </a:lnTo>
                  <a:lnTo>
                    <a:pt x="7210411" y="0"/>
                  </a:lnTo>
                </a:path>
              </a:pathLst>
            </a:custGeom>
            <a:ln w="13550" cap="flat">
              <a:solidFill>
                <a:srgbClr val="EBEBEB">
                  <a:alpha val="100000"/>
                </a:srgbClr>
              </a:solidFill>
              <a:prstDash val="solid"/>
              <a:round/>
            </a:ln>
          </p:spPr>
          <p:txBody>
            <a:bodyPr/>
            <a:lstStyle/>
            <a:p/>
          </p:txBody>
        </p:sp>
        <p:sp>
          <p:nvSpPr>
            <p:cNvPr id="14" name="pl14"/>
            <p:cNvSpPr/>
            <p:nvPr/>
          </p:nvSpPr>
          <p:spPr>
            <a:xfrm>
              <a:off x="1047975" y="1101209"/>
              <a:ext cx="7210411" cy="0"/>
            </a:xfrm>
            <a:custGeom>
              <a:avLst/>
              <a:pathLst>
                <a:path w="7210411" h="0">
                  <a:moveTo>
                    <a:pt x="0" y="0"/>
                  </a:moveTo>
                  <a:lnTo>
                    <a:pt x="7210411" y="0"/>
                  </a:lnTo>
                  <a:lnTo>
                    <a:pt x="7210411" y="0"/>
                  </a:lnTo>
                </a:path>
              </a:pathLst>
            </a:custGeom>
            <a:ln w="13550" cap="flat">
              <a:solidFill>
                <a:srgbClr val="EBEBEB">
                  <a:alpha val="100000"/>
                </a:srgbClr>
              </a:solidFill>
              <a:prstDash val="solid"/>
              <a:round/>
            </a:ln>
          </p:spPr>
          <p:txBody>
            <a:bodyPr/>
            <a:lstStyle/>
            <a:p/>
          </p:txBody>
        </p:sp>
        <p:sp>
          <p:nvSpPr>
            <p:cNvPr id="15" name="pl15"/>
            <p:cNvSpPr/>
            <p:nvPr/>
          </p:nvSpPr>
          <p:spPr>
            <a:xfrm>
              <a:off x="1375721" y="660217"/>
              <a:ext cx="0" cy="5291898"/>
            </a:xfrm>
            <a:custGeom>
              <a:avLst/>
              <a:pathLst>
                <a:path w="0" h="5291898">
                  <a:moveTo>
                    <a:pt x="0" y="52918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14451" y="660217"/>
              <a:ext cx="0" cy="5291898"/>
            </a:xfrm>
            <a:custGeom>
              <a:avLst/>
              <a:pathLst>
                <a:path w="0" h="5291898">
                  <a:moveTo>
                    <a:pt x="0" y="52918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653181" y="660217"/>
              <a:ext cx="0" cy="5291898"/>
            </a:xfrm>
            <a:custGeom>
              <a:avLst/>
              <a:pathLst>
                <a:path w="0" h="5291898">
                  <a:moveTo>
                    <a:pt x="0" y="52918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291911" y="660217"/>
              <a:ext cx="0" cy="5291898"/>
            </a:xfrm>
            <a:custGeom>
              <a:avLst/>
              <a:pathLst>
                <a:path w="0" h="5291898">
                  <a:moveTo>
                    <a:pt x="0" y="52918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930641" y="660217"/>
              <a:ext cx="0" cy="5291898"/>
            </a:xfrm>
            <a:custGeom>
              <a:avLst/>
              <a:pathLst>
                <a:path w="0" h="5291898">
                  <a:moveTo>
                    <a:pt x="0" y="52918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33993" y="1101209"/>
              <a:ext cx="65549" cy="0"/>
            </a:xfrm>
            <a:custGeom>
              <a:avLst/>
              <a:pathLst>
                <a:path w="65549" h="0">
                  <a:moveTo>
                    <a:pt x="0" y="0"/>
                  </a:moveTo>
                  <a:lnTo>
                    <a:pt x="0" y="0"/>
                  </a:lnTo>
                  <a:lnTo>
                    <a:pt x="0" y="0"/>
                  </a:lnTo>
                  <a:lnTo>
                    <a:pt x="0" y="0"/>
                  </a:lnTo>
                  <a:lnTo>
                    <a:pt x="65549" y="0"/>
                  </a:lnTo>
                </a:path>
              </a:pathLst>
            </a:custGeom>
            <a:ln w="162607" cap="flat">
              <a:solidFill>
                <a:srgbClr val="E8E8E8">
                  <a:alpha val="100000"/>
                </a:srgbClr>
              </a:solidFill>
              <a:prstDash val="solid"/>
              <a:round/>
            </a:ln>
          </p:spPr>
          <p:txBody>
            <a:bodyPr/>
            <a:lstStyle/>
            <a:p/>
          </p:txBody>
        </p:sp>
        <p:sp>
          <p:nvSpPr>
            <p:cNvPr id="21" name="pl21"/>
            <p:cNvSpPr/>
            <p:nvPr/>
          </p:nvSpPr>
          <p:spPr>
            <a:xfrm>
              <a:off x="7537346" y="1836195"/>
              <a:ext cx="196647" cy="0"/>
            </a:xfrm>
            <a:custGeom>
              <a:avLst/>
              <a:pathLst>
                <a:path w="196647" h="0">
                  <a:moveTo>
                    <a:pt x="0" y="0"/>
                  </a:moveTo>
                  <a:lnTo>
                    <a:pt x="0" y="0"/>
                  </a:lnTo>
                  <a:lnTo>
                    <a:pt x="131098" y="0"/>
                  </a:lnTo>
                  <a:lnTo>
                    <a:pt x="131098" y="0"/>
                  </a:lnTo>
                  <a:lnTo>
                    <a:pt x="196647" y="0"/>
                  </a:lnTo>
                </a:path>
              </a:pathLst>
            </a:custGeom>
            <a:ln w="162607" cap="flat">
              <a:solidFill>
                <a:srgbClr val="E8E8E8">
                  <a:alpha val="100000"/>
                </a:srgbClr>
              </a:solidFill>
              <a:prstDash val="solid"/>
              <a:round/>
            </a:ln>
          </p:spPr>
          <p:txBody>
            <a:bodyPr/>
            <a:lstStyle/>
            <a:p/>
          </p:txBody>
        </p:sp>
        <p:sp>
          <p:nvSpPr>
            <p:cNvPr id="22" name="pl22"/>
            <p:cNvSpPr/>
            <p:nvPr/>
          </p:nvSpPr>
          <p:spPr>
            <a:xfrm>
              <a:off x="7012952" y="2571181"/>
              <a:ext cx="524393" cy="0"/>
            </a:xfrm>
            <a:custGeom>
              <a:avLst/>
              <a:pathLst>
                <a:path w="524393" h="0">
                  <a:moveTo>
                    <a:pt x="0" y="0"/>
                  </a:moveTo>
                  <a:lnTo>
                    <a:pt x="131098" y="0"/>
                  </a:lnTo>
                  <a:lnTo>
                    <a:pt x="393295" y="0"/>
                  </a:lnTo>
                  <a:lnTo>
                    <a:pt x="524393" y="0"/>
                  </a:lnTo>
                  <a:lnTo>
                    <a:pt x="524393" y="0"/>
                  </a:lnTo>
                </a:path>
              </a:pathLst>
            </a:custGeom>
            <a:ln w="162607" cap="flat">
              <a:solidFill>
                <a:srgbClr val="E8E8E8">
                  <a:alpha val="100000"/>
                </a:srgbClr>
              </a:solidFill>
              <a:prstDash val="solid"/>
              <a:round/>
            </a:ln>
          </p:spPr>
          <p:txBody>
            <a:bodyPr/>
            <a:lstStyle/>
            <a:p/>
          </p:txBody>
        </p:sp>
        <p:sp>
          <p:nvSpPr>
            <p:cNvPr id="23" name="pl23"/>
            <p:cNvSpPr/>
            <p:nvPr/>
          </p:nvSpPr>
          <p:spPr>
            <a:xfrm>
              <a:off x="7078501" y="3306166"/>
              <a:ext cx="262196" cy="0"/>
            </a:xfrm>
            <a:custGeom>
              <a:avLst/>
              <a:pathLst>
                <a:path w="262196" h="0">
                  <a:moveTo>
                    <a:pt x="0" y="0"/>
                  </a:moveTo>
                  <a:lnTo>
                    <a:pt x="65549" y="0"/>
                  </a:lnTo>
                  <a:lnTo>
                    <a:pt x="131098" y="0"/>
                  </a:lnTo>
                  <a:lnTo>
                    <a:pt x="196647" y="0"/>
                  </a:lnTo>
                  <a:lnTo>
                    <a:pt x="262196" y="0"/>
                  </a:lnTo>
                </a:path>
              </a:pathLst>
            </a:custGeom>
            <a:ln w="162607" cap="flat">
              <a:solidFill>
                <a:srgbClr val="E8E8E8">
                  <a:alpha val="100000"/>
                </a:srgbClr>
              </a:solidFill>
              <a:prstDash val="solid"/>
              <a:round/>
            </a:ln>
          </p:spPr>
          <p:txBody>
            <a:bodyPr/>
            <a:lstStyle/>
            <a:p/>
          </p:txBody>
        </p:sp>
        <p:sp>
          <p:nvSpPr>
            <p:cNvPr id="24" name="pl24"/>
            <p:cNvSpPr/>
            <p:nvPr/>
          </p:nvSpPr>
          <p:spPr>
            <a:xfrm>
              <a:off x="7012952" y="4041152"/>
              <a:ext cx="262196" cy="0"/>
            </a:xfrm>
            <a:custGeom>
              <a:avLst/>
              <a:pathLst>
                <a:path w="262196" h="0">
                  <a:moveTo>
                    <a:pt x="0" y="0"/>
                  </a:moveTo>
                  <a:lnTo>
                    <a:pt x="131098" y="0"/>
                  </a:lnTo>
                  <a:lnTo>
                    <a:pt x="196647" y="0"/>
                  </a:lnTo>
                  <a:lnTo>
                    <a:pt x="196647" y="0"/>
                  </a:lnTo>
                  <a:lnTo>
                    <a:pt x="262196" y="0"/>
                  </a:lnTo>
                </a:path>
              </a:pathLst>
            </a:custGeom>
            <a:ln w="162607" cap="flat">
              <a:solidFill>
                <a:srgbClr val="E8E8E8">
                  <a:alpha val="100000"/>
                </a:srgbClr>
              </a:solidFill>
              <a:prstDash val="solid"/>
              <a:round/>
            </a:ln>
          </p:spPr>
          <p:txBody>
            <a:bodyPr/>
            <a:lstStyle/>
            <a:p/>
          </p:txBody>
        </p:sp>
        <p:sp>
          <p:nvSpPr>
            <p:cNvPr id="25" name="pl25"/>
            <p:cNvSpPr/>
            <p:nvPr/>
          </p:nvSpPr>
          <p:spPr>
            <a:xfrm>
              <a:off x="6947403" y="4776138"/>
              <a:ext cx="196647" cy="0"/>
            </a:xfrm>
            <a:custGeom>
              <a:avLst/>
              <a:pathLst>
                <a:path w="196647" h="0">
                  <a:moveTo>
                    <a:pt x="0" y="0"/>
                  </a:moveTo>
                  <a:lnTo>
                    <a:pt x="65549" y="0"/>
                  </a:lnTo>
                  <a:lnTo>
                    <a:pt x="131098" y="0"/>
                  </a:lnTo>
                  <a:lnTo>
                    <a:pt x="131098" y="0"/>
                  </a:lnTo>
                  <a:lnTo>
                    <a:pt x="196647" y="0"/>
                  </a:lnTo>
                </a:path>
              </a:pathLst>
            </a:custGeom>
            <a:ln w="162607" cap="flat">
              <a:solidFill>
                <a:srgbClr val="E8E8E8">
                  <a:alpha val="100000"/>
                </a:srgbClr>
              </a:solidFill>
              <a:prstDash val="solid"/>
              <a:round/>
            </a:ln>
          </p:spPr>
          <p:txBody>
            <a:bodyPr/>
            <a:lstStyle/>
            <a:p/>
          </p:txBody>
        </p:sp>
        <p:sp>
          <p:nvSpPr>
            <p:cNvPr id="26" name="pl26"/>
            <p:cNvSpPr/>
            <p:nvPr/>
          </p:nvSpPr>
          <p:spPr>
            <a:xfrm>
              <a:off x="6685206" y="5511124"/>
              <a:ext cx="131098" cy="0"/>
            </a:xfrm>
            <a:custGeom>
              <a:avLst/>
              <a:pathLst>
                <a:path w="131098" h="0">
                  <a:moveTo>
                    <a:pt x="0" y="0"/>
                  </a:moveTo>
                  <a:lnTo>
                    <a:pt x="0" y="0"/>
                  </a:lnTo>
                  <a:lnTo>
                    <a:pt x="65549" y="0"/>
                  </a:lnTo>
                  <a:lnTo>
                    <a:pt x="131098" y="0"/>
                  </a:lnTo>
                  <a:lnTo>
                    <a:pt x="131098" y="0"/>
                  </a:lnTo>
                </a:path>
              </a:pathLst>
            </a:custGeom>
            <a:ln w="162607" cap="flat">
              <a:solidFill>
                <a:srgbClr val="E8E8E8">
                  <a:alpha val="100000"/>
                </a:srgbClr>
              </a:solidFill>
              <a:prstDash val="solid"/>
              <a:round/>
            </a:ln>
          </p:spPr>
          <p:txBody>
            <a:bodyPr/>
            <a:lstStyle/>
            <a:p/>
          </p:txBody>
        </p:sp>
        <p:sp>
          <p:nvSpPr>
            <p:cNvPr id="27" name="pt27"/>
            <p:cNvSpPr/>
            <p:nvPr/>
          </p:nvSpPr>
          <p:spPr>
            <a:xfrm>
              <a:off x="7270649" y="40366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7139551" y="40366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7008452" y="40366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7205100" y="40366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7205100" y="40366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6811805" y="55066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6746255" y="55066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6680706" y="55066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6680706" y="55066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6811805" y="55066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205100" y="33016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139551" y="33016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074001" y="33016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270649" y="33016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336198" y="33016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139551" y="4771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008452" y="4771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074001" y="4771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074001" y="4771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942903" y="4771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795043" y="10967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729493" y="10967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729493" y="10967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729493" y="10967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729493" y="10967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532846" y="25666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139551" y="25666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008452" y="25666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532846" y="25666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401747" y="25666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729493" y="1831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663944" y="1831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532846" y="1831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663944" y="1831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532846" y="1831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189345" y="3955349"/>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3" name="pt63"/>
            <p:cNvSpPr/>
            <p:nvPr/>
          </p:nvSpPr>
          <p:spPr>
            <a:xfrm>
              <a:off x="7123796" y="3955349"/>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4" name="pt64"/>
            <p:cNvSpPr/>
            <p:nvPr/>
          </p:nvSpPr>
          <p:spPr>
            <a:xfrm>
              <a:off x="7123796" y="3955349"/>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5" name="pt65"/>
            <p:cNvSpPr/>
            <p:nvPr/>
          </p:nvSpPr>
          <p:spPr>
            <a:xfrm>
              <a:off x="6730501" y="5425320"/>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6" name="pt66"/>
            <p:cNvSpPr/>
            <p:nvPr/>
          </p:nvSpPr>
          <p:spPr>
            <a:xfrm>
              <a:off x="6599402" y="5425320"/>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7" name="pt67"/>
            <p:cNvSpPr/>
            <p:nvPr/>
          </p:nvSpPr>
          <p:spPr>
            <a:xfrm>
              <a:off x="6730501" y="5425320"/>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8" name="pt68"/>
            <p:cNvSpPr/>
            <p:nvPr/>
          </p:nvSpPr>
          <p:spPr>
            <a:xfrm>
              <a:off x="7123796" y="3220363"/>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9" name="pt69"/>
            <p:cNvSpPr/>
            <p:nvPr/>
          </p:nvSpPr>
          <p:spPr>
            <a:xfrm>
              <a:off x="7189345" y="3220363"/>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0" name="pt70"/>
            <p:cNvSpPr/>
            <p:nvPr/>
          </p:nvSpPr>
          <p:spPr>
            <a:xfrm>
              <a:off x="7254894" y="3220363"/>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1" name="pt71"/>
            <p:cNvSpPr/>
            <p:nvPr/>
          </p:nvSpPr>
          <p:spPr>
            <a:xfrm>
              <a:off x="7058247" y="4690334"/>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2" name="pt72"/>
            <p:cNvSpPr/>
            <p:nvPr/>
          </p:nvSpPr>
          <p:spPr>
            <a:xfrm>
              <a:off x="6992698" y="4690334"/>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3" name="pt73"/>
            <p:cNvSpPr/>
            <p:nvPr/>
          </p:nvSpPr>
          <p:spPr>
            <a:xfrm>
              <a:off x="6861599" y="4690334"/>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4" name="pt74"/>
            <p:cNvSpPr/>
            <p:nvPr/>
          </p:nvSpPr>
          <p:spPr>
            <a:xfrm>
              <a:off x="7713739" y="1015405"/>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5" name="pt75"/>
            <p:cNvSpPr/>
            <p:nvPr/>
          </p:nvSpPr>
          <p:spPr>
            <a:xfrm>
              <a:off x="7648190" y="1015405"/>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6" name="pt76"/>
            <p:cNvSpPr/>
            <p:nvPr/>
          </p:nvSpPr>
          <p:spPr>
            <a:xfrm>
              <a:off x="7648190" y="1015405"/>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7" name="pt77"/>
            <p:cNvSpPr/>
            <p:nvPr/>
          </p:nvSpPr>
          <p:spPr>
            <a:xfrm>
              <a:off x="7451542" y="2485377"/>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8" name="pt78"/>
            <p:cNvSpPr/>
            <p:nvPr/>
          </p:nvSpPr>
          <p:spPr>
            <a:xfrm>
              <a:off x="7451542" y="2485377"/>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9" name="pt79"/>
            <p:cNvSpPr/>
            <p:nvPr/>
          </p:nvSpPr>
          <p:spPr>
            <a:xfrm>
              <a:off x="7320444" y="2485377"/>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0" name="pt80"/>
            <p:cNvSpPr/>
            <p:nvPr/>
          </p:nvSpPr>
          <p:spPr>
            <a:xfrm>
              <a:off x="7648190" y="1750391"/>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1" name="pt81"/>
            <p:cNvSpPr/>
            <p:nvPr/>
          </p:nvSpPr>
          <p:spPr>
            <a:xfrm>
              <a:off x="7582640" y="1750391"/>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2" name="pt82"/>
            <p:cNvSpPr/>
            <p:nvPr/>
          </p:nvSpPr>
          <p:spPr>
            <a:xfrm>
              <a:off x="7451542" y="1750391"/>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3" name="tx83"/>
            <p:cNvSpPr/>
            <p:nvPr/>
          </p:nvSpPr>
          <p:spPr>
            <a:xfrm>
              <a:off x="655145" y="5434660"/>
              <a:ext cx="33020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AFR</a:t>
              </a:r>
            </a:p>
          </p:txBody>
        </p:sp>
        <p:sp>
          <p:nvSpPr>
            <p:cNvPr id="84" name="tx84"/>
            <p:cNvSpPr/>
            <p:nvPr/>
          </p:nvSpPr>
          <p:spPr>
            <a:xfrm>
              <a:off x="618465" y="4699675"/>
              <a:ext cx="366879"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EMR</a:t>
              </a:r>
            </a:p>
          </p:txBody>
        </p:sp>
        <p:sp>
          <p:nvSpPr>
            <p:cNvPr id="85" name="tx85"/>
            <p:cNvSpPr/>
            <p:nvPr/>
          </p:nvSpPr>
          <p:spPr>
            <a:xfrm>
              <a:off x="508103" y="3960658"/>
              <a:ext cx="477242"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Global</a:t>
              </a:r>
            </a:p>
          </p:txBody>
        </p:sp>
        <p:sp>
          <p:nvSpPr>
            <p:cNvPr id="86" name="tx86"/>
            <p:cNvSpPr/>
            <p:nvPr/>
          </p:nvSpPr>
          <p:spPr>
            <a:xfrm>
              <a:off x="618465" y="3229703"/>
              <a:ext cx="366879"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AMR</a:t>
              </a:r>
            </a:p>
          </p:txBody>
        </p:sp>
        <p:sp>
          <p:nvSpPr>
            <p:cNvPr id="87" name="tx87"/>
            <p:cNvSpPr/>
            <p:nvPr/>
          </p:nvSpPr>
          <p:spPr>
            <a:xfrm>
              <a:off x="535754" y="2490686"/>
              <a:ext cx="44959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SEAR</a:t>
              </a:r>
            </a:p>
          </p:txBody>
        </p:sp>
        <p:sp>
          <p:nvSpPr>
            <p:cNvPr id="88" name="tx88"/>
            <p:cNvSpPr/>
            <p:nvPr/>
          </p:nvSpPr>
          <p:spPr>
            <a:xfrm>
              <a:off x="600166" y="1759731"/>
              <a:ext cx="385179"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WPR</a:t>
              </a:r>
            </a:p>
          </p:txBody>
        </p:sp>
        <p:sp>
          <p:nvSpPr>
            <p:cNvPr id="89" name="tx89"/>
            <p:cNvSpPr/>
            <p:nvPr/>
          </p:nvSpPr>
          <p:spPr>
            <a:xfrm>
              <a:off x="636765" y="1022730"/>
              <a:ext cx="348580" cy="120197"/>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EUR</a:t>
              </a:r>
            </a:p>
          </p:txBody>
        </p:sp>
        <p:sp>
          <p:nvSpPr>
            <p:cNvPr id="90" name="tx90"/>
            <p:cNvSpPr/>
            <p:nvPr/>
          </p:nvSpPr>
          <p:spPr>
            <a:xfrm>
              <a:off x="1344643" y="601305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91" name="tx91"/>
            <p:cNvSpPr/>
            <p:nvPr/>
          </p:nvSpPr>
          <p:spPr>
            <a:xfrm>
              <a:off x="2952296" y="60130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92" name="tx92"/>
            <p:cNvSpPr/>
            <p:nvPr/>
          </p:nvSpPr>
          <p:spPr>
            <a:xfrm>
              <a:off x="4591025" y="60130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3" name="tx93"/>
            <p:cNvSpPr/>
            <p:nvPr/>
          </p:nvSpPr>
          <p:spPr>
            <a:xfrm>
              <a:off x="6229755" y="60144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94" name="tx94"/>
            <p:cNvSpPr/>
            <p:nvPr/>
          </p:nvSpPr>
          <p:spPr>
            <a:xfrm>
              <a:off x="7837408" y="6013054"/>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a:off x="4222280" y="6121955"/>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6" name="pt96"/>
            <p:cNvSpPr/>
            <p:nvPr/>
          </p:nvSpPr>
          <p:spPr>
            <a:xfrm>
              <a:off x="8491078" y="3000907"/>
              <a:ext cx="171607" cy="171607"/>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7" name="pt97"/>
            <p:cNvSpPr/>
            <p:nvPr/>
          </p:nvSpPr>
          <p:spPr>
            <a:xfrm>
              <a:off x="8491078" y="3220363"/>
              <a:ext cx="171607" cy="171607"/>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98" name="pt98"/>
            <p:cNvSpPr/>
            <p:nvPr/>
          </p:nvSpPr>
          <p:spPr>
            <a:xfrm>
              <a:off x="8491078" y="3439819"/>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9" name="tx99"/>
            <p:cNvSpPr/>
            <p:nvPr/>
          </p:nvSpPr>
          <p:spPr>
            <a:xfrm>
              <a:off x="8756199" y="304501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2019</a:t>
              </a:r>
            </a:p>
          </p:txBody>
        </p:sp>
        <p:sp>
          <p:nvSpPr>
            <p:cNvPr id="100" name="tx100"/>
            <p:cNvSpPr/>
            <p:nvPr/>
          </p:nvSpPr>
          <p:spPr>
            <a:xfrm>
              <a:off x="8756199" y="3264475"/>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2022</a:t>
              </a:r>
            </a:p>
          </p:txBody>
        </p:sp>
        <p:sp>
          <p:nvSpPr>
            <p:cNvPr id="101" name="tx101"/>
            <p:cNvSpPr/>
            <p:nvPr/>
          </p:nvSpPr>
          <p:spPr>
            <a:xfrm>
              <a:off x="8756199" y="3483876"/>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2023</a:t>
              </a:r>
            </a:p>
          </p:txBody>
        </p:sp>
        <p:sp>
          <p:nvSpPr>
            <p:cNvPr id="102" name="tx102"/>
            <p:cNvSpPr/>
            <p:nvPr/>
          </p:nvSpPr>
          <p:spPr>
            <a:xfrm>
              <a:off x="1047975" y="397941"/>
              <a:ext cx="4156047"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Global and by WHO region, 2019-2023</a:t>
              </a:r>
            </a:p>
          </p:txBody>
        </p:sp>
        <p:sp>
          <p:nvSpPr>
            <p:cNvPr id="103" name="tx103"/>
            <p:cNvSpPr/>
            <p:nvPr/>
          </p:nvSpPr>
          <p:spPr>
            <a:xfrm>
              <a:off x="4065750" y="63271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04" name="tx104"/>
            <p:cNvSpPr/>
            <p:nvPr/>
          </p:nvSpPr>
          <p:spPr>
            <a:xfrm>
              <a:off x="2226239" y="6447866"/>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2019-2023 and the dots represent coverage in specific years.</a:t>
              </a:r>
            </a:p>
          </p:txBody>
        </p:sp>
        <p:sp>
          <p:nvSpPr>
            <p:cNvPr id="105" name="tx105"/>
            <p:cNvSpPr/>
            <p:nvPr/>
          </p:nvSpPr>
          <p:spPr>
            <a:xfrm>
              <a:off x="623127" y="6568567"/>
              <a:ext cx="763525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Regions are arranged by high to low coverage in 2023 and coloured based on if coverage is lower (red), the same as (blue) or higher (green) than in 2019.</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the range of DTP1 coverage across years 2019 to 2023 (grey bars), and coverage in specific years (dots), by region. The chart can be used for assessing recovery to pre-pandemic levels and progress beyond 2019.
In 2022, 5 (out of 7) regions had lower coverage than in 2019.
In 2023, 3 regions had lower DTP1 coverage than in 2022.
In 2023, 5 regions had lower coverage than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36740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65072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193404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21736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1490236" y="715690"/>
              <a:ext cx="0" cy="3153387"/>
            </a:xfrm>
            <a:custGeom>
              <a:avLst/>
              <a:pathLst>
                <a:path w="0" h="3153387">
                  <a:moveTo>
                    <a:pt x="0" y="31533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228778" y="715690"/>
              <a:ext cx="0" cy="3153387"/>
            </a:xfrm>
            <a:custGeom>
              <a:avLst/>
              <a:pathLst>
                <a:path w="0" h="3153387">
                  <a:moveTo>
                    <a:pt x="0" y="31533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967320" y="715690"/>
              <a:ext cx="0" cy="3153387"/>
            </a:xfrm>
            <a:custGeom>
              <a:avLst/>
              <a:pathLst>
                <a:path w="0" h="3153387">
                  <a:moveTo>
                    <a:pt x="0" y="31533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632007" y="715690"/>
              <a:ext cx="0" cy="3153387"/>
            </a:xfrm>
            <a:custGeom>
              <a:avLst/>
              <a:pathLst>
                <a:path w="0" h="3153387">
                  <a:moveTo>
                    <a:pt x="0" y="31533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222841" y="715690"/>
              <a:ext cx="0" cy="3153387"/>
            </a:xfrm>
            <a:custGeom>
              <a:avLst/>
              <a:pathLst>
                <a:path w="0" h="3153387">
                  <a:moveTo>
                    <a:pt x="0" y="31533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7257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30090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923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757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902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9" name="pl19"/>
            <p:cNvSpPr/>
            <p:nvPr/>
          </p:nvSpPr>
          <p:spPr>
            <a:xfrm>
              <a:off x="1120965"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59507"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598049"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336591"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27424"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8258"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0965" y="1518370"/>
              <a:ext cx="3397293" cy="716678"/>
            </a:xfrm>
            <a:custGeom>
              <a:avLst/>
              <a:pathLst>
                <a:path w="3397293" h="716678">
                  <a:moveTo>
                    <a:pt x="0" y="716678"/>
                  </a:moveTo>
                  <a:lnTo>
                    <a:pt x="147708" y="716678"/>
                  </a:lnTo>
                  <a:lnTo>
                    <a:pt x="295416" y="688011"/>
                  </a:lnTo>
                  <a:lnTo>
                    <a:pt x="443125" y="602010"/>
                  </a:lnTo>
                  <a:lnTo>
                    <a:pt x="590833" y="516008"/>
                  </a:lnTo>
                  <a:lnTo>
                    <a:pt x="738541" y="430007"/>
                  </a:lnTo>
                  <a:lnTo>
                    <a:pt x="886250" y="344005"/>
                  </a:lnTo>
                  <a:lnTo>
                    <a:pt x="1033958" y="315338"/>
                  </a:lnTo>
                  <a:lnTo>
                    <a:pt x="1181667" y="200670"/>
                  </a:lnTo>
                  <a:lnTo>
                    <a:pt x="1329375" y="114668"/>
                  </a:lnTo>
                  <a:lnTo>
                    <a:pt x="1477083" y="172002"/>
                  </a:lnTo>
                  <a:lnTo>
                    <a:pt x="1624792" y="172002"/>
                  </a:lnTo>
                  <a:lnTo>
                    <a:pt x="1772500" y="200670"/>
                  </a:lnTo>
                  <a:lnTo>
                    <a:pt x="1920209" y="229337"/>
                  </a:lnTo>
                  <a:lnTo>
                    <a:pt x="2067917" y="172002"/>
                  </a:lnTo>
                  <a:lnTo>
                    <a:pt x="2215625" y="172002"/>
                  </a:lnTo>
                  <a:lnTo>
                    <a:pt x="2363334" y="114668"/>
                  </a:lnTo>
                  <a:lnTo>
                    <a:pt x="2511042" y="86001"/>
                  </a:lnTo>
                  <a:lnTo>
                    <a:pt x="2658751" y="57334"/>
                  </a:lnTo>
                  <a:lnTo>
                    <a:pt x="2806459" y="0"/>
                  </a:lnTo>
                  <a:lnTo>
                    <a:pt x="2954167" y="86001"/>
                  </a:lnTo>
                  <a:lnTo>
                    <a:pt x="3101876" y="114668"/>
                  </a:lnTo>
                  <a:lnTo>
                    <a:pt x="3249584" y="114668"/>
                  </a:lnTo>
                  <a:lnTo>
                    <a:pt x="3397293" y="86001"/>
                  </a:lnTo>
                </a:path>
              </a:pathLst>
            </a:custGeom>
            <a:ln w="27101" cap="flat">
              <a:solidFill>
                <a:srgbClr val="F4A81D">
                  <a:alpha val="100000"/>
                </a:srgbClr>
              </a:solidFill>
              <a:prstDash val="solid"/>
              <a:round/>
            </a:ln>
          </p:spPr>
          <p:txBody>
            <a:bodyPr/>
            <a:lstStyle/>
            <a:p/>
          </p:txBody>
        </p:sp>
        <p:sp>
          <p:nvSpPr>
            <p:cNvPr id="26" name="pl26"/>
            <p:cNvSpPr/>
            <p:nvPr/>
          </p:nvSpPr>
          <p:spPr>
            <a:xfrm>
              <a:off x="1120965" y="1031029"/>
              <a:ext cx="3397293" cy="372673"/>
            </a:xfrm>
            <a:custGeom>
              <a:avLst/>
              <a:pathLst>
                <a:path w="3397293" h="372673">
                  <a:moveTo>
                    <a:pt x="0" y="86001"/>
                  </a:moveTo>
                  <a:lnTo>
                    <a:pt x="147708" y="86001"/>
                  </a:lnTo>
                  <a:lnTo>
                    <a:pt x="295416" y="57334"/>
                  </a:lnTo>
                  <a:lnTo>
                    <a:pt x="443125" y="28667"/>
                  </a:lnTo>
                  <a:lnTo>
                    <a:pt x="590833" y="0"/>
                  </a:lnTo>
                  <a:lnTo>
                    <a:pt x="738541" y="0"/>
                  </a:lnTo>
                  <a:lnTo>
                    <a:pt x="886250" y="0"/>
                  </a:lnTo>
                  <a:lnTo>
                    <a:pt x="1033958" y="0"/>
                  </a:lnTo>
                  <a:lnTo>
                    <a:pt x="1181667" y="28667"/>
                  </a:lnTo>
                  <a:lnTo>
                    <a:pt x="1329375" y="0"/>
                  </a:lnTo>
                  <a:lnTo>
                    <a:pt x="1477083" y="0"/>
                  </a:lnTo>
                  <a:lnTo>
                    <a:pt x="1624792" y="0"/>
                  </a:lnTo>
                  <a:lnTo>
                    <a:pt x="1772500" y="28667"/>
                  </a:lnTo>
                  <a:lnTo>
                    <a:pt x="1920209" y="86001"/>
                  </a:lnTo>
                  <a:lnTo>
                    <a:pt x="2067917" y="114668"/>
                  </a:lnTo>
                  <a:lnTo>
                    <a:pt x="2215625" y="86001"/>
                  </a:lnTo>
                  <a:lnTo>
                    <a:pt x="2363334" y="86001"/>
                  </a:lnTo>
                  <a:lnTo>
                    <a:pt x="2511042" y="200670"/>
                  </a:lnTo>
                  <a:lnTo>
                    <a:pt x="2658751" y="172002"/>
                  </a:lnTo>
                  <a:lnTo>
                    <a:pt x="2806459" y="286671"/>
                  </a:lnTo>
                  <a:lnTo>
                    <a:pt x="2954167" y="372673"/>
                  </a:lnTo>
                  <a:lnTo>
                    <a:pt x="3101876" y="372673"/>
                  </a:lnTo>
                  <a:lnTo>
                    <a:pt x="3249584" y="315338"/>
                  </a:lnTo>
                  <a:lnTo>
                    <a:pt x="3397293" y="229337"/>
                  </a:lnTo>
                </a:path>
              </a:pathLst>
            </a:custGeom>
            <a:ln w="27101" cap="flat">
              <a:solidFill>
                <a:srgbClr val="F26829">
                  <a:alpha val="100000"/>
                </a:srgbClr>
              </a:solidFill>
              <a:prstDash val="solid"/>
              <a:round/>
            </a:ln>
          </p:spPr>
          <p:txBody>
            <a:bodyPr/>
            <a:lstStyle/>
            <a:p/>
          </p:txBody>
        </p:sp>
        <p:sp>
          <p:nvSpPr>
            <p:cNvPr id="27" name="pl27"/>
            <p:cNvSpPr/>
            <p:nvPr/>
          </p:nvSpPr>
          <p:spPr>
            <a:xfrm>
              <a:off x="1120965" y="1317700"/>
              <a:ext cx="3397293" cy="372673"/>
            </a:xfrm>
            <a:custGeom>
              <a:avLst/>
              <a:pathLst>
                <a:path w="3397293" h="372673">
                  <a:moveTo>
                    <a:pt x="0" y="372673"/>
                  </a:moveTo>
                  <a:lnTo>
                    <a:pt x="147708" y="315338"/>
                  </a:lnTo>
                  <a:lnTo>
                    <a:pt x="295416" y="315338"/>
                  </a:lnTo>
                  <a:lnTo>
                    <a:pt x="443125" y="286671"/>
                  </a:lnTo>
                  <a:lnTo>
                    <a:pt x="590833" y="200670"/>
                  </a:lnTo>
                  <a:lnTo>
                    <a:pt x="738541" y="229337"/>
                  </a:lnTo>
                  <a:lnTo>
                    <a:pt x="886250" y="286671"/>
                  </a:lnTo>
                  <a:lnTo>
                    <a:pt x="1033958" y="315338"/>
                  </a:lnTo>
                  <a:lnTo>
                    <a:pt x="1181667" y="286671"/>
                  </a:lnTo>
                  <a:lnTo>
                    <a:pt x="1329375" y="286671"/>
                  </a:lnTo>
                  <a:lnTo>
                    <a:pt x="1477083" y="286671"/>
                  </a:lnTo>
                  <a:lnTo>
                    <a:pt x="1624792" y="172002"/>
                  </a:lnTo>
                  <a:lnTo>
                    <a:pt x="1772500" y="200670"/>
                  </a:lnTo>
                  <a:lnTo>
                    <a:pt x="1920209" y="172002"/>
                  </a:lnTo>
                  <a:lnTo>
                    <a:pt x="2067917" y="143335"/>
                  </a:lnTo>
                  <a:lnTo>
                    <a:pt x="2215625" y="143335"/>
                  </a:lnTo>
                  <a:lnTo>
                    <a:pt x="2363334" y="86001"/>
                  </a:lnTo>
                  <a:lnTo>
                    <a:pt x="2511042" y="86001"/>
                  </a:lnTo>
                  <a:lnTo>
                    <a:pt x="2658751" y="57334"/>
                  </a:lnTo>
                  <a:lnTo>
                    <a:pt x="2806459" y="0"/>
                  </a:lnTo>
                  <a:lnTo>
                    <a:pt x="2954167" y="114668"/>
                  </a:lnTo>
                  <a:lnTo>
                    <a:pt x="3101876" y="114668"/>
                  </a:lnTo>
                  <a:lnTo>
                    <a:pt x="3249584" y="86001"/>
                  </a:lnTo>
                  <a:lnTo>
                    <a:pt x="3397293" y="143335"/>
                  </a:lnTo>
                </a:path>
              </a:pathLst>
            </a:custGeom>
            <a:ln w="27101" cap="flat">
              <a:solidFill>
                <a:srgbClr val="BD53BD">
                  <a:alpha val="100000"/>
                </a:srgbClr>
              </a:solidFill>
              <a:prstDash val="solid"/>
              <a:round/>
            </a:ln>
          </p:spPr>
          <p:txBody>
            <a:bodyPr/>
            <a:lstStyle/>
            <a:p/>
          </p:txBody>
        </p:sp>
        <p:sp>
          <p:nvSpPr>
            <p:cNvPr id="28" name="pl28"/>
            <p:cNvSpPr/>
            <p:nvPr/>
          </p:nvSpPr>
          <p:spPr>
            <a:xfrm>
              <a:off x="1120965" y="973695"/>
              <a:ext cx="3397293" cy="114668"/>
            </a:xfrm>
            <a:custGeom>
              <a:avLst/>
              <a:pathLst>
                <a:path w="3397293" h="114668">
                  <a:moveTo>
                    <a:pt x="0" y="86001"/>
                  </a:moveTo>
                  <a:lnTo>
                    <a:pt x="147708" y="57334"/>
                  </a:lnTo>
                  <a:lnTo>
                    <a:pt x="295416" y="86001"/>
                  </a:lnTo>
                  <a:lnTo>
                    <a:pt x="443125" y="114668"/>
                  </a:lnTo>
                  <a:lnTo>
                    <a:pt x="590833" y="57334"/>
                  </a:lnTo>
                  <a:lnTo>
                    <a:pt x="738541" y="28667"/>
                  </a:lnTo>
                  <a:lnTo>
                    <a:pt x="886250" y="28667"/>
                  </a:lnTo>
                  <a:lnTo>
                    <a:pt x="1033958" y="0"/>
                  </a:lnTo>
                  <a:lnTo>
                    <a:pt x="1181667" y="0"/>
                  </a:lnTo>
                  <a:lnTo>
                    <a:pt x="1329375" y="28667"/>
                  </a:lnTo>
                  <a:lnTo>
                    <a:pt x="1477083" y="57334"/>
                  </a:lnTo>
                  <a:lnTo>
                    <a:pt x="1624792" y="57334"/>
                  </a:lnTo>
                  <a:lnTo>
                    <a:pt x="1772500" y="0"/>
                  </a:lnTo>
                  <a:lnTo>
                    <a:pt x="1920209" y="0"/>
                  </a:lnTo>
                  <a:lnTo>
                    <a:pt x="2067917" y="86001"/>
                  </a:lnTo>
                  <a:lnTo>
                    <a:pt x="2215625" y="86001"/>
                  </a:lnTo>
                  <a:lnTo>
                    <a:pt x="2363334" y="114668"/>
                  </a:lnTo>
                  <a:lnTo>
                    <a:pt x="2511042" y="57334"/>
                  </a:lnTo>
                  <a:lnTo>
                    <a:pt x="2658751" y="28667"/>
                  </a:lnTo>
                  <a:lnTo>
                    <a:pt x="2806459" y="28667"/>
                  </a:lnTo>
                  <a:lnTo>
                    <a:pt x="2954167" y="57334"/>
                  </a:lnTo>
                  <a:lnTo>
                    <a:pt x="3101876" y="57334"/>
                  </a:lnTo>
                  <a:lnTo>
                    <a:pt x="3249584" y="28667"/>
                  </a:lnTo>
                  <a:lnTo>
                    <a:pt x="3397293" y="28667"/>
                  </a:lnTo>
                </a:path>
              </a:pathLst>
            </a:custGeom>
            <a:ln w="27101" cap="flat">
              <a:solidFill>
                <a:srgbClr val="6363C0">
                  <a:alpha val="100000"/>
                </a:srgbClr>
              </a:solidFill>
              <a:prstDash val="solid"/>
              <a:round/>
            </a:ln>
          </p:spPr>
          <p:txBody>
            <a:bodyPr/>
            <a:lstStyle/>
            <a:p/>
          </p:txBody>
        </p:sp>
        <p:sp>
          <p:nvSpPr>
            <p:cNvPr id="29" name="pl29"/>
            <p:cNvSpPr/>
            <p:nvPr/>
          </p:nvSpPr>
          <p:spPr>
            <a:xfrm>
              <a:off x="1120965" y="1088363"/>
              <a:ext cx="3397293" cy="802680"/>
            </a:xfrm>
            <a:custGeom>
              <a:avLst/>
              <a:pathLst>
                <a:path w="3397293" h="802680">
                  <a:moveTo>
                    <a:pt x="0" y="802680"/>
                  </a:moveTo>
                  <a:lnTo>
                    <a:pt x="147708" y="774013"/>
                  </a:lnTo>
                  <a:lnTo>
                    <a:pt x="295416" y="774013"/>
                  </a:lnTo>
                  <a:lnTo>
                    <a:pt x="443125" y="716678"/>
                  </a:lnTo>
                  <a:lnTo>
                    <a:pt x="590833" y="659344"/>
                  </a:lnTo>
                  <a:lnTo>
                    <a:pt x="738541" y="630677"/>
                  </a:lnTo>
                  <a:lnTo>
                    <a:pt x="886250" y="602010"/>
                  </a:lnTo>
                  <a:lnTo>
                    <a:pt x="1033958" y="630677"/>
                  </a:lnTo>
                  <a:lnTo>
                    <a:pt x="1181667" y="487341"/>
                  </a:lnTo>
                  <a:lnTo>
                    <a:pt x="1329375" y="401340"/>
                  </a:lnTo>
                  <a:lnTo>
                    <a:pt x="1477083" y="286671"/>
                  </a:lnTo>
                  <a:lnTo>
                    <a:pt x="1624792" y="229337"/>
                  </a:lnTo>
                  <a:lnTo>
                    <a:pt x="1772500" y="200670"/>
                  </a:lnTo>
                  <a:lnTo>
                    <a:pt x="1920209" y="172002"/>
                  </a:lnTo>
                  <a:lnTo>
                    <a:pt x="2067917" y="143335"/>
                  </a:lnTo>
                  <a:lnTo>
                    <a:pt x="2215625" y="114668"/>
                  </a:lnTo>
                  <a:lnTo>
                    <a:pt x="2363334" y="86001"/>
                  </a:lnTo>
                  <a:lnTo>
                    <a:pt x="2511042" y="57334"/>
                  </a:lnTo>
                  <a:lnTo>
                    <a:pt x="2658751" y="57334"/>
                  </a:lnTo>
                  <a:lnTo>
                    <a:pt x="2806459" y="28667"/>
                  </a:lnTo>
                  <a:lnTo>
                    <a:pt x="2954167" y="172002"/>
                  </a:lnTo>
                  <a:lnTo>
                    <a:pt x="3101876" y="258004"/>
                  </a:lnTo>
                  <a:lnTo>
                    <a:pt x="3249584" y="0"/>
                  </a:lnTo>
                  <a:lnTo>
                    <a:pt x="3397293" y="57334"/>
                  </a:lnTo>
                </a:path>
              </a:pathLst>
            </a:custGeom>
            <a:ln w="27101" cap="flat">
              <a:solidFill>
                <a:srgbClr val="008DC9">
                  <a:alpha val="100000"/>
                </a:srgbClr>
              </a:solidFill>
              <a:prstDash val="solid"/>
              <a:round/>
            </a:ln>
          </p:spPr>
          <p:txBody>
            <a:bodyPr/>
            <a:lstStyle/>
            <a:p/>
          </p:txBody>
        </p:sp>
        <p:sp>
          <p:nvSpPr>
            <p:cNvPr id="30" name="pl30"/>
            <p:cNvSpPr/>
            <p:nvPr/>
          </p:nvSpPr>
          <p:spPr>
            <a:xfrm>
              <a:off x="1120965" y="945027"/>
              <a:ext cx="3397293" cy="344005"/>
            </a:xfrm>
            <a:custGeom>
              <a:avLst/>
              <a:pathLst>
                <a:path w="3397293" h="344005">
                  <a:moveTo>
                    <a:pt x="0" y="344005"/>
                  </a:moveTo>
                  <a:lnTo>
                    <a:pt x="147708" y="315338"/>
                  </a:lnTo>
                  <a:lnTo>
                    <a:pt x="295416" y="344005"/>
                  </a:lnTo>
                  <a:lnTo>
                    <a:pt x="443125" y="286671"/>
                  </a:lnTo>
                  <a:lnTo>
                    <a:pt x="590833" y="258004"/>
                  </a:lnTo>
                  <a:lnTo>
                    <a:pt x="738541" y="258004"/>
                  </a:lnTo>
                  <a:lnTo>
                    <a:pt x="886250" y="143335"/>
                  </a:lnTo>
                  <a:lnTo>
                    <a:pt x="1033958" y="143335"/>
                  </a:lnTo>
                  <a:lnTo>
                    <a:pt x="1181667" y="57334"/>
                  </a:lnTo>
                  <a:lnTo>
                    <a:pt x="1329375" y="0"/>
                  </a:lnTo>
                  <a:lnTo>
                    <a:pt x="1477083" y="28667"/>
                  </a:lnTo>
                  <a:lnTo>
                    <a:pt x="1624792" y="0"/>
                  </a:lnTo>
                  <a:lnTo>
                    <a:pt x="1772500" y="0"/>
                  </a:lnTo>
                  <a:lnTo>
                    <a:pt x="1920209" y="86001"/>
                  </a:lnTo>
                  <a:lnTo>
                    <a:pt x="2067917" y="28667"/>
                  </a:lnTo>
                  <a:lnTo>
                    <a:pt x="2215625" y="57334"/>
                  </a:lnTo>
                  <a:lnTo>
                    <a:pt x="2363334" y="0"/>
                  </a:lnTo>
                  <a:lnTo>
                    <a:pt x="2511042" y="28667"/>
                  </a:lnTo>
                  <a:lnTo>
                    <a:pt x="2658751" y="57334"/>
                  </a:lnTo>
                  <a:lnTo>
                    <a:pt x="2806459" y="28667"/>
                  </a:lnTo>
                  <a:lnTo>
                    <a:pt x="2954167" y="57334"/>
                  </a:lnTo>
                  <a:lnTo>
                    <a:pt x="3101876" y="114668"/>
                  </a:lnTo>
                  <a:lnTo>
                    <a:pt x="3249584" y="57334"/>
                  </a:lnTo>
                  <a:lnTo>
                    <a:pt x="3397293" y="143335"/>
                  </a:lnTo>
                </a:path>
              </a:pathLst>
            </a:custGeom>
            <a:ln w="27101" cap="flat">
              <a:solidFill>
                <a:srgbClr val="40BF73">
                  <a:alpha val="100000"/>
                </a:srgbClr>
              </a:solidFill>
              <a:prstDash val="solid"/>
              <a:round/>
            </a:ln>
          </p:spPr>
          <p:txBody>
            <a:bodyPr/>
            <a:lstStyle/>
            <a:p/>
          </p:txBody>
        </p:sp>
        <p:sp>
          <p:nvSpPr>
            <p:cNvPr id="31" name="tx31"/>
            <p:cNvSpPr/>
            <p:nvPr/>
          </p:nvSpPr>
          <p:spPr>
            <a:xfrm>
              <a:off x="810775" y="367362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2" name="tx32"/>
            <p:cNvSpPr/>
            <p:nvPr/>
          </p:nvSpPr>
          <p:spPr>
            <a:xfrm>
              <a:off x="733081" y="295694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3" name="tx33"/>
            <p:cNvSpPr/>
            <p:nvPr/>
          </p:nvSpPr>
          <p:spPr>
            <a:xfrm>
              <a:off x="733081" y="22402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4" name="tx34"/>
            <p:cNvSpPr/>
            <p:nvPr/>
          </p:nvSpPr>
          <p:spPr>
            <a:xfrm>
              <a:off x="733081" y="152529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5" name="tx35"/>
            <p:cNvSpPr/>
            <p:nvPr/>
          </p:nvSpPr>
          <p:spPr>
            <a:xfrm>
              <a:off x="655386" y="80691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6" name="tx36"/>
            <p:cNvSpPr/>
            <p:nvPr/>
          </p:nvSpPr>
          <p:spPr>
            <a:xfrm rot="-5400000">
              <a:off x="964518"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37" name="tx37"/>
            <p:cNvSpPr/>
            <p:nvPr/>
          </p:nvSpPr>
          <p:spPr>
            <a:xfrm rot="-5400000">
              <a:off x="1703060"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38" name="tx38"/>
            <p:cNvSpPr/>
            <p:nvPr/>
          </p:nvSpPr>
          <p:spPr>
            <a:xfrm rot="-5400000">
              <a:off x="2441602"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39" name="tx39"/>
            <p:cNvSpPr/>
            <p:nvPr/>
          </p:nvSpPr>
          <p:spPr>
            <a:xfrm rot="-5400000">
              <a:off x="3180144"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0" name="tx40"/>
            <p:cNvSpPr/>
            <p:nvPr/>
          </p:nvSpPr>
          <p:spPr>
            <a:xfrm rot="-5400000">
              <a:off x="3770978"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1" name="tx41"/>
            <p:cNvSpPr/>
            <p:nvPr/>
          </p:nvSpPr>
          <p:spPr>
            <a:xfrm rot="-5400000">
              <a:off x="4361778" y="40360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2" name="tx42"/>
            <p:cNvSpPr/>
            <p:nvPr/>
          </p:nvSpPr>
          <p:spPr>
            <a:xfrm rot="-5400000">
              <a:off x="17044" y="222683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 name="tx43"/>
            <p:cNvSpPr/>
            <p:nvPr/>
          </p:nvSpPr>
          <p:spPr>
            <a:xfrm>
              <a:off x="1620838" y="471005"/>
              <a:ext cx="239754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Global, 2000-2023</a:t>
              </a:r>
            </a:p>
          </p:txBody>
        </p:sp>
        <p:sp>
          <p:nvSpPr>
            <p:cNvPr id="44" name="pl44"/>
            <p:cNvSpPr/>
            <p:nvPr/>
          </p:nvSpPr>
          <p:spPr>
            <a:xfrm>
              <a:off x="5267799" y="357078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45" name="pl45"/>
            <p:cNvSpPr/>
            <p:nvPr/>
          </p:nvSpPr>
          <p:spPr>
            <a:xfrm>
              <a:off x="5267799" y="2795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46" name="pl46"/>
            <p:cNvSpPr/>
            <p:nvPr/>
          </p:nvSpPr>
          <p:spPr>
            <a:xfrm>
              <a:off x="5267799" y="202120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47" name="pl47"/>
            <p:cNvSpPr/>
            <p:nvPr/>
          </p:nvSpPr>
          <p:spPr>
            <a:xfrm>
              <a:off x="5267799" y="12464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48" name="pl48"/>
            <p:cNvSpPr/>
            <p:nvPr/>
          </p:nvSpPr>
          <p:spPr>
            <a:xfrm>
              <a:off x="5806935" y="715690"/>
              <a:ext cx="0" cy="3153387"/>
            </a:xfrm>
            <a:custGeom>
              <a:avLst/>
              <a:pathLst>
                <a:path w="0" h="3153387">
                  <a:moveTo>
                    <a:pt x="0" y="3153387"/>
                  </a:moveTo>
                  <a:lnTo>
                    <a:pt x="0" y="0"/>
                  </a:lnTo>
                  <a:lnTo>
                    <a:pt x="0" y="0"/>
                  </a:lnTo>
                </a:path>
              </a:pathLst>
            </a:custGeom>
            <a:ln w="6775" cap="flat">
              <a:solidFill>
                <a:srgbClr val="EBEBEB">
                  <a:alpha val="100000"/>
                </a:srgbClr>
              </a:solidFill>
              <a:prstDash val="solid"/>
              <a:round/>
            </a:ln>
          </p:spPr>
          <p:txBody>
            <a:bodyPr/>
            <a:lstStyle/>
            <a:p/>
          </p:txBody>
        </p:sp>
        <p:sp>
          <p:nvSpPr>
            <p:cNvPr id="49" name="pl49"/>
            <p:cNvSpPr/>
            <p:nvPr/>
          </p:nvSpPr>
          <p:spPr>
            <a:xfrm>
              <a:off x="6545477" y="715690"/>
              <a:ext cx="0" cy="3153387"/>
            </a:xfrm>
            <a:custGeom>
              <a:avLst/>
              <a:pathLst>
                <a:path w="0" h="3153387">
                  <a:moveTo>
                    <a:pt x="0" y="3153387"/>
                  </a:moveTo>
                  <a:lnTo>
                    <a:pt x="0" y="0"/>
                  </a:lnTo>
                  <a:lnTo>
                    <a:pt x="0" y="0"/>
                  </a:lnTo>
                </a:path>
              </a:pathLst>
            </a:custGeom>
            <a:ln w="6775" cap="flat">
              <a:solidFill>
                <a:srgbClr val="EBEBEB">
                  <a:alpha val="100000"/>
                </a:srgbClr>
              </a:solidFill>
              <a:prstDash val="solid"/>
              <a:round/>
            </a:ln>
          </p:spPr>
          <p:txBody>
            <a:bodyPr/>
            <a:lstStyle/>
            <a:p/>
          </p:txBody>
        </p:sp>
        <p:sp>
          <p:nvSpPr>
            <p:cNvPr id="50" name="pl50"/>
            <p:cNvSpPr/>
            <p:nvPr/>
          </p:nvSpPr>
          <p:spPr>
            <a:xfrm>
              <a:off x="7284019" y="715690"/>
              <a:ext cx="0" cy="3153387"/>
            </a:xfrm>
            <a:custGeom>
              <a:avLst/>
              <a:pathLst>
                <a:path w="0" h="3153387">
                  <a:moveTo>
                    <a:pt x="0" y="3153387"/>
                  </a:moveTo>
                  <a:lnTo>
                    <a:pt x="0" y="0"/>
                  </a:lnTo>
                  <a:lnTo>
                    <a:pt x="0" y="0"/>
                  </a:lnTo>
                </a:path>
              </a:pathLst>
            </a:custGeom>
            <a:ln w="6775" cap="flat">
              <a:solidFill>
                <a:srgbClr val="EBEBEB">
                  <a:alpha val="100000"/>
                </a:srgbClr>
              </a:solidFill>
              <a:prstDash val="solid"/>
              <a:round/>
            </a:ln>
          </p:spPr>
          <p:txBody>
            <a:bodyPr/>
            <a:lstStyle/>
            <a:p/>
          </p:txBody>
        </p:sp>
        <p:sp>
          <p:nvSpPr>
            <p:cNvPr id="51" name="pl51"/>
            <p:cNvSpPr/>
            <p:nvPr/>
          </p:nvSpPr>
          <p:spPr>
            <a:xfrm>
              <a:off x="7948706" y="715690"/>
              <a:ext cx="0" cy="3153387"/>
            </a:xfrm>
            <a:custGeom>
              <a:avLst/>
              <a:pathLst>
                <a:path w="0" h="3153387">
                  <a:moveTo>
                    <a:pt x="0" y="3153387"/>
                  </a:moveTo>
                  <a:lnTo>
                    <a:pt x="0" y="0"/>
                  </a:lnTo>
                  <a:lnTo>
                    <a:pt x="0" y="0"/>
                  </a:lnTo>
                </a:path>
              </a:pathLst>
            </a:custGeom>
            <a:ln w="6775" cap="flat">
              <a:solidFill>
                <a:srgbClr val="EBEBEB">
                  <a:alpha val="100000"/>
                </a:srgbClr>
              </a:solidFill>
              <a:prstDash val="solid"/>
              <a:round/>
            </a:ln>
          </p:spPr>
          <p:txBody>
            <a:bodyPr/>
            <a:lstStyle/>
            <a:p/>
          </p:txBody>
        </p:sp>
        <p:sp>
          <p:nvSpPr>
            <p:cNvPr id="52" name="pl52"/>
            <p:cNvSpPr/>
            <p:nvPr/>
          </p:nvSpPr>
          <p:spPr>
            <a:xfrm>
              <a:off x="8539540" y="715690"/>
              <a:ext cx="0" cy="3153387"/>
            </a:xfrm>
            <a:custGeom>
              <a:avLst/>
              <a:pathLst>
                <a:path w="0" h="3153387">
                  <a:moveTo>
                    <a:pt x="0" y="3153387"/>
                  </a:moveTo>
                  <a:lnTo>
                    <a:pt x="0" y="0"/>
                  </a:lnTo>
                  <a:lnTo>
                    <a:pt x="0" y="0"/>
                  </a:lnTo>
                </a:path>
              </a:pathLst>
            </a:custGeom>
            <a:ln w="6775" cap="flat">
              <a:solidFill>
                <a:srgbClr val="EBEBEB">
                  <a:alpha val="100000"/>
                </a:srgbClr>
              </a:solidFill>
              <a:prstDash val="solid"/>
              <a:round/>
            </a:ln>
          </p:spPr>
          <p:txBody>
            <a:bodyPr/>
            <a:lstStyle/>
            <a:p/>
          </p:txBody>
        </p:sp>
        <p:sp>
          <p:nvSpPr>
            <p:cNvPr id="53" name="pl53"/>
            <p:cNvSpPr/>
            <p:nvPr/>
          </p:nvSpPr>
          <p:spPr>
            <a:xfrm>
              <a:off x="5267799" y="318339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54" name="pl54"/>
            <p:cNvSpPr/>
            <p:nvPr/>
          </p:nvSpPr>
          <p:spPr>
            <a:xfrm>
              <a:off x="5267799" y="24086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55" name="pl55"/>
            <p:cNvSpPr/>
            <p:nvPr/>
          </p:nvSpPr>
          <p:spPr>
            <a:xfrm>
              <a:off x="5267799" y="163381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56" name="pl56"/>
            <p:cNvSpPr/>
            <p:nvPr/>
          </p:nvSpPr>
          <p:spPr>
            <a:xfrm>
              <a:off x="5267799" y="85902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57" name="pl57"/>
            <p:cNvSpPr/>
            <p:nvPr/>
          </p:nvSpPr>
          <p:spPr>
            <a:xfrm>
              <a:off x="5437664"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6176206"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6914748"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7653290"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8244123"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8834957"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5437664" y="1633814"/>
              <a:ext cx="3397293" cy="1936970"/>
            </a:xfrm>
            <a:custGeom>
              <a:avLst/>
              <a:pathLst>
                <a:path w="3397293" h="1936970">
                  <a:moveTo>
                    <a:pt x="0" y="1936970"/>
                  </a:moveTo>
                  <a:lnTo>
                    <a:pt x="147708" y="1936970"/>
                  </a:lnTo>
                  <a:lnTo>
                    <a:pt x="295416" y="1859491"/>
                  </a:lnTo>
                  <a:lnTo>
                    <a:pt x="443125" y="1627054"/>
                  </a:lnTo>
                  <a:lnTo>
                    <a:pt x="590833" y="1394618"/>
                  </a:lnTo>
                  <a:lnTo>
                    <a:pt x="738541" y="1162182"/>
                  </a:lnTo>
                  <a:lnTo>
                    <a:pt x="886250" y="929745"/>
                  </a:lnTo>
                  <a:lnTo>
                    <a:pt x="1033958" y="852266"/>
                  </a:lnTo>
                  <a:lnTo>
                    <a:pt x="1181667" y="542351"/>
                  </a:lnTo>
                  <a:lnTo>
                    <a:pt x="1329375" y="309915"/>
                  </a:lnTo>
                  <a:lnTo>
                    <a:pt x="1477083" y="464872"/>
                  </a:lnTo>
                  <a:lnTo>
                    <a:pt x="1624792" y="464872"/>
                  </a:lnTo>
                  <a:lnTo>
                    <a:pt x="1772500" y="542351"/>
                  </a:lnTo>
                  <a:lnTo>
                    <a:pt x="1920209" y="619830"/>
                  </a:lnTo>
                  <a:lnTo>
                    <a:pt x="2067917" y="464872"/>
                  </a:lnTo>
                  <a:lnTo>
                    <a:pt x="2215625" y="464872"/>
                  </a:lnTo>
                  <a:lnTo>
                    <a:pt x="2363334" y="309915"/>
                  </a:lnTo>
                  <a:lnTo>
                    <a:pt x="2511042" y="232436"/>
                  </a:lnTo>
                  <a:lnTo>
                    <a:pt x="2658751" y="154957"/>
                  </a:lnTo>
                  <a:lnTo>
                    <a:pt x="2806459" y="0"/>
                  </a:lnTo>
                  <a:lnTo>
                    <a:pt x="2954167" y="232436"/>
                  </a:lnTo>
                  <a:lnTo>
                    <a:pt x="3101876" y="309915"/>
                  </a:lnTo>
                  <a:lnTo>
                    <a:pt x="3249584" y="309915"/>
                  </a:lnTo>
                  <a:lnTo>
                    <a:pt x="3397293" y="232436"/>
                  </a:lnTo>
                </a:path>
              </a:pathLst>
            </a:custGeom>
            <a:ln w="27101" cap="flat">
              <a:solidFill>
                <a:srgbClr val="F4A81D">
                  <a:alpha val="100000"/>
                </a:srgbClr>
              </a:solidFill>
              <a:prstDash val="solid"/>
              <a:round/>
            </a:ln>
          </p:spPr>
          <p:txBody>
            <a:bodyPr/>
            <a:lstStyle/>
            <a:p/>
          </p:txBody>
        </p:sp>
        <p:sp>
          <p:nvSpPr>
            <p:cNvPr id="64" name="pl64"/>
            <p:cNvSpPr/>
            <p:nvPr/>
          </p:nvSpPr>
          <p:spPr>
            <a:xfrm>
              <a:off x="5437664" y="859026"/>
              <a:ext cx="3397293" cy="1007224"/>
            </a:xfrm>
            <a:custGeom>
              <a:avLst/>
              <a:pathLst>
                <a:path w="3397293" h="1007224">
                  <a:moveTo>
                    <a:pt x="0" y="232436"/>
                  </a:moveTo>
                  <a:lnTo>
                    <a:pt x="147708" y="232436"/>
                  </a:lnTo>
                  <a:lnTo>
                    <a:pt x="295416" y="154957"/>
                  </a:lnTo>
                  <a:lnTo>
                    <a:pt x="443125" y="77478"/>
                  </a:lnTo>
                  <a:lnTo>
                    <a:pt x="590833" y="0"/>
                  </a:lnTo>
                  <a:lnTo>
                    <a:pt x="738541" y="0"/>
                  </a:lnTo>
                  <a:lnTo>
                    <a:pt x="886250" y="0"/>
                  </a:lnTo>
                  <a:lnTo>
                    <a:pt x="1033958" y="0"/>
                  </a:lnTo>
                  <a:lnTo>
                    <a:pt x="1181667" y="77478"/>
                  </a:lnTo>
                  <a:lnTo>
                    <a:pt x="1329375" y="0"/>
                  </a:lnTo>
                  <a:lnTo>
                    <a:pt x="1477083" y="0"/>
                  </a:lnTo>
                  <a:lnTo>
                    <a:pt x="1624792" y="0"/>
                  </a:lnTo>
                  <a:lnTo>
                    <a:pt x="1772500" y="77478"/>
                  </a:lnTo>
                  <a:lnTo>
                    <a:pt x="1920209" y="232436"/>
                  </a:lnTo>
                  <a:lnTo>
                    <a:pt x="2067917" y="309915"/>
                  </a:lnTo>
                  <a:lnTo>
                    <a:pt x="2215625" y="232436"/>
                  </a:lnTo>
                  <a:lnTo>
                    <a:pt x="2363334" y="232436"/>
                  </a:lnTo>
                  <a:lnTo>
                    <a:pt x="2511042" y="542351"/>
                  </a:lnTo>
                  <a:lnTo>
                    <a:pt x="2658751" y="464872"/>
                  </a:lnTo>
                  <a:lnTo>
                    <a:pt x="2806459" y="774788"/>
                  </a:lnTo>
                  <a:lnTo>
                    <a:pt x="2954167" y="1007224"/>
                  </a:lnTo>
                  <a:lnTo>
                    <a:pt x="3101876" y="1007224"/>
                  </a:lnTo>
                  <a:lnTo>
                    <a:pt x="3249584" y="852266"/>
                  </a:lnTo>
                  <a:lnTo>
                    <a:pt x="3397293" y="619830"/>
                  </a:lnTo>
                </a:path>
              </a:pathLst>
            </a:custGeom>
            <a:ln w="27101" cap="flat">
              <a:solidFill>
                <a:srgbClr val="F26829">
                  <a:alpha val="100000"/>
                </a:srgbClr>
              </a:solidFill>
              <a:prstDash val="solid"/>
              <a:round/>
            </a:ln>
          </p:spPr>
          <p:txBody>
            <a:bodyPr/>
            <a:lstStyle/>
            <a:p/>
          </p:txBody>
        </p:sp>
        <p:sp>
          <p:nvSpPr>
            <p:cNvPr id="65" name="pl65"/>
            <p:cNvSpPr/>
            <p:nvPr/>
          </p:nvSpPr>
          <p:spPr>
            <a:xfrm>
              <a:off x="5437664" y="1633814"/>
              <a:ext cx="3397293" cy="1007224"/>
            </a:xfrm>
            <a:custGeom>
              <a:avLst/>
              <a:pathLst>
                <a:path w="3397293" h="1007224">
                  <a:moveTo>
                    <a:pt x="0" y="1007224"/>
                  </a:moveTo>
                  <a:lnTo>
                    <a:pt x="147708" y="852266"/>
                  </a:lnTo>
                  <a:lnTo>
                    <a:pt x="295416" y="852266"/>
                  </a:lnTo>
                  <a:lnTo>
                    <a:pt x="443125" y="774788"/>
                  </a:lnTo>
                  <a:lnTo>
                    <a:pt x="590833" y="542351"/>
                  </a:lnTo>
                  <a:lnTo>
                    <a:pt x="738541" y="619830"/>
                  </a:lnTo>
                  <a:lnTo>
                    <a:pt x="886250" y="774788"/>
                  </a:lnTo>
                  <a:lnTo>
                    <a:pt x="1033958" y="852266"/>
                  </a:lnTo>
                  <a:lnTo>
                    <a:pt x="1181667" y="774788"/>
                  </a:lnTo>
                  <a:lnTo>
                    <a:pt x="1329375" y="774788"/>
                  </a:lnTo>
                  <a:lnTo>
                    <a:pt x="1477083" y="774788"/>
                  </a:lnTo>
                  <a:lnTo>
                    <a:pt x="1624792" y="464872"/>
                  </a:lnTo>
                  <a:lnTo>
                    <a:pt x="1772500" y="542351"/>
                  </a:lnTo>
                  <a:lnTo>
                    <a:pt x="1920209" y="464872"/>
                  </a:lnTo>
                  <a:lnTo>
                    <a:pt x="2067917" y="387394"/>
                  </a:lnTo>
                  <a:lnTo>
                    <a:pt x="2215625" y="387394"/>
                  </a:lnTo>
                  <a:lnTo>
                    <a:pt x="2363334" y="232436"/>
                  </a:lnTo>
                  <a:lnTo>
                    <a:pt x="2511042" y="232436"/>
                  </a:lnTo>
                  <a:lnTo>
                    <a:pt x="2658751" y="154957"/>
                  </a:lnTo>
                  <a:lnTo>
                    <a:pt x="2806459" y="0"/>
                  </a:lnTo>
                  <a:lnTo>
                    <a:pt x="2954167" y="309915"/>
                  </a:lnTo>
                  <a:lnTo>
                    <a:pt x="3101876" y="309915"/>
                  </a:lnTo>
                  <a:lnTo>
                    <a:pt x="3249584" y="232436"/>
                  </a:lnTo>
                  <a:lnTo>
                    <a:pt x="3397293" y="387394"/>
                  </a:lnTo>
                </a:path>
              </a:pathLst>
            </a:custGeom>
            <a:ln w="27101" cap="flat">
              <a:solidFill>
                <a:srgbClr val="BD53BD">
                  <a:alpha val="100000"/>
                </a:srgbClr>
              </a:solidFill>
              <a:prstDash val="solid"/>
              <a:round/>
            </a:ln>
          </p:spPr>
          <p:txBody>
            <a:bodyPr/>
            <a:lstStyle/>
            <a:p/>
          </p:txBody>
        </p:sp>
        <p:sp>
          <p:nvSpPr>
            <p:cNvPr id="66" name="pl66"/>
            <p:cNvSpPr/>
            <p:nvPr/>
          </p:nvSpPr>
          <p:spPr>
            <a:xfrm>
              <a:off x="5437664" y="1556335"/>
              <a:ext cx="3397293" cy="309915"/>
            </a:xfrm>
            <a:custGeom>
              <a:avLst/>
              <a:pathLst>
                <a:path w="3397293" h="309915">
                  <a:moveTo>
                    <a:pt x="0" y="232436"/>
                  </a:moveTo>
                  <a:lnTo>
                    <a:pt x="147708" y="154957"/>
                  </a:lnTo>
                  <a:lnTo>
                    <a:pt x="295416" y="232436"/>
                  </a:lnTo>
                  <a:lnTo>
                    <a:pt x="443125" y="309915"/>
                  </a:lnTo>
                  <a:lnTo>
                    <a:pt x="590833" y="154957"/>
                  </a:lnTo>
                  <a:lnTo>
                    <a:pt x="738541" y="77478"/>
                  </a:lnTo>
                  <a:lnTo>
                    <a:pt x="886250" y="77478"/>
                  </a:lnTo>
                  <a:lnTo>
                    <a:pt x="1033958" y="0"/>
                  </a:lnTo>
                  <a:lnTo>
                    <a:pt x="1181667" y="0"/>
                  </a:lnTo>
                  <a:lnTo>
                    <a:pt x="1329375" y="77478"/>
                  </a:lnTo>
                  <a:lnTo>
                    <a:pt x="1477083" y="154957"/>
                  </a:lnTo>
                  <a:lnTo>
                    <a:pt x="1624792" y="154957"/>
                  </a:lnTo>
                  <a:lnTo>
                    <a:pt x="1772500" y="0"/>
                  </a:lnTo>
                  <a:lnTo>
                    <a:pt x="1920209" y="0"/>
                  </a:lnTo>
                  <a:lnTo>
                    <a:pt x="2067917" y="232436"/>
                  </a:lnTo>
                  <a:lnTo>
                    <a:pt x="2215625" y="232436"/>
                  </a:lnTo>
                  <a:lnTo>
                    <a:pt x="2363334" y="309915"/>
                  </a:lnTo>
                  <a:lnTo>
                    <a:pt x="2511042" y="154957"/>
                  </a:lnTo>
                  <a:lnTo>
                    <a:pt x="2658751" y="77478"/>
                  </a:lnTo>
                  <a:lnTo>
                    <a:pt x="2806459" y="77478"/>
                  </a:lnTo>
                  <a:lnTo>
                    <a:pt x="2954167" y="154957"/>
                  </a:lnTo>
                  <a:lnTo>
                    <a:pt x="3101876" y="154957"/>
                  </a:lnTo>
                  <a:lnTo>
                    <a:pt x="3249584" y="77478"/>
                  </a:lnTo>
                  <a:lnTo>
                    <a:pt x="3397293" y="77478"/>
                  </a:lnTo>
                </a:path>
              </a:pathLst>
            </a:custGeom>
            <a:ln w="27101" cap="flat">
              <a:solidFill>
                <a:srgbClr val="6363C0">
                  <a:alpha val="100000"/>
                </a:srgbClr>
              </a:solidFill>
              <a:prstDash val="solid"/>
              <a:round/>
            </a:ln>
          </p:spPr>
          <p:txBody>
            <a:bodyPr/>
            <a:lstStyle/>
            <a:p/>
          </p:txBody>
        </p:sp>
        <p:sp>
          <p:nvSpPr>
            <p:cNvPr id="67" name="pl67"/>
            <p:cNvSpPr/>
            <p:nvPr/>
          </p:nvSpPr>
          <p:spPr>
            <a:xfrm>
              <a:off x="5437664" y="1556335"/>
              <a:ext cx="3397293" cy="2169406"/>
            </a:xfrm>
            <a:custGeom>
              <a:avLst/>
              <a:pathLst>
                <a:path w="3397293" h="2169406">
                  <a:moveTo>
                    <a:pt x="0" y="2169406"/>
                  </a:moveTo>
                  <a:lnTo>
                    <a:pt x="147708" y="2091927"/>
                  </a:lnTo>
                  <a:lnTo>
                    <a:pt x="295416" y="2091927"/>
                  </a:lnTo>
                  <a:lnTo>
                    <a:pt x="443125" y="1936970"/>
                  </a:lnTo>
                  <a:lnTo>
                    <a:pt x="590833" y="1782012"/>
                  </a:lnTo>
                  <a:lnTo>
                    <a:pt x="738541" y="1704533"/>
                  </a:lnTo>
                  <a:lnTo>
                    <a:pt x="886250" y="1627054"/>
                  </a:lnTo>
                  <a:lnTo>
                    <a:pt x="1033958" y="1704533"/>
                  </a:lnTo>
                  <a:lnTo>
                    <a:pt x="1181667" y="1317139"/>
                  </a:lnTo>
                  <a:lnTo>
                    <a:pt x="1329375" y="1084703"/>
                  </a:lnTo>
                  <a:lnTo>
                    <a:pt x="1477083" y="774788"/>
                  </a:lnTo>
                  <a:lnTo>
                    <a:pt x="1624792" y="619830"/>
                  </a:lnTo>
                  <a:lnTo>
                    <a:pt x="1772500" y="542351"/>
                  </a:lnTo>
                  <a:lnTo>
                    <a:pt x="1920209" y="464872"/>
                  </a:lnTo>
                  <a:lnTo>
                    <a:pt x="2067917" y="387394"/>
                  </a:lnTo>
                  <a:lnTo>
                    <a:pt x="2215625" y="309915"/>
                  </a:lnTo>
                  <a:lnTo>
                    <a:pt x="2363334" y="232436"/>
                  </a:lnTo>
                  <a:lnTo>
                    <a:pt x="2511042" y="154957"/>
                  </a:lnTo>
                  <a:lnTo>
                    <a:pt x="2658751" y="154957"/>
                  </a:lnTo>
                  <a:lnTo>
                    <a:pt x="2806459" y="77478"/>
                  </a:lnTo>
                  <a:lnTo>
                    <a:pt x="2954167" y="464872"/>
                  </a:lnTo>
                  <a:lnTo>
                    <a:pt x="3101876" y="697309"/>
                  </a:lnTo>
                  <a:lnTo>
                    <a:pt x="3249584" y="0"/>
                  </a:lnTo>
                  <a:lnTo>
                    <a:pt x="3397293" y="154957"/>
                  </a:lnTo>
                </a:path>
              </a:pathLst>
            </a:custGeom>
            <a:ln w="27101" cap="flat">
              <a:solidFill>
                <a:srgbClr val="008DC9">
                  <a:alpha val="100000"/>
                </a:srgbClr>
              </a:solidFill>
              <a:prstDash val="solid"/>
              <a:round/>
            </a:ln>
          </p:spPr>
          <p:txBody>
            <a:bodyPr/>
            <a:lstStyle/>
            <a:p/>
          </p:txBody>
        </p:sp>
        <p:sp>
          <p:nvSpPr>
            <p:cNvPr id="68" name="pl68"/>
            <p:cNvSpPr/>
            <p:nvPr/>
          </p:nvSpPr>
          <p:spPr>
            <a:xfrm>
              <a:off x="5437664" y="1556335"/>
              <a:ext cx="3397293" cy="929745"/>
            </a:xfrm>
            <a:custGeom>
              <a:avLst/>
              <a:pathLst>
                <a:path w="3397293" h="929745">
                  <a:moveTo>
                    <a:pt x="0" y="929745"/>
                  </a:moveTo>
                  <a:lnTo>
                    <a:pt x="147708" y="852266"/>
                  </a:lnTo>
                  <a:lnTo>
                    <a:pt x="295416" y="929745"/>
                  </a:lnTo>
                  <a:lnTo>
                    <a:pt x="443125" y="774788"/>
                  </a:lnTo>
                  <a:lnTo>
                    <a:pt x="590833" y="697309"/>
                  </a:lnTo>
                  <a:lnTo>
                    <a:pt x="738541" y="697309"/>
                  </a:lnTo>
                  <a:lnTo>
                    <a:pt x="886250" y="387394"/>
                  </a:lnTo>
                  <a:lnTo>
                    <a:pt x="1033958" y="387394"/>
                  </a:lnTo>
                  <a:lnTo>
                    <a:pt x="1181667" y="154957"/>
                  </a:lnTo>
                  <a:lnTo>
                    <a:pt x="1329375" y="0"/>
                  </a:lnTo>
                  <a:lnTo>
                    <a:pt x="1477083" y="77478"/>
                  </a:lnTo>
                  <a:lnTo>
                    <a:pt x="1624792" y="0"/>
                  </a:lnTo>
                  <a:lnTo>
                    <a:pt x="1772500" y="0"/>
                  </a:lnTo>
                  <a:lnTo>
                    <a:pt x="1920209" y="232436"/>
                  </a:lnTo>
                  <a:lnTo>
                    <a:pt x="2067917" y="77478"/>
                  </a:lnTo>
                  <a:lnTo>
                    <a:pt x="2215625" y="154957"/>
                  </a:lnTo>
                  <a:lnTo>
                    <a:pt x="2363334" y="0"/>
                  </a:lnTo>
                  <a:lnTo>
                    <a:pt x="2511042" y="77478"/>
                  </a:lnTo>
                  <a:lnTo>
                    <a:pt x="2658751" y="154957"/>
                  </a:lnTo>
                  <a:lnTo>
                    <a:pt x="2806459" y="77478"/>
                  </a:lnTo>
                  <a:lnTo>
                    <a:pt x="2954167" y="154957"/>
                  </a:lnTo>
                  <a:lnTo>
                    <a:pt x="3101876" y="309915"/>
                  </a:lnTo>
                  <a:lnTo>
                    <a:pt x="3249584" y="154957"/>
                  </a:lnTo>
                  <a:lnTo>
                    <a:pt x="3397293" y="387394"/>
                  </a:lnTo>
                </a:path>
              </a:pathLst>
            </a:custGeom>
            <a:ln w="27101" cap="flat">
              <a:solidFill>
                <a:srgbClr val="40BF73">
                  <a:alpha val="100000"/>
                </a:srgbClr>
              </a:solidFill>
              <a:prstDash val="solid"/>
              <a:round/>
            </a:ln>
          </p:spPr>
          <p:txBody>
            <a:bodyPr/>
            <a:lstStyle/>
            <a:p/>
          </p:txBody>
        </p:sp>
        <p:sp>
          <p:nvSpPr>
            <p:cNvPr id="69" name="pl69"/>
            <p:cNvSpPr/>
            <p:nvPr/>
          </p:nvSpPr>
          <p:spPr>
            <a:xfrm>
              <a:off x="5437664" y="1633814"/>
              <a:ext cx="3397293" cy="0"/>
            </a:xfrm>
            <a:custGeom>
              <a:avLst/>
              <a:pathLst>
                <a:path w="3397293" h="0">
                  <a:moveTo>
                    <a:pt x="0" y="0"/>
                  </a:moveTo>
                  <a:lnTo>
                    <a:pt x="0" y="0"/>
                  </a:lnTo>
                  <a:lnTo>
                    <a:pt x="0" y="0"/>
                  </a:lnTo>
                  <a:lnTo>
                    <a:pt x="0" y="0"/>
                  </a:lnTo>
                  <a:lnTo>
                    <a:pt x="0" y="0"/>
                  </a:lnTo>
                  <a:lnTo>
                    <a:pt x="0" y="0"/>
                  </a:lnTo>
                  <a:lnTo>
                    <a:pt x="147708" y="0"/>
                  </a:lnTo>
                  <a:lnTo>
                    <a:pt x="147708" y="0"/>
                  </a:lnTo>
                  <a:lnTo>
                    <a:pt x="147708" y="0"/>
                  </a:lnTo>
                  <a:lnTo>
                    <a:pt x="147708" y="0"/>
                  </a:lnTo>
                  <a:lnTo>
                    <a:pt x="147708" y="0"/>
                  </a:lnTo>
                  <a:lnTo>
                    <a:pt x="147708" y="0"/>
                  </a:lnTo>
                  <a:lnTo>
                    <a:pt x="295416" y="0"/>
                  </a:lnTo>
                  <a:lnTo>
                    <a:pt x="295416" y="0"/>
                  </a:lnTo>
                  <a:lnTo>
                    <a:pt x="295416" y="0"/>
                  </a:lnTo>
                  <a:lnTo>
                    <a:pt x="295416" y="0"/>
                  </a:lnTo>
                  <a:lnTo>
                    <a:pt x="295416" y="0"/>
                  </a:lnTo>
                  <a:lnTo>
                    <a:pt x="295416" y="0"/>
                  </a:lnTo>
                  <a:lnTo>
                    <a:pt x="443125" y="0"/>
                  </a:lnTo>
                  <a:lnTo>
                    <a:pt x="443125" y="0"/>
                  </a:lnTo>
                  <a:lnTo>
                    <a:pt x="443125" y="0"/>
                  </a:lnTo>
                  <a:lnTo>
                    <a:pt x="443125" y="0"/>
                  </a:lnTo>
                  <a:lnTo>
                    <a:pt x="443125" y="0"/>
                  </a:lnTo>
                  <a:lnTo>
                    <a:pt x="443125" y="0"/>
                  </a:lnTo>
                  <a:lnTo>
                    <a:pt x="590833" y="0"/>
                  </a:lnTo>
                  <a:lnTo>
                    <a:pt x="590833" y="0"/>
                  </a:lnTo>
                  <a:lnTo>
                    <a:pt x="590833" y="0"/>
                  </a:lnTo>
                  <a:lnTo>
                    <a:pt x="590833" y="0"/>
                  </a:lnTo>
                  <a:lnTo>
                    <a:pt x="590833" y="0"/>
                  </a:lnTo>
                  <a:lnTo>
                    <a:pt x="590833" y="0"/>
                  </a:lnTo>
                  <a:lnTo>
                    <a:pt x="738541" y="0"/>
                  </a:lnTo>
                  <a:lnTo>
                    <a:pt x="738541" y="0"/>
                  </a:lnTo>
                  <a:lnTo>
                    <a:pt x="738541" y="0"/>
                  </a:lnTo>
                  <a:lnTo>
                    <a:pt x="738541" y="0"/>
                  </a:lnTo>
                  <a:lnTo>
                    <a:pt x="738541" y="0"/>
                  </a:lnTo>
                  <a:lnTo>
                    <a:pt x="738541" y="0"/>
                  </a:lnTo>
                  <a:lnTo>
                    <a:pt x="886250" y="0"/>
                  </a:lnTo>
                  <a:lnTo>
                    <a:pt x="886250" y="0"/>
                  </a:lnTo>
                  <a:lnTo>
                    <a:pt x="886250" y="0"/>
                  </a:lnTo>
                  <a:lnTo>
                    <a:pt x="886250" y="0"/>
                  </a:lnTo>
                  <a:lnTo>
                    <a:pt x="886250" y="0"/>
                  </a:lnTo>
                  <a:lnTo>
                    <a:pt x="886250" y="0"/>
                  </a:lnTo>
                  <a:lnTo>
                    <a:pt x="1033958" y="0"/>
                  </a:lnTo>
                  <a:lnTo>
                    <a:pt x="1033958" y="0"/>
                  </a:lnTo>
                  <a:lnTo>
                    <a:pt x="1033958" y="0"/>
                  </a:lnTo>
                  <a:lnTo>
                    <a:pt x="1033958" y="0"/>
                  </a:lnTo>
                  <a:lnTo>
                    <a:pt x="1033958" y="0"/>
                  </a:lnTo>
                  <a:lnTo>
                    <a:pt x="1033958" y="0"/>
                  </a:lnTo>
                  <a:lnTo>
                    <a:pt x="1181667" y="0"/>
                  </a:lnTo>
                  <a:lnTo>
                    <a:pt x="1181667" y="0"/>
                  </a:lnTo>
                  <a:lnTo>
                    <a:pt x="1181667" y="0"/>
                  </a:lnTo>
                  <a:lnTo>
                    <a:pt x="1181667" y="0"/>
                  </a:lnTo>
                  <a:lnTo>
                    <a:pt x="1181667" y="0"/>
                  </a:lnTo>
                  <a:lnTo>
                    <a:pt x="1181667" y="0"/>
                  </a:lnTo>
                  <a:lnTo>
                    <a:pt x="1329375" y="0"/>
                  </a:lnTo>
                  <a:lnTo>
                    <a:pt x="1329375" y="0"/>
                  </a:lnTo>
                  <a:lnTo>
                    <a:pt x="1329375" y="0"/>
                  </a:lnTo>
                  <a:lnTo>
                    <a:pt x="1329375" y="0"/>
                  </a:lnTo>
                  <a:lnTo>
                    <a:pt x="1329375" y="0"/>
                  </a:lnTo>
                  <a:lnTo>
                    <a:pt x="1329375" y="0"/>
                  </a:lnTo>
                  <a:lnTo>
                    <a:pt x="1477083" y="0"/>
                  </a:lnTo>
                  <a:lnTo>
                    <a:pt x="1477083" y="0"/>
                  </a:lnTo>
                  <a:lnTo>
                    <a:pt x="1477083" y="0"/>
                  </a:lnTo>
                  <a:lnTo>
                    <a:pt x="1477083" y="0"/>
                  </a:lnTo>
                  <a:lnTo>
                    <a:pt x="1477083" y="0"/>
                  </a:lnTo>
                  <a:lnTo>
                    <a:pt x="1477083" y="0"/>
                  </a:lnTo>
                  <a:lnTo>
                    <a:pt x="1624792" y="0"/>
                  </a:lnTo>
                  <a:lnTo>
                    <a:pt x="1624792" y="0"/>
                  </a:lnTo>
                  <a:lnTo>
                    <a:pt x="1624792" y="0"/>
                  </a:lnTo>
                  <a:lnTo>
                    <a:pt x="1624792" y="0"/>
                  </a:lnTo>
                  <a:lnTo>
                    <a:pt x="1624792" y="0"/>
                  </a:lnTo>
                  <a:lnTo>
                    <a:pt x="1624792" y="0"/>
                  </a:lnTo>
                  <a:lnTo>
                    <a:pt x="1772500" y="0"/>
                  </a:lnTo>
                  <a:lnTo>
                    <a:pt x="1772500" y="0"/>
                  </a:lnTo>
                  <a:lnTo>
                    <a:pt x="1772500" y="0"/>
                  </a:lnTo>
                  <a:lnTo>
                    <a:pt x="1772500" y="0"/>
                  </a:lnTo>
                  <a:lnTo>
                    <a:pt x="1772500" y="0"/>
                  </a:lnTo>
                  <a:lnTo>
                    <a:pt x="1772500" y="0"/>
                  </a:lnTo>
                  <a:lnTo>
                    <a:pt x="1920209" y="0"/>
                  </a:lnTo>
                  <a:lnTo>
                    <a:pt x="1920209" y="0"/>
                  </a:lnTo>
                  <a:lnTo>
                    <a:pt x="1920209" y="0"/>
                  </a:lnTo>
                  <a:lnTo>
                    <a:pt x="1920209" y="0"/>
                  </a:lnTo>
                  <a:lnTo>
                    <a:pt x="1920209" y="0"/>
                  </a:lnTo>
                  <a:lnTo>
                    <a:pt x="1920209" y="0"/>
                  </a:lnTo>
                  <a:lnTo>
                    <a:pt x="2067917" y="0"/>
                  </a:lnTo>
                  <a:lnTo>
                    <a:pt x="2067917" y="0"/>
                  </a:lnTo>
                  <a:lnTo>
                    <a:pt x="2067917" y="0"/>
                  </a:lnTo>
                  <a:lnTo>
                    <a:pt x="2067917" y="0"/>
                  </a:lnTo>
                  <a:lnTo>
                    <a:pt x="2067917" y="0"/>
                  </a:lnTo>
                  <a:lnTo>
                    <a:pt x="2067917" y="0"/>
                  </a:lnTo>
                  <a:lnTo>
                    <a:pt x="2215625" y="0"/>
                  </a:lnTo>
                  <a:lnTo>
                    <a:pt x="2215625" y="0"/>
                  </a:lnTo>
                  <a:lnTo>
                    <a:pt x="2215625" y="0"/>
                  </a:lnTo>
                  <a:lnTo>
                    <a:pt x="2215625" y="0"/>
                  </a:lnTo>
                  <a:lnTo>
                    <a:pt x="2215625" y="0"/>
                  </a:lnTo>
                  <a:lnTo>
                    <a:pt x="2215625" y="0"/>
                  </a:lnTo>
                  <a:lnTo>
                    <a:pt x="2363334" y="0"/>
                  </a:lnTo>
                  <a:lnTo>
                    <a:pt x="2363334" y="0"/>
                  </a:lnTo>
                  <a:lnTo>
                    <a:pt x="2363334" y="0"/>
                  </a:lnTo>
                  <a:lnTo>
                    <a:pt x="2363334" y="0"/>
                  </a:lnTo>
                  <a:lnTo>
                    <a:pt x="2363334" y="0"/>
                  </a:lnTo>
                  <a:lnTo>
                    <a:pt x="2363334" y="0"/>
                  </a:lnTo>
                  <a:lnTo>
                    <a:pt x="2511042" y="0"/>
                  </a:lnTo>
                  <a:lnTo>
                    <a:pt x="2511042" y="0"/>
                  </a:lnTo>
                  <a:lnTo>
                    <a:pt x="2511042" y="0"/>
                  </a:lnTo>
                  <a:lnTo>
                    <a:pt x="2511042" y="0"/>
                  </a:lnTo>
                  <a:lnTo>
                    <a:pt x="2511042" y="0"/>
                  </a:lnTo>
                  <a:lnTo>
                    <a:pt x="2511042" y="0"/>
                  </a:lnTo>
                  <a:lnTo>
                    <a:pt x="2658751" y="0"/>
                  </a:lnTo>
                  <a:lnTo>
                    <a:pt x="2658751" y="0"/>
                  </a:lnTo>
                  <a:lnTo>
                    <a:pt x="2658751" y="0"/>
                  </a:lnTo>
                  <a:lnTo>
                    <a:pt x="2658751" y="0"/>
                  </a:lnTo>
                  <a:lnTo>
                    <a:pt x="2658751" y="0"/>
                  </a:lnTo>
                  <a:lnTo>
                    <a:pt x="2658751" y="0"/>
                  </a:lnTo>
                  <a:lnTo>
                    <a:pt x="2806459" y="0"/>
                  </a:lnTo>
                  <a:lnTo>
                    <a:pt x="2806459" y="0"/>
                  </a:lnTo>
                  <a:lnTo>
                    <a:pt x="2806459" y="0"/>
                  </a:lnTo>
                  <a:lnTo>
                    <a:pt x="2806459" y="0"/>
                  </a:lnTo>
                  <a:lnTo>
                    <a:pt x="2806459" y="0"/>
                  </a:lnTo>
                  <a:lnTo>
                    <a:pt x="2806459" y="0"/>
                  </a:lnTo>
                  <a:lnTo>
                    <a:pt x="2954167" y="0"/>
                  </a:lnTo>
                  <a:lnTo>
                    <a:pt x="2954167" y="0"/>
                  </a:lnTo>
                  <a:lnTo>
                    <a:pt x="2954167" y="0"/>
                  </a:lnTo>
                  <a:lnTo>
                    <a:pt x="2954167" y="0"/>
                  </a:lnTo>
                  <a:lnTo>
                    <a:pt x="2954167" y="0"/>
                  </a:lnTo>
                  <a:lnTo>
                    <a:pt x="2954167" y="0"/>
                  </a:lnTo>
                  <a:lnTo>
                    <a:pt x="3101876" y="0"/>
                  </a:lnTo>
                  <a:lnTo>
                    <a:pt x="3101876" y="0"/>
                  </a:lnTo>
                  <a:lnTo>
                    <a:pt x="3101876" y="0"/>
                  </a:lnTo>
                  <a:lnTo>
                    <a:pt x="3101876" y="0"/>
                  </a:lnTo>
                  <a:lnTo>
                    <a:pt x="3101876" y="0"/>
                  </a:lnTo>
                  <a:lnTo>
                    <a:pt x="3101876" y="0"/>
                  </a:lnTo>
                  <a:lnTo>
                    <a:pt x="3249584" y="0"/>
                  </a:lnTo>
                  <a:lnTo>
                    <a:pt x="3249584" y="0"/>
                  </a:lnTo>
                  <a:lnTo>
                    <a:pt x="3249584" y="0"/>
                  </a:lnTo>
                  <a:lnTo>
                    <a:pt x="3249584" y="0"/>
                  </a:lnTo>
                  <a:lnTo>
                    <a:pt x="3249584" y="0"/>
                  </a:lnTo>
                  <a:lnTo>
                    <a:pt x="3249584" y="0"/>
                  </a:lnTo>
                  <a:lnTo>
                    <a:pt x="3397293" y="0"/>
                  </a:lnTo>
                  <a:lnTo>
                    <a:pt x="3397293" y="0"/>
                  </a:lnTo>
                  <a:lnTo>
                    <a:pt x="3397293"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70" name="tx70"/>
            <p:cNvSpPr/>
            <p:nvPr/>
          </p:nvSpPr>
          <p:spPr>
            <a:xfrm>
              <a:off x="5003259" y="313127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71" name="tx71"/>
            <p:cNvSpPr/>
            <p:nvPr/>
          </p:nvSpPr>
          <p:spPr>
            <a:xfrm>
              <a:off x="5003259" y="235648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72" name="tx72"/>
            <p:cNvSpPr/>
            <p:nvPr/>
          </p:nvSpPr>
          <p:spPr>
            <a:xfrm>
              <a:off x="5127474" y="158169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73" name="tx73"/>
            <p:cNvSpPr/>
            <p:nvPr/>
          </p:nvSpPr>
          <p:spPr>
            <a:xfrm>
              <a:off x="5049780" y="80691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74" name="tx74"/>
            <p:cNvSpPr/>
            <p:nvPr/>
          </p:nvSpPr>
          <p:spPr>
            <a:xfrm rot="-5400000">
              <a:off x="5281217"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75" name="tx75"/>
            <p:cNvSpPr/>
            <p:nvPr/>
          </p:nvSpPr>
          <p:spPr>
            <a:xfrm rot="-5400000">
              <a:off x="6019759"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76" name="tx76"/>
            <p:cNvSpPr/>
            <p:nvPr/>
          </p:nvSpPr>
          <p:spPr>
            <a:xfrm rot="-5400000">
              <a:off x="6758301"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7" name="tx77"/>
            <p:cNvSpPr/>
            <p:nvPr/>
          </p:nvSpPr>
          <p:spPr>
            <a:xfrm rot="-5400000">
              <a:off x="7496843"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8" name="tx78"/>
            <p:cNvSpPr/>
            <p:nvPr/>
          </p:nvSpPr>
          <p:spPr>
            <a:xfrm rot="-5400000">
              <a:off x="8087677"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9" name="tx79"/>
            <p:cNvSpPr/>
            <p:nvPr/>
          </p:nvSpPr>
          <p:spPr>
            <a:xfrm rot="-5400000">
              <a:off x="8678476" y="40360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80" name="tx80"/>
            <p:cNvSpPr/>
            <p:nvPr/>
          </p:nvSpPr>
          <p:spPr>
            <a:xfrm rot="-5400000">
              <a:off x="4153407" y="222087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81" name="tx81"/>
            <p:cNvSpPr/>
            <p:nvPr/>
          </p:nvSpPr>
          <p:spPr>
            <a:xfrm>
              <a:off x="5353052" y="471005"/>
              <a:ext cx="356651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difference compared to 2019, Global</a:t>
              </a:r>
            </a:p>
          </p:txBody>
        </p:sp>
        <p:sp>
          <p:nvSpPr>
            <p:cNvPr id="82" name="pl82"/>
            <p:cNvSpPr/>
            <p:nvPr/>
          </p:nvSpPr>
          <p:spPr>
            <a:xfrm>
              <a:off x="951100" y="5228154"/>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83" name="pl83"/>
            <p:cNvSpPr/>
            <p:nvPr/>
          </p:nvSpPr>
          <p:spPr>
            <a:xfrm>
              <a:off x="2184662" y="4941483"/>
              <a:ext cx="0" cy="573343"/>
            </a:xfrm>
            <a:custGeom>
              <a:avLst/>
              <a:pathLst>
                <a:path w="0" h="573343">
                  <a:moveTo>
                    <a:pt x="0" y="573343"/>
                  </a:moveTo>
                  <a:lnTo>
                    <a:pt x="0" y="0"/>
                  </a:lnTo>
                  <a:lnTo>
                    <a:pt x="0" y="0"/>
                  </a:lnTo>
                </a:path>
              </a:pathLst>
            </a:custGeom>
            <a:ln w="6775" cap="flat">
              <a:solidFill>
                <a:srgbClr val="EBEBEB">
                  <a:alpha val="100000"/>
                </a:srgbClr>
              </a:solidFill>
              <a:prstDash val="solid"/>
              <a:round/>
            </a:ln>
          </p:spPr>
          <p:txBody>
            <a:bodyPr/>
            <a:lstStyle/>
            <a:p/>
          </p:txBody>
        </p:sp>
        <p:sp>
          <p:nvSpPr>
            <p:cNvPr id="84" name="pl84"/>
            <p:cNvSpPr/>
            <p:nvPr/>
          </p:nvSpPr>
          <p:spPr>
            <a:xfrm>
              <a:off x="3919630" y="4941483"/>
              <a:ext cx="0" cy="573343"/>
            </a:xfrm>
            <a:custGeom>
              <a:avLst/>
              <a:pathLst>
                <a:path w="0" h="573343">
                  <a:moveTo>
                    <a:pt x="0" y="573343"/>
                  </a:moveTo>
                  <a:lnTo>
                    <a:pt x="0" y="0"/>
                  </a:lnTo>
                  <a:lnTo>
                    <a:pt x="0" y="0"/>
                  </a:lnTo>
                </a:path>
              </a:pathLst>
            </a:custGeom>
            <a:ln w="6775" cap="flat">
              <a:solidFill>
                <a:srgbClr val="EBEBEB">
                  <a:alpha val="100000"/>
                </a:srgbClr>
              </a:solidFill>
              <a:prstDash val="solid"/>
              <a:round/>
            </a:ln>
          </p:spPr>
          <p:txBody>
            <a:bodyPr/>
            <a:lstStyle/>
            <a:p/>
          </p:txBody>
        </p:sp>
        <p:sp>
          <p:nvSpPr>
            <p:cNvPr id="85" name="pl85"/>
            <p:cNvSpPr/>
            <p:nvPr/>
          </p:nvSpPr>
          <p:spPr>
            <a:xfrm>
              <a:off x="5654598" y="4941483"/>
              <a:ext cx="0" cy="573343"/>
            </a:xfrm>
            <a:custGeom>
              <a:avLst/>
              <a:pathLst>
                <a:path w="0" h="573343">
                  <a:moveTo>
                    <a:pt x="0" y="573343"/>
                  </a:moveTo>
                  <a:lnTo>
                    <a:pt x="0" y="0"/>
                  </a:lnTo>
                  <a:lnTo>
                    <a:pt x="0" y="0"/>
                  </a:lnTo>
                </a:path>
              </a:pathLst>
            </a:custGeom>
            <a:ln w="6775" cap="flat">
              <a:solidFill>
                <a:srgbClr val="EBEBEB">
                  <a:alpha val="100000"/>
                </a:srgbClr>
              </a:solidFill>
              <a:prstDash val="solid"/>
              <a:round/>
            </a:ln>
          </p:spPr>
          <p:txBody>
            <a:bodyPr/>
            <a:lstStyle/>
            <a:p/>
          </p:txBody>
        </p:sp>
        <p:sp>
          <p:nvSpPr>
            <p:cNvPr id="86" name="pl86"/>
            <p:cNvSpPr/>
            <p:nvPr/>
          </p:nvSpPr>
          <p:spPr>
            <a:xfrm>
              <a:off x="7389566" y="4941483"/>
              <a:ext cx="0" cy="573343"/>
            </a:xfrm>
            <a:custGeom>
              <a:avLst/>
              <a:pathLst>
                <a:path w="0" h="573343">
                  <a:moveTo>
                    <a:pt x="0" y="573343"/>
                  </a:moveTo>
                  <a:lnTo>
                    <a:pt x="0" y="0"/>
                  </a:lnTo>
                  <a:lnTo>
                    <a:pt x="0" y="0"/>
                  </a:lnTo>
                </a:path>
              </a:pathLst>
            </a:custGeom>
            <a:ln w="6775" cap="flat">
              <a:solidFill>
                <a:srgbClr val="EBEBEB">
                  <a:alpha val="100000"/>
                </a:srgbClr>
              </a:solidFill>
              <a:prstDash val="solid"/>
              <a:round/>
            </a:ln>
          </p:spPr>
          <p:txBody>
            <a:bodyPr/>
            <a:lstStyle/>
            <a:p/>
          </p:txBody>
        </p:sp>
        <p:sp>
          <p:nvSpPr>
            <p:cNvPr id="87" name="pl87"/>
            <p:cNvSpPr/>
            <p:nvPr/>
          </p:nvSpPr>
          <p:spPr>
            <a:xfrm>
              <a:off x="951100" y="5388530"/>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88" name="pl88"/>
            <p:cNvSpPr/>
            <p:nvPr/>
          </p:nvSpPr>
          <p:spPr>
            <a:xfrm>
              <a:off x="951100" y="506777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89" name="pl89"/>
            <p:cNvSpPr/>
            <p:nvPr/>
          </p:nvSpPr>
          <p:spPr>
            <a:xfrm>
              <a:off x="1317178" y="4941483"/>
              <a:ext cx="0" cy="573343"/>
            </a:xfrm>
            <a:custGeom>
              <a:avLst/>
              <a:pathLst>
                <a:path w="0" h="573343">
                  <a:moveTo>
                    <a:pt x="0" y="573343"/>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3052146" y="4941483"/>
              <a:ext cx="0" cy="573343"/>
            </a:xfrm>
            <a:custGeom>
              <a:avLst/>
              <a:pathLst>
                <a:path w="0" h="573343">
                  <a:moveTo>
                    <a:pt x="0" y="573343"/>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4787114" y="4941483"/>
              <a:ext cx="0" cy="573343"/>
            </a:xfrm>
            <a:custGeom>
              <a:avLst/>
              <a:pathLst>
                <a:path w="0" h="573343">
                  <a:moveTo>
                    <a:pt x="0" y="573343"/>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6522082" y="4941483"/>
              <a:ext cx="0" cy="573343"/>
            </a:xfrm>
            <a:custGeom>
              <a:avLst/>
              <a:pathLst>
                <a:path w="0" h="573343">
                  <a:moveTo>
                    <a:pt x="0" y="573343"/>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8257050" y="4941483"/>
              <a:ext cx="0" cy="573343"/>
            </a:xfrm>
            <a:custGeom>
              <a:avLst/>
              <a:pathLst>
                <a:path w="0" h="573343">
                  <a:moveTo>
                    <a:pt x="0" y="573343"/>
                  </a:moveTo>
                  <a:lnTo>
                    <a:pt x="0" y="0"/>
                  </a:lnTo>
                  <a:lnTo>
                    <a:pt x="0" y="0"/>
                  </a:lnTo>
                </a:path>
              </a:pathLst>
            </a:custGeom>
            <a:ln w="13550" cap="flat">
              <a:solidFill>
                <a:srgbClr val="EBEBEB">
                  <a:alpha val="100000"/>
                </a:srgbClr>
              </a:solidFill>
              <a:prstDash val="solid"/>
              <a:round/>
            </a:ln>
          </p:spPr>
          <p:txBody>
            <a:bodyPr/>
            <a:lstStyle/>
            <a:p/>
          </p:txBody>
        </p:sp>
        <p:sp>
          <p:nvSpPr>
            <p:cNvPr id="94" name="rc94"/>
            <p:cNvSpPr/>
            <p:nvPr/>
          </p:nvSpPr>
          <p:spPr>
            <a:xfrm>
              <a:off x="4683016" y="5288295"/>
              <a:ext cx="2984144" cy="200469"/>
            </a:xfrm>
            <a:prstGeom prst="rect">
              <a:avLst/>
            </a:prstGeom>
            <a:solidFill>
              <a:srgbClr val="F4A81D">
                <a:alpha val="80000"/>
              </a:srgbClr>
            </a:solidFill>
          </p:spPr>
          <p:txBody>
            <a:bodyPr/>
            <a:lstStyle/>
            <a:p/>
          </p:txBody>
        </p:sp>
        <p:sp>
          <p:nvSpPr>
            <p:cNvPr id="95" name="rc95"/>
            <p:cNvSpPr/>
            <p:nvPr/>
          </p:nvSpPr>
          <p:spPr>
            <a:xfrm>
              <a:off x="5203507" y="4967544"/>
              <a:ext cx="3435236" cy="200469"/>
            </a:xfrm>
            <a:prstGeom prst="rect">
              <a:avLst/>
            </a:prstGeom>
            <a:solidFill>
              <a:srgbClr val="F4A81D">
                <a:alpha val="80000"/>
              </a:srgbClr>
            </a:solidFill>
          </p:spPr>
          <p:txBody>
            <a:bodyPr/>
            <a:lstStyle/>
            <a:p/>
          </p:txBody>
        </p:sp>
        <p:sp>
          <p:nvSpPr>
            <p:cNvPr id="96" name="rc96"/>
            <p:cNvSpPr/>
            <p:nvPr/>
          </p:nvSpPr>
          <p:spPr>
            <a:xfrm>
              <a:off x="3919630" y="5288295"/>
              <a:ext cx="763385" cy="200469"/>
            </a:xfrm>
            <a:prstGeom prst="rect">
              <a:avLst/>
            </a:prstGeom>
            <a:solidFill>
              <a:srgbClr val="F26829">
                <a:alpha val="80000"/>
              </a:srgbClr>
            </a:solidFill>
          </p:spPr>
          <p:txBody>
            <a:bodyPr/>
            <a:lstStyle/>
            <a:p/>
          </p:txBody>
        </p:sp>
        <p:sp>
          <p:nvSpPr>
            <p:cNvPr id="97" name="rc97"/>
            <p:cNvSpPr/>
            <p:nvPr/>
          </p:nvSpPr>
          <p:spPr>
            <a:xfrm>
              <a:off x="4544219" y="4967544"/>
              <a:ext cx="659287" cy="200469"/>
            </a:xfrm>
            <a:prstGeom prst="rect">
              <a:avLst/>
            </a:prstGeom>
            <a:solidFill>
              <a:srgbClr val="F26829">
                <a:alpha val="80000"/>
              </a:srgbClr>
            </a:solidFill>
          </p:spPr>
          <p:txBody>
            <a:bodyPr/>
            <a:lstStyle/>
            <a:p/>
          </p:txBody>
        </p:sp>
        <p:sp>
          <p:nvSpPr>
            <p:cNvPr id="98" name="rc98"/>
            <p:cNvSpPr/>
            <p:nvPr/>
          </p:nvSpPr>
          <p:spPr>
            <a:xfrm>
              <a:off x="2843950" y="5288295"/>
              <a:ext cx="1075680" cy="200469"/>
            </a:xfrm>
            <a:prstGeom prst="rect">
              <a:avLst/>
            </a:prstGeom>
            <a:solidFill>
              <a:srgbClr val="BD53BD">
                <a:alpha val="80000"/>
              </a:srgbClr>
            </a:solidFill>
          </p:spPr>
          <p:txBody>
            <a:bodyPr/>
            <a:lstStyle/>
            <a:p/>
          </p:txBody>
        </p:sp>
        <p:sp>
          <p:nvSpPr>
            <p:cNvPr id="99" name="rc99"/>
            <p:cNvSpPr/>
            <p:nvPr/>
          </p:nvSpPr>
          <p:spPr>
            <a:xfrm>
              <a:off x="3156244" y="4967544"/>
              <a:ext cx="1387974" cy="200469"/>
            </a:xfrm>
            <a:prstGeom prst="rect">
              <a:avLst/>
            </a:prstGeom>
            <a:solidFill>
              <a:srgbClr val="BD53BD">
                <a:alpha val="80000"/>
              </a:srgbClr>
            </a:solidFill>
          </p:spPr>
          <p:txBody>
            <a:bodyPr/>
            <a:lstStyle/>
            <a:p/>
          </p:txBody>
        </p:sp>
        <p:sp>
          <p:nvSpPr>
            <p:cNvPr id="100" name="rc100"/>
            <p:cNvSpPr/>
            <p:nvPr/>
          </p:nvSpPr>
          <p:spPr>
            <a:xfrm>
              <a:off x="2670453" y="5288295"/>
              <a:ext cx="173496" cy="200469"/>
            </a:xfrm>
            <a:prstGeom prst="rect">
              <a:avLst/>
            </a:prstGeom>
            <a:solidFill>
              <a:srgbClr val="6363C0">
                <a:alpha val="80000"/>
              </a:srgbClr>
            </a:solidFill>
          </p:spPr>
          <p:txBody>
            <a:bodyPr/>
            <a:lstStyle/>
            <a:p/>
          </p:txBody>
        </p:sp>
        <p:sp>
          <p:nvSpPr>
            <p:cNvPr id="101" name="rc101"/>
            <p:cNvSpPr/>
            <p:nvPr/>
          </p:nvSpPr>
          <p:spPr>
            <a:xfrm>
              <a:off x="2982748" y="4967544"/>
              <a:ext cx="173496" cy="200469"/>
            </a:xfrm>
            <a:prstGeom prst="rect">
              <a:avLst/>
            </a:prstGeom>
            <a:solidFill>
              <a:srgbClr val="6363C0">
                <a:alpha val="80000"/>
              </a:srgbClr>
            </a:solidFill>
          </p:spPr>
          <p:txBody>
            <a:bodyPr/>
            <a:lstStyle/>
            <a:p/>
          </p:txBody>
        </p:sp>
        <p:sp>
          <p:nvSpPr>
            <p:cNvPr id="102" name="rc102"/>
            <p:cNvSpPr/>
            <p:nvPr/>
          </p:nvSpPr>
          <p:spPr>
            <a:xfrm>
              <a:off x="1629473" y="5288295"/>
              <a:ext cx="1040980" cy="200469"/>
            </a:xfrm>
            <a:prstGeom prst="rect">
              <a:avLst/>
            </a:prstGeom>
            <a:solidFill>
              <a:srgbClr val="008DC9">
                <a:alpha val="80000"/>
              </a:srgbClr>
            </a:solidFill>
          </p:spPr>
          <p:txBody>
            <a:bodyPr/>
            <a:lstStyle/>
            <a:p/>
          </p:txBody>
        </p:sp>
        <p:sp>
          <p:nvSpPr>
            <p:cNvPr id="103" name="rc103"/>
            <p:cNvSpPr/>
            <p:nvPr/>
          </p:nvSpPr>
          <p:spPr>
            <a:xfrm>
              <a:off x="1768270" y="4967544"/>
              <a:ext cx="1214477" cy="200469"/>
            </a:xfrm>
            <a:prstGeom prst="rect">
              <a:avLst/>
            </a:prstGeom>
            <a:solidFill>
              <a:srgbClr val="008DC9">
                <a:alpha val="80000"/>
              </a:srgbClr>
            </a:solidFill>
          </p:spPr>
          <p:txBody>
            <a:bodyPr/>
            <a:lstStyle/>
            <a:p/>
          </p:txBody>
        </p:sp>
        <p:sp>
          <p:nvSpPr>
            <p:cNvPr id="104" name="rc104"/>
            <p:cNvSpPr/>
            <p:nvPr/>
          </p:nvSpPr>
          <p:spPr>
            <a:xfrm>
              <a:off x="1317178" y="5288295"/>
              <a:ext cx="312294" cy="200469"/>
            </a:xfrm>
            <a:prstGeom prst="rect">
              <a:avLst/>
            </a:prstGeom>
            <a:solidFill>
              <a:srgbClr val="40BF73">
                <a:alpha val="80000"/>
              </a:srgbClr>
            </a:solidFill>
          </p:spPr>
          <p:txBody>
            <a:bodyPr/>
            <a:lstStyle/>
            <a:p/>
          </p:txBody>
        </p:sp>
        <p:sp>
          <p:nvSpPr>
            <p:cNvPr id="105" name="rc105"/>
            <p:cNvSpPr/>
            <p:nvPr/>
          </p:nvSpPr>
          <p:spPr>
            <a:xfrm>
              <a:off x="1317178" y="4967544"/>
              <a:ext cx="451091" cy="200469"/>
            </a:xfrm>
            <a:prstGeom prst="rect">
              <a:avLst/>
            </a:prstGeom>
            <a:solidFill>
              <a:srgbClr val="40BF73">
                <a:alpha val="80000"/>
              </a:srgbClr>
            </a:solidFill>
          </p:spPr>
          <p:txBody>
            <a:bodyPr/>
            <a:lstStyle/>
            <a:p/>
          </p:txBody>
        </p:sp>
        <p:sp>
          <p:nvSpPr>
            <p:cNvPr id="106" name="tx106"/>
            <p:cNvSpPr/>
            <p:nvPr/>
          </p:nvSpPr>
          <p:spPr>
            <a:xfrm>
              <a:off x="6099740" y="534809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07" name="tx107"/>
            <p:cNvSpPr/>
            <p:nvPr/>
          </p:nvSpPr>
          <p:spPr>
            <a:xfrm>
              <a:off x="6845776" y="502733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8" name="tx108"/>
            <p:cNvSpPr/>
            <p:nvPr/>
          </p:nvSpPr>
          <p:spPr>
            <a:xfrm>
              <a:off x="4225974" y="534941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109" name="tx109"/>
            <p:cNvSpPr/>
            <p:nvPr/>
          </p:nvSpPr>
          <p:spPr>
            <a:xfrm>
              <a:off x="4798514" y="502733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110" name="tx110"/>
            <p:cNvSpPr/>
            <p:nvPr/>
          </p:nvSpPr>
          <p:spPr>
            <a:xfrm>
              <a:off x="3306441" y="534803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111" name="tx111"/>
            <p:cNvSpPr/>
            <p:nvPr/>
          </p:nvSpPr>
          <p:spPr>
            <a:xfrm>
              <a:off x="3820087" y="502898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12" name="tx112"/>
            <p:cNvSpPr/>
            <p:nvPr/>
          </p:nvSpPr>
          <p:spPr>
            <a:xfrm>
              <a:off x="2681853" y="534809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0.5</a:t>
              </a:r>
            </a:p>
          </p:txBody>
        </p:sp>
        <p:sp>
          <p:nvSpPr>
            <p:cNvPr id="113" name="tx113"/>
            <p:cNvSpPr/>
            <p:nvPr/>
          </p:nvSpPr>
          <p:spPr>
            <a:xfrm>
              <a:off x="2994147" y="502733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0.5</a:t>
              </a:r>
            </a:p>
          </p:txBody>
        </p:sp>
        <p:sp>
          <p:nvSpPr>
            <p:cNvPr id="114" name="tx114"/>
            <p:cNvSpPr/>
            <p:nvPr/>
          </p:nvSpPr>
          <p:spPr>
            <a:xfrm>
              <a:off x="2119818" y="534803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15" name="tx115"/>
            <p:cNvSpPr/>
            <p:nvPr/>
          </p:nvSpPr>
          <p:spPr>
            <a:xfrm>
              <a:off x="2300160" y="502728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116" name="tx116"/>
            <p:cNvSpPr/>
            <p:nvPr/>
          </p:nvSpPr>
          <p:spPr>
            <a:xfrm>
              <a:off x="1397977" y="534809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0.9</a:t>
              </a:r>
            </a:p>
          </p:txBody>
        </p:sp>
        <p:sp>
          <p:nvSpPr>
            <p:cNvPr id="117" name="tx117"/>
            <p:cNvSpPr/>
            <p:nvPr/>
          </p:nvSpPr>
          <p:spPr>
            <a:xfrm>
              <a:off x="1467375" y="502728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18" name="tx118"/>
            <p:cNvSpPr/>
            <p:nvPr/>
          </p:nvSpPr>
          <p:spPr>
            <a:xfrm>
              <a:off x="7790237" y="5341288"/>
              <a:ext cx="246152"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18.3</a:t>
              </a:r>
            </a:p>
          </p:txBody>
        </p:sp>
        <p:sp>
          <p:nvSpPr>
            <p:cNvPr id="119" name="tx119"/>
            <p:cNvSpPr/>
            <p:nvPr/>
          </p:nvSpPr>
          <p:spPr>
            <a:xfrm>
              <a:off x="8761819" y="5022142"/>
              <a:ext cx="246152"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21.1</a:t>
              </a:r>
            </a:p>
          </p:txBody>
        </p:sp>
        <p:sp>
          <p:nvSpPr>
            <p:cNvPr id="120" name="tx120"/>
            <p:cNvSpPr/>
            <p:nvPr/>
          </p:nvSpPr>
          <p:spPr>
            <a:xfrm>
              <a:off x="577692" y="53364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1" name="tx121"/>
            <p:cNvSpPr/>
            <p:nvPr/>
          </p:nvSpPr>
          <p:spPr>
            <a:xfrm>
              <a:off x="577692" y="501559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2" name="tx122"/>
            <p:cNvSpPr/>
            <p:nvPr/>
          </p:nvSpPr>
          <p:spPr>
            <a:xfrm>
              <a:off x="1239484" y="55900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2974452" y="559181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24" name="tx124"/>
            <p:cNvSpPr/>
            <p:nvPr/>
          </p:nvSpPr>
          <p:spPr>
            <a:xfrm>
              <a:off x="4631725" y="55900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25" name="tx125"/>
            <p:cNvSpPr/>
            <p:nvPr/>
          </p:nvSpPr>
          <p:spPr>
            <a:xfrm>
              <a:off x="6366693" y="55900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26" name="tx126"/>
            <p:cNvSpPr/>
            <p:nvPr/>
          </p:nvSpPr>
          <p:spPr>
            <a:xfrm>
              <a:off x="8101661" y="55900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27" name="tx127"/>
            <p:cNvSpPr/>
            <p:nvPr/>
          </p:nvSpPr>
          <p:spPr>
            <a:xfrm>
              <a:off x="4187411" y="5719029"/>
              <a:ext cx="1581100"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00000">
                      <a:alpha val="100000"/>
                    </a:srgbClr>
                  </a:solidFill>
                  <a:latin typeface="Arial"/>
                  <a:cs typeface="Arial"/>
                </a:rPr>
                <a:t>Undervaccinated children (millions)</a:t>
              </a:r>
            </a:p>
          </p:txBody>
        </p:sp>
        <p:sp>
          <p:nvSpPr>
            <p:cNvPr id="128" name="rc128"/>
            <p:cNvSpPr/>
            <p:nvPr/>
          </p:nvSpPr>
          <p:spPr>
            <a:xfrm>
              <a:off x="3029862" y="6053527"/>
              <a:ext cx="201456" cy="201456"/>
            </a:xfrm>
            <a:prstGeom prst="rect">
              <a:avLst/>
            </a:prstGeom>
            <a:solidFill>
              <a:srgbClr val="40BF73">
                <a:alpha val="80000"/>
              </a:srgbClr>
            </a:solidFill>
          </p:spPr>
          <p:txBody>
            <a:bodyPr/>
            <a:lstStyle/>
            <a:p/>
          </p:txBody>
        </p:sp>
        <p:sp>
          <p:nvSpPr>
            <p:cNvPr id="129" name="rc129"/>
            <p:cNvSpPr/>
            <p:nvPr/>
          </p:nvSpPr>
          <p:spPr>
            <a:xfrm>
              <a:off x="3714417" y="6053527"/>
              <a:ext cx="201456" cy="201456"/>
            </a:xfrm>
            <a:prstGeom prst="rect">
              <a:avLst/>
            </a:prstGeom>
            <a:solidFill>
              <a:srgbClr val="008DC9">
                <a:alpha val="80000"/>
              </a:srgbClr>
            </a:solidFill>
          </p:spPr>
          <p:txBody>
            <a:bodyPr/>
            <a:lstStyle/>
            <a:p/>
          </p:txBody>
        </p:sp>
        <p:sp>
          <p:nvSpPr>
            <p:cNvPr id="130" name="rc130"/>
            <p:cNvSpPr/>
            <p:nvPr/>
          </p:nvSpPr>
          <p:spPr>
            <a:xfrm>
              <a:off x="4453475" y="6053527"/>
              <a:ext cx="201456" cy="201456"/>
            </a:xfrm>
            <a:prstGeom prst="rect">
              <a:avLst/>
            </a:prstGeom>
            <a:solidFill>
              <a:srgbClr val="6363C0">
                <a:alpha val="80000"/>
              </a:srgbClr>
            </a:solidFill>
          </p:spPr>
          <p:txBody>
            <a:bodyPr/>
            <a:lstStyle/>
            <a:p/>
          </p:txBody>
        </p:sp>
        <p:sp>
          <p:nvSpPr>
            <p:cNvPr id="131" name="rc131"/>
            <p:cNvSpPr/>
            <p:nvPr/>
          </p:nvSpPr>
          <p:spPr>
            <a:xfrm>
              <a:off x="5107061" y="6053527"/>
              <a:ext cx="201456" cy="201456"/>
            </a:xfrm>
            <a:prstGeom prst="rect">
              <a:avLst/>
            </a:prstGeom>
            <a:solidFill>
              <a:srgbClr val="BD53BD">
                <a:alpha val="80000"/>
              </a:srgbClr>
            </a:solidFill>
          </p:spPr>
          <p:txBody>
            <a:bodyPr/>
            <a:lstStyle/>
            <a:p/>
          </p:txBody>
        </p:sp>
        <p:sp>
          <p:nvSpPr>
            <p:cNvPr id="132" name="rc132"/>
            <p:cNvSpPr/>
            <p:nvPr/>
          </p:nvSpPr>
          <p:spPr>
            <a:xfrm>
              <a:off x="5776132" y="6053527"/>
              <a:ext cx="201456" cy="201456"/>
            </a:xfrm>
            <a:prstGeom prst="rect">
              <a:avLst/>
            </a:prstGeom>
            <a:solidFill>
              <a:srgbClr val="F26829">
                <a:alpha val="80000"/>
              </a:srgbClr>
            </a:solidFill>
          </p:spPr>
          <p:txBody>
            <a:bodyPr/>
            <a:lstStyle/>
            <a:p/>
          </p:txBody>
        </p:sp>
        <p:sp>
          <p:nvSpPr>
            <p:cNvPr id="133" name="rc133"/>
            <p:cNvSpPr/>
            <p:nvPr/>
          </p:nvSpPr>
          <p:spPr>
            <a:xfrm>
              <a:off x="6445203" y="6053527"/>
              <a:ext cx="201455" cy="201456"/>
            </a:xfrm>
            <a:prstGeom prst="rect">
              <a:avLst/>
            </a:prstGeom>
            <a:solidFill>
              <a:srgbClr val="F4A81D">
                <a:alpha val="80000"/>
              </a:srgbClr>
            </a:solidFill>
          </p:spPr>
          <p:txBody>
            <a:bodyPr/>
            <a:lstStyle/>
            <a:p/>
          </p:txBody>
        </p:sp>
        <p:sp>
          <p:nvSpPr>
            <p:cNvPr id="134" name="tx134"/>
            <p:cNvSpPr/>
            <p:nvPr/>
          </p:nvSpPr>
          <p:spPr>
            <a:xfrm>
              <a:off x="3309907" y="6104255"/>
              <a:ext cx="32592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WPR</a:t>
              </a:r>
            </a:p>
          </p:txBody>
        </p:sp>
        <p:sp>
          <p:nvSpPr>
            <p:cNvPr id="135" name="tx135"/>
            <p:cNvSpPr/>
            <p:nvPr/>
          </p:nvSpPr>
          <p:spPr>
            <a:xfrm>
              <a:off x="3994462" y="6100844"/>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SEAR</a:t>
              </a:r>
            </a:p>
          </p:txBody>
        </p:sp>
        <p:sp>
          <p:nvSpPr>
            <p:cNvPr id="136" name="tx136"/>
            <p:cNvSpPr/>
            <p:nvPr/>
          </p:nvSpPr>
          <p:spPr>
            <a:xfrm>
              <a:off x="4733520" y="6102549"/>
              <a:ext cx="294952"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EUR</a:t>
              </a:r>
            </a:p>
          </p:txBody>
        </p:sp>
        <p:sp>
          <p:nvSpPr>
            <p:cNvPr id="137" name="tx137"/>
            <p:cNvSpPr/>
            <p:nvPr/>
          </p:nvSpPr>
          <p:spPr>
            <a:xfrm>
              <a:off x="5387106" y="6104255"/>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EMR</a:t>
              </a:r>
            </a:p>
          </p:txBody>
        </p:sp>
        <p:sp>
          <p:nvSpPr>
            <p:cNvPr id="138" name="tx138"/>
            <p:cNvSpPr/>
            <p:nvPr/>
          </p:nvSpPr>
          <p:spPr>
            <a:xfrm>
              <a:off x="6056177" y="6104255"/>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AMR</a:t>
              </a:r>
            </a:p>
          </p:txBody>
        </p:sp>
        <p:sp>
          <p:nvSpPr>
            <p:cNvPr id="139" name="tx139"/>
            <p:cNvSpPr/>
            <p:nvPr/>
          </p:nvSpPr>
          <p:spPr>
            <a:xfrm>
              <a:off x="6725248" y="6104255"/>
              <a:ext cx="279400"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AFR</a:t>
              </a:r>
            </a:p>
          </p:txBody>
        </p:sp>
        <p:sp>
          <p:nvSpPr>
            <p:cNvPr id="140" name="tx140"/>
            <p:cNvSpPr/>
            <p:nvPr/>
          </p:nvSpPr>
          <p:spPr>
            <a:xfrm>
              <a:off x="951100" y="4696798"/>
              <a:ext cx="482076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by region, 2019 and 2023</a:t>
              </a:r>
            </a:p>
          </p:txBody>
        </p:sp>
        <p:sp>
          <p:nvSpPr>
            <p:cNvPr id="141" name="tx14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42" name="tx142"/>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EUR had the highest DTP3 coverage (95%) and AFR had the lowest coverage (74%).
Compared to 2022, DTP3 coverage increased in AMR (+3%) and AFR (+1%), declined in WPR (-3%), SEAR (-2%), and EMR (-2%) and remained constant in EUR.
Compared to 2019, DTP3 coverage increased in AMR (+2%), declined in WPR (-4%), SEAR (-1%), EMR (-5%), and AFR (-3%) and remained constant in EUR.</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367402"/>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 name="pl6"/>
            <p:cNvSpPr/>
            <p:nvPr/>
          </p:nvSpPr>
          <p:spPr>
            <a:xfrm>
              <a:off x="951100" y="2650723"/>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 name="pl7"/>
            <p:cNvSpPr/>
            <p:nvPr/>
          </p:nvSpPr>
          <p:spPr>
            <a:xfrm>
              <a:off x="951100" y="1934044"/>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8" name="pl8"/>
            <p:cNvSpPr/>
            <p:nvPr/>
          </p:nvSpPr>
          <p:spPr>
            <a:xfrm>
              <a:off x="951100" y="1217365"/>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9" name="pl9"/>
            <p:cNvSpPr/>
            <p:nvPr/>
          </p:nvSpPr>
          <p:spPr>
            <a:xfrm>
              <a:off x="1452789" y="715690"/>
              <a:ext cx="0" cy="3153387"/>
            </a:xfrm>
            <a:custGeom>
              <a:avLst/>
              <a:pathLst>
                <a:path w="0" h="3153387">
                  <a:moveTo>
                    <a:pt x="0" y="31533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112906" y="715690"/>
              <a:ext cx="0" cy="3153387"/>
            </a:xfrm>
            <a:custGeom>
              <a:avLst/>
              <a:pathLst>
                <a:path w="0" h="3153387">
                  <a:moveTo>
                    <a:pt x="0" y="31533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773023" y="715690"/>
              <a:ext cx="0" cy="3153387"/>
            </a:xfrm>
            <a:custGeom>
              <a:avLst/>
              <a:pathLst>
                <a:path w="0" h="3153387">
                  <a:moveTo>
                    <a:pt x="0" y="31533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433140" y="715690"/>
              <a:ext cx="0" cy="3153387"/>
            </a:xfrm>
            <a:custGeom>
              <a:avLst/>
              <a:pathLst>
                <a:path w="0" h="3153387">
                  <a:moveTo>
                    <a:pt x="0" y="31533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093257" y="715690"/>
              <a:ext cx="0" cy="3153387"/>
            </a:xfrm>
            <a:custGeom>
              <a:avLst/>
              <a:pathLst>
                <a:path w="0" h="3153387">
                  <a:moveTo>
                    <a:pt x="0" y="31533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725742"/>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3009063"/>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92384"/>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75705"/>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9026"/>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9" name="pl19"/>
            <p:cNvSpPr/>
            <p:nvPr/>
          </p:nvSpPr>
          <p:spPr>
            <a:xfrm>
              <a:off x="1122730"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782848"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42965"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03082"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63199"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23316"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2730"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423316"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122730" y="2507387"/>
              <a:ext cx="3300585" cy="286671"/>
            </a:xfrm>
            <a:custGeom>
              <a:avLst/>
              <a:pathLst>
                <a:path w="3300585" h="286671">
                  <a:moveTo>
                    <a:pt x="0" y="143335"/>
                  </a:moveTo>
                  <a:lnTo>
                    <a:pt x="660117" y="0"/>
                  </a:lnTo>
                  <a:lnTo>
                    <a:pt x="1320234" y="215003"/>
                  </a:lnTo>
                  <a:lnTo>
                    <a:pt x="1980351" y="286671"/>
                  </a:lnTo>
                  <a:lnTo>
                    <a:pt x="2640468" y="286671"/>
                  </a:lnTo>
                  <a:lnTo>
                    <a:pt x="3300585" y="215003"/>
                  </a:lnTo>
                </a:path>
              </a:pathLst>
            </a:custGeom>
            <a:ln w="27101" cap="flat">
              <a:solidFill>
                <a:srgbClr val="F4A81D">
                  <a:alpha val="100000"/>
                </a:srgbClr>
              </a:solidFill>
              <a:prstDash val="solid"/>
              <a:round/>
            </a:ln>
          </p:spPr>
          <p:txBody>
            <a:bodyPr/>
            <a:lstStyle/>
            <a:p/>
          </p:txBody>
        </p:sp>
        <p:sp>
          <p:nvSpPr>
            <p:cNvPr id="28" name="pl28"/>
            <p:cNvSpPr/>
            <p:nvPr/>
          </p:nvSpPr>
          <p:spPr>
            <a:xfrm>
              <a:off x="1122730" y="1719041"/>
              <a:ext cx="3300585" cy="501675"/>
            </a:xfrm>
            <a:custGeom>
              <a:avLst/>
              <a:pathLst>
                <a:path w="3300585" h="501675">
                  <a:moveTo>
                    <a:pt x="0" y="0"/>
                  </a:moveTo>
                  <a:lnTo>
                    <a:pt x="660117" y="286671"/>
                  </a:lnTo>
                  <a:lnTo>
                    <a:pt x="1320234" y="501675"/>
                  </a:lnTo>
                  <a:lnTo>
                    <a:pt x="1980351" y="501675"/>
                  </a:lnTo>
                  <a:lnTo>
                    <a:pt x="2640468" y="358339"/>
                  </a:lnTo>
                  <a:lnTo>
                    <a:pt x="3300585" y="143335"/>
                  </a:lnTo>
                </a:path>
              </a:pathLst>
            </a:custGeom>
            <a:ln w="27101" cap="flat">
              <a:solidFill>
                <a:srgbClr val="F26829">
                  <a:alpha val="100000"/>
                </a:srgbClr>
              </a:solidFill>
              <a:prstDash val="solid"/>
              <a:round/>
            </a:ln>
          </p:spPr>
          <p:txBody>
            <a:bodyPr/>
            <a:lstStyle/>
            <a:p/>
          </p:txBody>
        </p:sp>
        <p:sp>
          <p:nvSpPr>
            <p:cNvPr id="29" name="pl29"/>
            <p:cNvSpPr/>
            <p:nvPr/>
          </p:nvSpPr>
          <p:spPr>
            <a:xfrm>
              <a:off x="1122730" y="2005712"/>
              <a:ext cx="3300585" cy="358339"/>
            </a:xfrm>
            <a:custGeom>
              <a:avLst/>
              <a:pathLst>
                <a:path w="3300585" h="358339">
                  <a:moveTo>
                    <a:pt x="0" y="143335"/>
                  </a:moveTo>
                  <a:lnTo>
                    <a:pt x="660117" y="0"/>
                  </a:lnTo>
                  <a:lnTo>
                    <a:pt x="1320234" y="286671"/>
                  </a:lnTo>
                  <a:lnTo>
                    <a:pt x="1980351" y="286671"/>
                  </a:lnTo>
                  <a:lnTo>
                    <a:pt x="2640468" y="215003"/>
                  </a:lnTo>
                  <a:lnTo>
                    <a:pt x="3300585" y="358339"/>
                  </a:lnTo>
                </a:path>
              </a:pathLst>
            </a:custGeom>
            <a:ln w="27101" cap="flat">
              <a:solidFill>
                <a:srgbClr val="BD53BD">
                  <a:alpha val="100000"/>
                </a:srgbClr>
              </a:solidFill>
              <a:prstDash val="solid"/>
              <a:round/>
            </a:ln>
          </p:spPr>
          <p:txBody>
            <a:bodyPr/>
            <a:lstStyle/>
            <a:p/>
          </p:txBody>
        </p:sp>
        <p:sp>
          <p:nvSpPr>
            <p:cNvPr id="30" name="pl30"/>
            <p:cNvSpPr/>
            <p:nvPr/>
          </p:nvSpPr>
          <p:spPr>
            <a:xfrm>
              <a:off x="1122730" y="1217365"/>
              <a:ext cx="3300585" cy="71667"/>
            </a:xfrm>
            <a:custGeom>
              <a:avLst/>
              <a:pathLst>
                <a:path w="3300585" h="71667">
                  <a:moveTo>
                    <a:pt x="0" y="0"/>
                  </a:moveTo>
                  <a:lnTo>
                    <a:pt x="660117" y="0"/>
                  </a:lnTo>
                  <a:lnTo>
                    <a:pt x="1320234" y="71667"/>
                  </a:lnTo>
                  <a:lnTo>
                    <a:pt x="1980351" y="71667"/>
                  </a:lnTo>
                  <a:lnTo>
                    <a:pt x="2640468" y="0"/>
                  </a:lnTo>
                  <a:lnTo>
                    <a:pt x="3300585" y="0"/>
                  </a:lnTo>
                </a:path>
              </a:pathLst>
            </a:custGeom>
            <a:ln w="27101" cap="flat">
              <a:solidFill>
                <a:srgbClr val="6363C0">
                  <a:alpha val="100000"/>
                </a:srgbClr>
              </a:solidFill>
              <a:prstDash val="solid"/>
              <a:round/>
            </a:ln>
          </p:spPr>
          <p:txBody>
            <a:bodyPr/>
            <a:lstStyle/>
            <a:p/>
          </p:txBody>
        </p:sp>
        <p:sp>
          <p:nvSpPr>
            <p:cNvPr id="31" name="pl31"/>
            <p:cNvSpPr/>
            <p:nvPr/>
          </p:nvSpPr>
          <p:spPr>
            <a:xfrm>
              <a:off x="1122730" y="1432369"/>
              <a:ext cx="3300585" cy="645011"/>
            </a:xfrm>
            <a:custGeom>
              <a:avLst/>
              <a:pathLst>
                <a:path w="3300585" h="645011">
                  <a:moveTo>
                    <a:pt x="0" y="143335"/>
                  </a:moveTo>
                  <a:lnTo>
                    <a:pt x="660117" y="71667"/>
                  </a:lnTo>
                  <a:lnTo>
                    <a:pt x="1320234" y="430007"/>
                  </a:lnTo>
                  <a:lnTo>
                    <a:pt x="1980351" y="645011"/>
                  </a:lnTo>
                  <a:lnTo>
                    <a:pt x="2640468" y="0"/>
                  </a:lnTo>
                  <a:lnTo>
                    <a:pt x="3300585" y="143335"/>
                  </a:lnTo>
                </a:path>
              </a:pathLst>
            </a:custGeom>
            <a:ln w="27101" cap="flat">
              <a:solidFill>
                <a:srgbClr val="008DC9">
                  <a:alpha val="100000"/>
                </a:srgbClr>
              </a:solidFill>
              <a:prstDash val="solid"/>
              <a:round/>
            </a:ln>
          </p:spPr>
          <p:txBody>
            <a:bodyPr/>
            <a:lstStyle/>
            <a:p/>
          </p:txBody>
        </p:sp>
        <p:sp>
          <p:nvSpPr>
            <p:cNvPr id="32" name="pl32"/>
            <p:cNvSpPr/>
            <p:nvPr/>
          </p:nvSpPr>
          <p:spPr>
            <a:xfrm>
              <a:off x="1122730" y="1145697"/>
              <a:ext cx="3300585" cy="286671"/>
            </a:xfrm>
            <a:custGeom>
              <a:avLst/>
              <a:pathLst>
                <a:path w="3300585" h="286671">
                  <a:moveTo>
                    <a:pt x="0" y="71667"/>
                  </a:moveTo>
                  <a:lnTo>
                    <a:pt x="660117" y="0"/>
                  </a:lnTo>
                  <a:lnTo>
                    <a:pt x="1320234" y="71667"/>
                  </a:lnTo>
                  <a:lnTo>
                    <a:pt x="1980351" y="215003"/>
                  </a:lnTo>
                  <a:lnTo>
                    <a:pt x="2640468" y="71667"/>
                  </a:lnTo>
                  <a:lnTo>
                    <a:pt x="3300585" y="286671"/>
                  </a:lnTo>
                </a:path>
              </a:pathLst>
            </a:custGeom>
            <a:ln w="27101" cap="flat">
              <a:solidFill>
                <a:srgbClr val="40BF73">
                  <a:alpha val="100000"/>
                </a:srgbClr>
              </a:solidFill>
              <a:prstDash val="solid"/>
              <a:round/>
            </a:ln>
          </p:spPr>
          <p:txBody>
            <a:bodyPr/>
            <a:lstStyle/>
            <a:p/>
          </p:txBody>
        </p:sp>
        <p:sp>
          <p:nvSpPr>
            <p:cNvPr id="33" name="tx33"/>
            <p:cNvSpPr/>
            <p:nvPr/>
          </p:nvSpPr>
          <p:spPr>
            <a:xfrm>
              <a:off x="4484265" y="268359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4A81D">
                      <a:alpha val="100000"/>
                    </a:srgbClr>
                  </a:solidFill>
                  <a:latin typeface="Arial"/>
                  <a:cs typeface="Arial"/>
                </a:rPr>
                <a:t>74</a:t>
              </a:r>
            </a:p>
          </p:txBody>
        </p:sp>
        <p:sp>
          <p:nvSpPr>
            <p:cNvPr id="34" name="tx34"/>
            <p:cNvSpPr/>
            <p:nvPr/>
          </p:nvSpPr>
          <p:spPr>
            <a:xfrm>
              <a:off x="4484265" y="18219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829">
                      <a:alpha val="100000"/>
                    </a:srgbClr>
                  </a:solidFill>
                  <a:latin typeface="Arial"/>
                  <a:cs typeface="Arial"/>
                </a:rPr>
                <a:t>86</a:t>
              </a:r>
            </a:p>
          </p:txBody>
        </p:sp>
        <p:sp>
          <p:nvSpPr>
            <p:cNvPr id="35" name="tx35"/>
            <p:cNvSpPr/>
            <p:nvPr/>
          </p:nvSpPr>
          <p:spPr>
            <a:xfrm>
              <a:off x="4484267" y="23235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BD53BD">
                      <a:alpha val="100000"/>
                    </a:srgbClr>
                  </a:solidFill>
                  <a:latin typeface="Arial"/>
                  <a:cs typeface="Arial"/>
                </a:rPr>
                <a:t>79</a:t>
              </a:r>
            </a:p>
          </p:txBody>
        </p:sp>
        <p:sp>
          <p:nvSpPr>
            <p:cNvPr id="36" name="tx36"/>
            <p:cNvSpPr/>
            <p:nvPr/>
          </p:nvSpPr>
          <p:spPr>
            <a:xfrm>
              <a:off x="4484265" y="11769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363C0">
                      <a:alpha val="100000"/>
                    </a:srgbClr>
                  </a:solidFill>
                  <a:latin typeface="Arial"/>
                  <a:cs typeface="Arial"/>
                </a:rPr>
                <a:t>95</a:t>
              </a:r>
            </a:p>
          </p:txBody>
        </p:sp>
        <p:sp>
          <p:nvSpPr>
            <p:cNvPr id="37" name="tx37"/>
            <p:cNvSpPr/>
            <p:nvPr/>
          </p:nvSpPr>
          <p:spPr>
            <a:xfrm>
              <a:off x="4484102" y="15776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DC9">
                      <a:alpha val="100000"/>
                    </a:srgbClr>
                  </a:solidFill>
                  <a:latin typeface="Arial"/>
                  <a:cs typeface="Arial"/>
                </a:rPr>
                <a:t>90</a:t>
              </a:r>
            </a:p>
          </p:txBody>
        </p:sp>
        <p:sp>
          <p:nvSpPr>
            <p:cNvPr id="38" name="tx38"/>
            <p:cNvSpPr/>
            <p:nvPr/>
          </p:nvSpPr>
          <p:spPr>
            <a:xfrm>
              <a:off x="4484117" y="1350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0BF73">
                      <a:alpha val="100000"/>
                    </a:srgbClr>
                  </a:solidFill>
                  <a:latin typeface="Arial"/>
                  <a:cs typeface="Arial"/>
                </a:rPr>
                <a:t>92</a:t>
              </a:r>
            </a:p>
          </p:txBody>
        </p:sp>
        <p:sp>
          <p:nvSpPr>
            <p:cNvPr id="39" name="tx39"/>
            <p:cNvSpPr/>
            <p:nvPr/>
          </p:nvSpPr>
          <p:spPr>
            <a:xfrm>
              <a:off x="733081" y="367362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0" name="tx40"/>
            <p:cNvSpPr/>
            <p:nvPr/>
          </p:nvSpPr>
          <p:spPr>
            <a:xfrm>
              <a:off x="733081" y="295694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70</a:t>
              </a:r>
            </a:p>
          </p:txBody>
        </p:sp>
        <p:sp>
          <p:nvSpPr>
            <p:cNvPr id="41" name="tx41"/>
            <p:cNvSpPr/>
            <p:nvPr/>
          </p:nvSpPr>
          <p:spPr>
            <a:xfrm>
              <a:off x="733081" y="22402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2" name="tx42"/>
            <p:cNvSpPr/>
            <p:nvPr/>
          </p:nvSpPr>
          <p:spPr>
            <a:xfrm>
              <a:off x="733081" y="152359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43" name="tx43"/>
            <p:cNvSpPr/>
            <p:nvPr/>
          </p:nvSpPr>
          <p:spPr>
            <a:xfrm>
              <a:off x="655386" y="80691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 name="tx44"/>
            <p:cNvSpPr/>
            <p:nvPr/>
          </p:nvSpPr>
          <p:spPr>
            <a:xfrm rot="-5400000">
              <a:off x="966284"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45" name="tx45"/>
            <p:cNvSpPr/>
            <p:nvPr/>
          </p:nvSpPr>
          <p:spPr>
            <a:xfrm rot="-5400000">
              <a:off x="1626401"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6" name="tx46"/>
            <p:cNvSpPr/>
            <p:nvPr/>
          </p:nvSpPr>
          <p:spPr>
            <a:xfrm rot="-5400000">
              <a:off x="2286518"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47" name="tx47"/>
            <p:cNvSpPr/>
            <p:nvPr/>
          </p:nvSpPr>
          <p:spPr>
            <a:xfrm rot="-5400000">
              <a:off x="2946635"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8" name="tx48"/>
            <p:cNvSpPr/>
            <p:nvPr/>
          </p:nvSpPr>
          <p:spPr>
            <a:xfrm rot="-5400000">
              <a:off x="3606753"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49" name="tx49"/>
            <p:cNvSpPr/>
            <p:nvPr/>
          </p:nvSpPr>
          <p:spPr>
            <a:xfrm rot="-5400000">
              <a:off x="4266836" y="40360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0" name="tx50"/>
            <p:cNvSpPr/>
            <p:nvPr/>
          </p:nvSpPr>
          <p:spPr>
            <a:xfrm rot="-5400000">
              <a:off x="966284"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51" name="tx51"/>
            <p:cNvSpPr/>
            <p:nvPr/>
          </p:nvSpPr>
          <p:spPr>
            <a:xfrm rot="-5400000">
              <a:off x="4266836" y="40360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17044" y="222683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3" name="tx53"/>
            <p:cNvSpPr/>
            <p:nvPr/>
          </p:nvSpPr>
          <p:spPr>
            <a:xfrm>
              <a:off x="1640262" y="471005"/>
              <a:ext cx="239754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Global, 2018-2023</a:t>
              </a:r>
            </a:p>
          </p:txBody>
        </p:sp>
        <p:sp>
          <p:nvSpPr>
            <p:cNvPr id="54" name="pl54"/>
            <p:cNvSpPr/>
            <p:nvPr/>
          </p:nvSpPr>
          <p:spPr>
            <a:xfrm>
              <a:off x="5228952" y="3606295"/>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55" name="pl55"/>
            <p:cNvSpPr/>
            <p:nvPr/>
          </p:nvSpPr>
          <p:spPr>
            <a:xfrm>
              <a:off x="5228952" y="2411830"/>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56" name="pl56"/>
            <p:cNvSpPr/>
            <p:nvPr/>
          </p:nvSpPr>
          <p:spPr>
            <a:xfrm>
              <a:off x="5228952" y="1217365"/>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57" name="pl57"/>
            <p:cNvSpPr/>
            <p:nvPr/>
          </p:nvSpPr>
          <p:spPr>
            <a:xfrm>
              <a:off x="5730641" y="715690"/>
              <a:ext cx="0" cy="3153387"/>
            </a:xfrm>
            <a:custGeom>
              <a:avLst/>
              <a:pathLst>
                <a:path w="0" h="3153387">
                  <a:moveTo>
                    <a:pt x="0" y="3153387"/>
                  </a:moveTo>
                  <a:lnTo>
                    <a:pt x="0" y="0"/>
                  </a:lnTo>
                  <a:lnTo>
                    <a:pt x="0" y="0"/>
                  </a:lnTo>
                </a:path>
              </a:pathLst>
            </a:custGeom>
            <a:ln w="6775" cap="flat">
              <a:solidFill>
                <a:srgbClr val="EBEBEB">
                  <a:alpha val="100000"/>
                </a:srgbClr>
              </a:solidFill>
              <a:prstDash val="solid"/>
              <a:round/>
            </a:ln>
          </p:spPr>
          <p:txBody>
            <a:bodyPr/>
            <a:lstStyle/>
            <a:p/>
          </p:txBody>
        </p:sp>
        <p:sp>
          <p:nvSpPr>
            <p:cNvPr id="58" name="pl58"/>
            <p:cNvSpPr/>
            <p:nvPr/>
          </p:nvSpPr>
          <p:spPr>
            <a:xfrm>
              <a:off x="6390758" y="715690"/>
              <a:ext cx="0" cy="3153387"/>
            </a:xfrm>
            <a:custGeom>
              <a:avLst/>
              <a:pathLst>
                <a:path w="0" h="3153387">
                  <a:moveTo>
                    <a:pt x="0" y="3153387"/>
                  </a:moveTo>
                  <a:lnTo>
                    <a:pt x="0" y="0"/>
                  </a:lnTo>
                  <a:lnTo>
                    <a:pt x="0" y="0"/>
                  </a:lnTo>
                </a:path>
              </a:pathLst>
            </a:custGeom>
            <a:ln w="6775" cap="flat">
              <a:solidFill>
                <a:srgbClr val="EBEBEB">
                  <a:alpha val="100000"/>
                </a:srgbClr>
              </a:solidFill>
              <a:prstDash val="solid"/>
              <a:round/>
            </a:ln>
          </p:spPr>
          <p:txBody>
            <a:bodyPr/>
            <a:lstStyle/>
            <a:p/>
          </p:txBody>
        </p:sp>
        <p:sp>
          <p:nvSpPr>
            <p:cNvPr id="59" name="pl59"/>
            <p:cNvSpPr/>
            <p:nvPr/>
          </p:nvSpPr>
          <p:spPr>
            <a:xfrm>
              <a:off x="7050875" y="715690"/>
              <a:ext cx="0" cy="3153387"/>
            </a:xfrm>
            <a:custGeom>
              <a:avLst/>
              <a:pathLst>
                <a:path w="0" h="3153387">
                  <a:moveTo>
                    <a:pt x="0" y="3153387"/>
                  </a:moveTo>
                  <a:lnTo>
                    <a:pt x="0" y="0"/>
                  </a:lnTo>
                  <a:lnTo>
                    <a:pt x="0" y="0"/>
                  </a:lnTo>
                </a:path>
              </a:pathLst>
            </a:custGeom>
            <a:ln w="6775" cap="flat">
              <a:solidFill>
                <a:srgbClr val="EBEBEB">
                  <a:alpha val="100000"/>
                </a:srgbClr>
              </a:solidFill>
              <a:prstDash val="solid"/>
              <a:round/>
            </a:ln>
          </p:spPr>
          <p:txBody>
            <a:bodyPr/>
            <a:lstStyle/>
            <a:p/>
          </p:txBody>
        </p:sp>
        <p:sp>
          <p:nvSpPr>
            <p:cNvPr id="60" name="pl60"/>
            <p:cNvSpPr/>
            <p:nvPr/>
          </p:nvSpPr>
          <p:spPr>
            <a:xfrm>
              <a:off x="7710992" y="715690"/>
              <a:ext cx="0" cy="3153387"/>
            </a:xfrm>
            <a:custGeom>
              <a:avLst/>
              <a:pathLst>
                <a:path w="0" h="3153387">
                  <a:moveTo>
                    <a:pt x="0" y="3153387"/>
                  </a:moveTo>
                  <a:lnTo>
                    <a:pt x="0" y="0"/>
                  </a:lnTo>
                  <a:lnTo>
                    <a:pt x="0" y="0"/>
                  </a:lnTo>
                </a:path>
              </a:pathLst>
            </a:custGeom>
            <a:ln w="6775" cap="flat">
              <a:solidFill>
                <a:srgbClr val="EBEBEB">
                  <a:alpha val="100000"/>
                </a:srgbClr>
              </a:solidFill>
              <a:prstDash val="solid"/>
              <a:round/>
            </a:ln>
          </p:spPr>
          <p:txBody>
            <a:bodyPr/>
            <a:lstStyle/>
            <a:p/>
          </p:txBody>
        </p:sp>
        <p:sp>
          <p:nvSpPr>
            <p:cNvPr id="61" name="pl61"/>
            <p:cNvSpPr/>
            <p:nvPr/>
          </p:nvSpPr>
          <p:spPr>
            <a:xfrm>
              <a:off x="8371109" y="715690"/>
              <a:ext cx="0" cy="3153387"/>
            </a:xfrm>
            <a:custGeom>
              <a:avLst/>
              <a:pathLst>
                <a:path w="0" h="3153387">
                  <a:moveTo>
                    <a:pt x="0" y="3153387"/>
                  </a:moveTo>
                  <a:lnTo>
                    <a:pt x="0" y="0"/>
                  </a:lnTo>
                  <a:lnTo>
                    <a:pt x="0" y="0"/>
                  </a:lnTo>
                </a:path>
              </a:pathLst>
            </a:custGeom>
            <a:ln w="6775" cap="flat">
              <a:solidFill>
                <a:srgbClr val="EBEBEB">
                  <a:alpha val="100000"/>
                </a:srgbClr>
              </a:solidFill>
              <a:prstDash val="solid"/>
              <a:round/>
            </a:ln>
          </p:spPr>
          <p:txBody>
            <a:bodyPr/>
            <a:lstStyle/>
            <a:p/>
          </p:txBody>
        </p:sp>
        <p:sp>
          <p:nvSpPr>
            <p:cNvPr id="62" name="pl62"/>
            <p:cNvSpPr/>
            <p:nvPr/>
          </p:nvSpPr>
          <p:spPr>
            <a:xfrm>
              <a:off x="5228952" y="3009063"/>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63" name="pl63"/>
            <p:cNvSpPr/>
            <p:nvPr/>
          </p:nvSpPr>
          <p:spPr>
            <a:xfrm>
              <a:off x="5228952" y="1814598"/>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64" name="pl64"/>
            <p:cNvSpPr/>
            <p:nvPr/>
          </p:nvSpPr>
          <p:spPr>
            <a:xfrm>
              <a:off x="5400582"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6060699"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6720816"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7380933"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8041050"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8701168"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5400582"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8701168"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5400582" y="1814598"/>
              <a:ext cx="3300585" cy="955571"/>
            </a:xfrm>
            <a:custGeom>
              <a:avLst/>
              <a:pathLst>
                <a:path w="3300585" h="955571">
                  <a:moveTo>
                    <a:pt x="0" y="477785"/>
                  </a:moveTo>
                  <a:lnTo>
                    <a:pt x="660117" y="0"/>
                  </a:lnTo>
                  <a:lnTo>
                    <a:pt x="1320234" y="716678"/>
                  </a:lnTo>
                  <a:lnTo>
                    <a:pt x="1980351" y="955571"/>
                  </a:lnTo>
                  <a:lnTo>
                    <a:pt x="2640468" y="955571"/>
                  </a:lnTo>
                  <a:lnTo>
                    <a:pt x="3300585" y="716678"/>
                  </a:lnTo>
                </a:path>
              </a:pathLst>
            </a:custGeom>
            <a:ln w="27101" cap="flat">
              <a:solidFill>
                <a:srgbClr val="F4A81D">
                  <a:alpha val="100000"/>
                </a:srgbClr>
              </a:solidFill>
              <a:prstDash val="solid"/>
              <a:round/>
            </a:ln>
          </p:spPr>
          <p:txBody>
            <a:bodyPr/>
            <a:lstStyle/>
            <a:p/>
          </p:txBody>
        </p:sp>
        <p:sp>
          <p:nvSpPr>
            <p:cNvPr id="73" name="pl73"/>
            <p:cNvSpPr/>
            <p:nvPr/>
          </p:nvSpPr>
          <p:spPr>
            <a:xfrm>
              <a:off x="5400582" y="859026"/>
              <a:ext cx="3300585" cy="1672250"/>
            </a:xfrm>
            <a:custGeom>
              <a:avLst/>
              <a:pathLst>
                <a:path w="3300585" h="1672250">
                  <a:moveTo>
                    <a:pt x="0" y="0"/>
                  </a:moveTo>
                  <a:lnTo>
                    <a:pt x="660117" y="955571"/>
                  </a:lnTo>
                  <a:lnTo>
                    <a:pt x="1320234" y="1672250"/>
                  </a:lnTo>
                  <a:lnTo>
                    <a:pt x="1980351" y="1672250"/>
                  </a:lnTo>
                  <a:lnTo>
                    <a:pt x="2640468" y="1194464"/>
                  </a:lnTo>
                  <a:lnTo>
                    <a:pt x="3300585" y="477785"/>
                  </a:lnTo>
                </a:path>
              </a:pathLst>
            </a:custGeom>
            <a:ln w="27101" cap="flat">
              <a:solidFill>
                <a:srgbClr val="F26829">
                  <a:alpha val="100000"/>
                </a:srgbClr>
              </a:solidFill>
              <a:prstDash val="solid"/>
              <a:round/>
            </a:ln>
          </p:spPr>
          <p:txBody>
            <a:bodyPr/>
            <a:lstStyle/>
            <a:p/>
          </p:txBody>
        </p:sp>
        <p:sp>
          <p:nvSpPr>
            <p:cNvPr id="74" name="pl74"/>
            <p:cNvSpPr/>
            <p:nvPr/>
          </p:nvSpPr>
          <p:spPr>
            <a:xfrm>
              <a:off x="5400582" y="1814598"/>
              <a:ext cx="3300585" cy="1194464"/>
            </a:xfrm>
            <a:custGeom>
              <a:avLst/>
              <a:pathLst>
                <a:path w="3300585" h="1194464">
                  <a:moveTo>
                    <a:pt x="0" y="477785"/>
                  </a:moveTo>
                  <a:lnTo>
                    <a:pt x="660117" y="0"/>
                  </a:lnTo>
                  <a:lnTo>
                    <a:pt x="1320234" y="955571"/>
                  </a:lnTo>
                  <a:lnTo>
                    <a:pt x="1980351" y="955571"/>
                  </a:lnTo>
                  <a:lnTo>
                    <a:pt x="2640468" y="716678"/>
                  </a:lnTo>
                  <a:lnTo>
                    <a:pt x="3300585" y="1194464"/>
                  </a:lnTo>
                </a:path>
              </a:pathLst>
            </a:custGeom>
            <a:ln w="27101" cap="flat">
              <a:solidFill>
                <a:srgbClr val="BD53BD">
                  <a:alpha val="100000"/>
                </a:srgbClr>
              </a:solidFill>
              <a:prstDash val="solid"/>
              <a:round/>
            </a:ln>
          </p:spPr>
          <p:txBody>
            <a:bodyPr/>
            <a:lstStyle/>
            <a:p/>
          </p:txBody>
        </p:sp>
        <p:sp>
          <p:nvSpPr>
            <p:cNvPr id="75" name="pl75"/>
            <p:cNvSpPr/>
            <p:nvPr/>
          </p:nvSpPr>
          <p:spPr>
            <a:xfrm>
              <a:off x="5400582" y="1814598"/>
              <a:ext cx="3300585" cy="238892"/>
            </a:xfrm>
            <a:custGeom>
              <a:avLst/>
              <a:pathLst>
                <a:path w="3300585" h="238892">
                  <a:moveTo>
                    <a:pt x="0" y="0"/>
                  </a:moveTo>
                  <a:lnTo>
                    <a:pt x="660117" y="0"/>
                  </a:lnTo>
                  <a:lnTo>
                    <a:pt x="1320234" y="238892"/>
                  </a:lnTo>
                  <a:lnTo>
                    <a:pt x="1980351" y="238892"/>
                  </a:lnTo>
                  <a:lnTo>
                    <a:pt x="2640468" y="0"/>
                  </a:lnTo>
                  <a:lnTo>
                    <a:pt x="3300585" y="0"/>
                  </a:lnTo>
                </a:path>
              </a:pathLst>
            </a:custGeom>
            <a:ln w="27101" cap="flat">
              <a:solidFill>
                <a:srgbClr val="6363C0">
                  <a:alpha val="100000"/>
                </a:srgbClr>
              </a:solidFill>
              <a:prstDash val="solid"/>
              <a:round/>
            </a:ln>
          </p:spPr>
          <p:txBody>
            <a:bodyPr/>
            <a:lstStyle/>
            <a:p/>
          </p:txBody>
        </p:sp>
        <p:sp>
          <p:nvSpPr>
            <p:cNvPr id="76" name="pl76"/>
            <p:cNvSpPr/>
            <p:nvPr/>
          </p:nvSpPr>
          <p:spPr>
            <a:xfrm>
              <a:off x="5400582" y="1575705"/>
              <a:ext cx="3300585" cy="2150036"/>
            </a:xfrm>
            <a:custGeom>
              <a:avLst/>
              <a:pathLst>
                <a:path w="3300585" h="2150036">
                  <a:moveTo>
                    <a:pt x="0" y="477785"/>
                  </a:moveTo>
                  <a:lnTo>
                    <a:pt x="660117" y="238892"/>
                  </a:lnTo>
                  <a:lnTo>
                    <a:pt x="1320234" y="1433357"/>
                  </a:lnTo>
                  <a:lnTo>
                    <a:pt x="1980351" y="2150036"/>
                  </a:lnTo>
                  <a:lnTo>
                    <a:pt x="2640468" y="0"/>
                  </a:lnTo>
                  <a:lnTo>
                    <a:pt x="3300585" y="477785"/>
                  </a:lnTo>
                </a:path>
              </a:pathLst>
            </a:custGeom>
            <a:ln w="27101" cap="flat">
              <a:solidFill>
                <a:srgbClr val="008DC9">
                  <a:alpha val="100000"/>
                </a:srgbClr>
              </a:solidFill>
              <a:prstDash val="solid"/>
              <a:round/>
            </a:ln>
          </p:spPr>
          <p:txBody>
            <a:bodyPr/>
            <a:lstStyle/>
            <a:p/>
          </p:txBody>
        </p:sp>
        <p:sp>
          <p:nvSpPr>
            <p:cNvPr id="77" name="pl77"/>
            <p:cNvSpPr/>
            <p:nvPr/>
          </p:nvSpPr>
          <p:spPr>
            <a:xfrm>
              <a:off x="5400582" y="1814598"/>
              <a:ext cx="3300585" cy="955571"/>
            </a:xfrm>
            <a:custGeom>
              <a:avLst/>
              <a:pathLst>
                <a:path w="3300585" h="955571">
                  <a:moveTo>
                    <a:pt x="0" y="238892"/>
                  </a:moveTo>
                  <a:lnTo>
                    <a:pt x="660117" y="0"/>
                  </a:lnTo>
                  <a:lnTo>
                    <a:pt x="1320234" y="238892"/>
                  </a:lnTo>
                  <a:lnTo>
                    <a:pt x="1980351" y="716678"/>
                  </a:lnTo>
                  <a:lnTo>
                    <a:pt x="2640468" y="238892"/>
                  </a:lnTo>
                  <a:lnTo>
                    <a:pt x="3300585" y="955571"/>
                  </a:lnTo>
                </a:path>
              </a:pathLst>
            </a:custGeom>
            <a:ln w="27101" cap="flat">
              <a:solidFill>
                <a:srgbClr val="40BF73">
                  <a:alpha val="100000"/>
                </a:srgbClr>
              </a:solidFill>
              <a:prstDash val="solid"/>
              <a:round/>
            </a:ln>
          </p:spPr>
          <p:txBody>
            <a:bodyPr/>
            <a:lstStyle/>
            <a:p/>
          </p:txBody>
        </p:sp>
        <p:sp>
          <p:nvSpPr>
            <p:cNvPr id="78" name="pl78"/>
            <p:cNvSpPr/>
            <p:nvPr/>
          </p:nvSpPr>
          <p:spPr>
            <a:xfrm>
              <a:off x="5400582" y="1814598"/>
              <a:ext cx="3300585" cy="0"/>
            </a:xfrm>
            <a:custGeom>
              <a:avLst/>
              <a:pathLst>
                <a:path w="3300585" h="0">
                  <a:moveTo>
                    <a:pt x="0" y="0"/>
                  </a:moveTo>
                  <a:lnTo>
                    <a:pt x="0" y="0"/>
                  </a:lnTo>
                  <a:lnTo>
                    <a:pt x="0" y="0"/>
                  </a:lnTo>
                  <a:lnTo>
                    <a:pt x="0" y="0"/>
                  </a:lnTo>
                  <a:lnTo>
                    <a:pt x="0" y="0"/>
                  </a:lnTo>
                  <a:lnTo>
                    <a:pt x="0" y="0"/>
                  </a:lnTo>
                  <a:lnTo>
                    <a:pt x="660117" y="0"/>
                  </a:lnTo>
                  <a:lnTo>
                    <a:pt x="660117" y="0"/>
                  </a:lnTo>
                  <a:lnTo>
                    <a:pt x="660117" y="0"/>
                  </a:lnTo>
                  <a:lnTo>
                    <a:pt x="660117" y="0"/>
                  </a:lnTo>
                  <a:lnTo>
                    <a:pt x="660117" y="0"/>
                  </a:lnTo>
                  <a:lnTo>
                    <a:pt x="660117" y="0"/>
                  </a:lnTo>
                  <a:lnTo>
                    <a:pt x="1320234" y="0"/>
                  </a:lnTo>
                  <a:lnTo>
                    <a:pt x="1320234" y="0"/>
                  </a:lnTo>
                  <a:lnTo>
                    <a:pt x="1320234" y="0"/>
                  </a:lnTo>
                  <a:lnTo>
                    <a:pt x="1320234" y="0"/>
                  </a:lnTo>
                  <a:lnTo>
                    <a:pt x="1320234" y="0"/>
                  </a:lnTo>
                  <a:lnTo>
                    <a:pt x="1320234" y="0"/>
                  </a:lnTo>
                  <a:lnTo>
                    <a:pt x="1980351" y="0"/>
                  </a:lnTo>
                  <a:lnTo>
                    <a:pt x="1980351" y="0"/>
                  </a:lnTo>
                  <a:lnTo>
                    <a:pt x="1980351" y="0"/>
                  </a:lnTo>
                  <a:lnTo>
                    <a:pt x="1980351" y="0"/>
                  </a:lnTo>
                  <a:lnTo>
                    <a:pt x="1980351" y="0"/>
                  </a:lnTo>
                  <a:lnTo>
                    <a:pt x="1980351" y="0"/>
                  </a:lnTo>
                  <a:lnTo>
                    <a:pt x="2640468" y="0"/>
                  </a:lnTo>
                  <a:lnTo>
                    <a:pt x="2640468" y="0"/>
                  </a:lnTo>
                  <a:lnTo>
                    <a:pt x="2640468" y="0"/>
                  </a:lnTo>
                  <a:lnTo>
                    <a:pt x="2640468" y="0"/>
                  </a:lnTo>
                  <a:lnTo>
                    <a:pt x="2640468" y="0"/>
                  </a:lnTo>
                  <a:lnTo>
                    <a:pt x="2640468" y="0"/>
                  </a:lnTo>
                  <a:lnTo>
                    <a:pt x="3300585" y="0"/>
                  </a:lnTo>
                  <a:lnTo>
                    <a:pt x="3300585" y="0"/>
                  </a:lnTo>
                  <a:lnTo>
                    <a:pt x="3300585" y="0"/>
                  </a:lnTo>
                  <a:lnTo>
                    <a:pt x="3300585" y="0"/>
                  </a:lnTo>
                  <a:lnTo>
                    <a:pt x="3300585" y="0"/>
                  </a:lnTo>
                  <a:lnTo>
                    <a:pt x="3300585" y="0"/>
                  </a:lnTo>
                </a:path>
              </a:pathLst>
            </a:custGeom>
            <a:ln w="13550" cap="flat">
              <a:solidFill>
                <a:srgbClr val="000000">
                  <a:alpha val="100000"/>
                </a:srgbClr>
              </a:solidFill>
              <a:prstDash val="dash"/>
              <a:round/>
            </a:ln>
          </p:spPr>
          <p:txBody>
            <a:bodyPr/>
            <a:lstStyle/>
            <a:p/>
          </p:txBody>
        </p:sp>
        <p:sp>
          <p:nvSpPr>
            <p:cNvPr id="79" name="tx79"/>
            <p:cNvSpPr/>
            <p:nvPr/>
          </p:nvSpPr>
          <p:spPr>
            <a:xfrm>
              <a:off x="8762713" y="249077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4A81D">
                      <a:alpha val="100000"/>
                    </a:srgbClr>
                  </a:solidFill>
                  <a:latin typeface="Arial"/>
                  <a:cs typeface="Arial"/>
                </a:rPr>
                <a:t>-3</a:t>
              </a:r>
            </a:p>
          </p:txBody>
        </p:sp>
        <p:sp>
          <p:nvSpPr>
            <p:cNvPr id="80" name="tx80"/>
            <p:cNvSpPr/>
            <p:nvPr/>
          </p:nvSpPr>
          <p:spPr>
            <a:xfrm>
              <a:off x="8762674" y="129769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829">
                      <a:alpha val="100000"/>
                    </a:srgbClr>
                  </a:solidFill>
                  <a:latin typeface="Arial"/>
                  <a:cs typeface="Arial"/>
                </a:rPr>
                <a:t>2</a:t>
              </a:r>
            </a:p>
          </p:txBody>
        </p:sp>
        <p:sp>
          <p:nvSpPr>
            <p:cNvPr id="81" name="tx81"/>
            <p:cNvSpPr/>
            <p:nvPr/>
          </p:nvSpPr>
          <p:spPr>
            <a:xfrm>
              <a:off x="8762714" y="2969984"/>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BD53BD">
                      <a:alpha val="100000"/>
                    </a:srgbClr>
                  </a:solidFill>
                  <a:latin typeface="Arial"/>
                  <a:cs typeface="Arial"/>
                </a:rPr>
                <a:t>-5</a:t>
              </a:r>
            </a:p>
          </p:txBody>
        </p:sp>
        <p:sp>
          <p:nvSpPr>
            <p:cNvPr id="82" name="tx82"/>
            <p:cNvSpPr/>
            <p:nvPr/>
          </p:nvSpPr>
          <p:spPr>
            <a:xfrm>
              <a:off x="8762662" y="17741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363C0">
                      <a:alpha val="100000"/>
                    </a:srgbClr>
                  </a:solidFill>
                  <a:latin typeface="Arial"/>
                  <a:cs typeface="Arial"/>
                </a:rPr>
                <a:t>0</a:t>
              </a:r>
            </a:p>
          </p:txBody>
        </p:sp>
        <p:sp>
          <p:nvSpPr>
            <p:cNvPr id="83" name="tx83"/>
            <p:cNvSpPr/>
            <p:nvPr/>
          </p:nvSpPr>
          <p:spPr>
            <a:xfrm>
              <a:off x="8762712" y="201437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DC9">
                      <a:alpha val="100000"/>
                    </a:srgbClr>
                  </a:solidFill>
                  <a:latin typeface="Arial"/>
                  <a:cs typeface="Arial"/>
                </a:rPr>
                <a:t>-1</a:t>
              </a:r>
            </a:p>
          </p:txBody>
        </p:sp>
        <p:sp>
          <p:nvSpPr>
            <p:cNvPr id="84" name="tx84"/>
            <p:cNvSpPr/>
            <p:nvPr/>
          </p:nvSpPr>
          <p:spPr>
            <a:xfrm>
              <a:off x="8762711" y="2731379"/>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0BF73">
                      <a:alpha val="100000"/>
                    </a:srgbClr>
                  </a:solidFill>
                  <a:latin typeface="Arial"/>
                  <a:cs typeface="Arial"/>
                </a:rPr>
                <a:t>-4</a:t>
              </a:r>
            </a:p>
          </p:txBody>
        </p:sp>
        <p:sp>
          <p:nvSpPr>
            <p:cNvPr id="85" name="tx85"/>
            <p:cNvSpPr/>
            <p:nvPr/>
          </p:nvSpPr>
          <p:spPr>
            <a:xfrm>
              <a:off x="5042106" y="2958722"/>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86" name="tx86"/>
            <p:cNvSpPr/>
            <p:nvPr/>
          </p:nvSpPr>
          <p:spPr>
            <a:xfrm>
              <a:off x="5088627" y="17624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7" name="tx87"/>
            <p:cNvSpPr/>
            <p:nvPr/>
          </p:nvSpPr>
          <p:spPr>
            <a:xfrm rot="-5400000">
              <a:off x="5244136"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88" name="tx88"/>
            <p:cNvSpPr/>
            <p:nvPr/>
          </p:nvSpPr>
          <p:spPr>
            <a:xfrm rot="-5400000">
              <a:off x="5904253"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89" name="tx89"/>
            <p:cNvSpPr/>
            <p:nvPr/>
          </p:nvSpPr>
          <p:spPr>
            <a:xfrm rot="-5400000">
              <a:off x="6564370"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0" name="tx90"/>
            <p:cNvSpPr/>
            <p:nvPr/>
          </p:nvSpPr>
          <p:spPr>
            <a:xfrm rot="-5400000">
              <a:off x="7224487"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1" name="tx91"/>
            <p:cNvSpPr/>
            <p:nvPr/>
          </p:nvSpPr>
          <p:spPr>
            <a:xfrm rot="-5400000">
              <a:off x="7884604"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2" name="tx92"/>
            <p:cNvSpPr/>
            <p:nvPr/>
          </p:nvSpPr>
          <p:spPr>
            <a:xfrm rot="-5400000">
              <a:off x="8544687" y="40360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3" name="tx93"/>
            <p:cNvSpPr/>
            <p:nvPr/>
          </p:nvSpPr>
          <p:spPr>
            <a:xfrm rot="-5400000">
              <a:off x="5244136"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94" name="tx94"/>
            <p:cNvSpPr/>
            <p:nvPr/>
          </p:nvSpPr>
          <p:spPr>
            <a:xfrm rot="-5400000">
              <a:off x="8544687" y="40360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5" name="tx95"/>
            <p:cNvSpPr/>
            <p:nvPr/>
          </p:nvSpPr>
          <p:spPr>
            <a:xfrm rot="-5400000">
              <a:off x="4192254" y="222087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96" name="tx96"/>
            <p:cNvSpPr/>
            <p:nvPr/>
          </p:nvSpPr>
          <p:spPr>
            <a:xfrm>
              <a:off x="5333628" y="471005"/>
              <a:ext cx="356651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difference compared to 2019, Global</a:t>
              </a:r>
            </a:p>
          </p:txBody>
        </p:sp>
        <p:sp>
          <p:nvSpPr>
            <p:cNvPr id="97" name="pl97"/>
            <p:cNvSpPr/>
            <p:nvPr/>
          </p:nvSpPr>
          <p:spPr>
            <a:xfrm>
              <a:off x="951100" y="5228154"/>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98" name="pl98"/>
            <p:cNvSpPr/>
            <p:nvPr/>
          </p:nvSpPr>
          <p:spPr>
            <a:xfrm>
              <a:off x="2579517" y="4941483"/>
              <a:ext cx="0" cy="573343"/>
            </a:xfrm>
            <a:custGeom>
              <a:avLst/>
              <a:pathLst>
                <a:path w="0" h="573343">
                  <a:moveTo>
                    <a:pt x="0" y="573343"/>
                  </a:moveTo>
                  <a:lnTo>
                    <a:pt x="0" y="0"/>
                  </a:lnTo>
                  <a:lnTo>
                    <a:pt x="0" y="0"/>
                  </a:lnTo>
                </a:path>
              </a:pathLst>
            </a:custGeom>
            <a:ln w="6775" cap="flat">
              <a:solidFill>
                <a:srgbClr val="EBEBEB">
                  <a:alpha val="100000"/>
                </a:srgbClr>
              </a:solidFill>
              <a:prstDash val="solid"/>
              <a:round/>
            </a:ln>
          </p:spPr>
          <p:txBody>
            <a:bodyPr/>
            <a:lstStyle/>
            <a:p/>
          </p:txBody>
        </p:sp>
        <p:sp>
          <p:nvSpPr>
            <p:cNvPr id="99" name="pl99"/>
            <p:cNvSpPr/>
            <p:nvPr/>
          </p:nvSpPr>
          <p:spPr>
            <a:xfrm>
              <a:off x="5104195" y="4941483"/>
              <a:ext cx="0" cy="573343"/>
            </a:xfrm>
            <a:custGeom>
              <a:avLst/>
              <a:pathLst>
                <a:path w="0" h="573343">
                  <a:moveTo>
                    <a:pt x="0" y="573343"/>
                  </a:moveTo>
                  <a:lnTo>
                    <a:pt x="0" y="0"/>
                  </a:lnTo>
                  <a:lnTo>
                    <a:pt x="0" y="0"/>
                  </a:lnTo>
                </a:path>
              </a:pathLst>
            </a:custGeom>
            <a:ln w="6775" cap="flat">
              <a:solidFill>
                <a:srgbClr val="EBEBEB">
                  <a:alpha val="100000"/>
                </a:srgbClr>
              </a:solidFill>
              <a:prstDash val="solid"/>
              <a:round/>
            </a:ln>
          </p:spPr>
          <p:txBody>
            <a:bodyPr/>
            <a:lstStyle/>
            <a:p/>
          </p:txBody>
        </p:sp>
        <p:sp>
          <p:nvSpPr>
            <p:cNvPr id="100" name="pl100"/>
            <p:cNvSpPr/>
            <p:nvPr/>
          </p:nvSpPr>
          <p:spPr>
            <a:xfrm>
              <a:off x="7628872" y="4941483"/>
              <a:ext cx="0" cy="573343"/>
            </a:xfrm>
            <a:custGeom>
              <a:avLst/>
              <a:pathLst>
                <a:path w="0" h="573343">
                  <a:moveTo>
                    <a:pt x="0" y="573343"/>
                  </a:moveTo>
                  <a:lnTo>
                    <a:pt x="0" y="0"/>
                  </a:lnTo>
                  <a:lnTo>
                    <a:pt x="0" y="0"/>
                  </a:lnTo>
                </a:path>
              </a:pathLst>
            </a:custGeom>
            <a:ln w="6775" cap="flat">
              <a:solidFill>
                <a:srgbClr val="EBEBEB">
                  <a:alpha val="100000"/>
                </a:srgbClr>
              </a:solidFill>
              <a:prstDash val="solid"/>
              <a:round/>
            </a:ln>
          </p:spPr>
          <p:txBody>
            <a:bodyPr/>
            <a:lstStyle/>
            <a:p/>
          </p:txBody>
        </p:sp>
        <p:sp>
          <p:nvSpPr>
            <p:cNvPr id="101" name="pl101"/>
            <p:cNvSpPr/>
            <p:nvPr/>
          </p:nvSpPr>
          <p:spPr>
            <a:xfrm>
              <a:off x="951100" y="5388530"/>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02" name="pl102"/>
            <p:cNvSpPr/>
            <p:nvPr/>
          </p:nvSpPr>
          <p:spPr>
            <a:xfrm>
              <a:off x="951100" y="506777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03" name="pl103"/>
            <p:cNvSpPr/>
            <p:nvPr/>
          </p:nvSpPr>
          <p:spPr>
            <a:xfrm>
              <a:off x="1317178" y="4941483"/>
              <a:ext cx="0" cy="573343"/>
            </a:xfrm>
            <a:custGeom>
              <a:avLst/>
              <a:pathLst>
                <a:path w="0" h="573343">
                  <a:moveTo>
                    <a:pt x="0" y="573343"/>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3841856" y="4941483"/>
              <a:ext cx="0" cy="573343"/>
            </a:xfrm>
            <a:custGeom>
              <a:avLst/>
              <a:pathLst>
                <a:path w="0" h="573343">
                  <a:moveTo>
                    <a:pt x="0" y="573343"/>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6366533" y="4941483"/>
              <a:ext cx="0" cy="573343"/>
            </a:xfrm>
            <a:custGeom>
              <a:avLst/>
              <a:pathLst>
                <a:path w="0" h="573343">
                  <a:moveTo>
                    <a:pt x="0" y="573343"/>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8891211" y="4941483"/>
              <a:ext cx="0" cy="573343"/>
            </a:xfrm>
            <a:custGeom>
              <a:avLst/>
              <a:pathLst>
                <a:path w="0" h="573343">
                  <a:moveTo>
                    <a:pt x="0" y="573343"/>
                  </a:moveTo>
                  <a:lnTo>
                    <a:pt x="0" y="0"/>
                  </a:lnTo>
                  <a:lnTo>
                    <a:pt x="0" y="0"/>
                  </a:lnTo>
                </a:path>
              </a:pathLst>
            </a:custGeom>
            <a:ln w="13550" cap="flat">
              <a:solidFill>
                <a:srgbClr val="EBEBEB">
                  <a:alpha val="100000"/>
                </a:srgbClr>
              </a:solidFill>
              <a:prstDash val="solid"/>
              <a:round/>
            </a:ln>
          </p:spPr>
          <p:txBody>
            <a:bodyPr/>
            <a:lstStyle/>
            <a:p/>
          </p:txBody>
        </p:sp>
        <p:sp>
          <p:nvSpPr>
            <p:cNvPr id="107" name="rc107"/>
            <p:cNvSpPr/>
            <p:nvPr/>
          </p:nvSpPr>
          <p:spPr>
            <a:xfrm>
              <a:off x="4700246" y="5288295"/>
              <a:ext cx="3130600" cy="200469"/>
            </a:xfrm>
            <a:prstGeom prst="rect">
              <a:avLst/>
            </a:prstGeom>
            <a:solidFill>
              <a:srgbClr val="F4A81D">
                <a:alpha val="80000"/>
              </a:srgbClr>
            </a:solidFill>
          </p:spPr>
          <p:txBody>
            <a:bodyPr/>
            <a:lstStyle/>
            <a:p/>
          </p:txBody>
        </p:sp>
        <p:sp>
          <p:nvSpPr>
            <p:cNvPr id="108" name="rc108"/>
            <p:cNvSpPr/>
            <p:nvPr/>
          </p:nvSpPr>
          <p:spPr>
            <a:xfrm>
              <a:off x="5255675" y="4967544"/>
              <a:ext cx="3383067" cy="200469"/>
            </a:xfrm>
            <a:prstGeom prst="rect">
              <a:avLst/>
            </a:prstGeom>
            <a:solidFill>
              <a:srgbClr val="F4A81D">
                <a:alpha val="80000"/>
              </a:srgbClr>
            </a:solidFill>
          </p:spPr>
          <p:txBody>
            <a:bodyPr/>
            <a:lstStyle/>
            <a:p/>
          </p:txBody>
        </p:sp>
        <p:sp>
          <p:nvSpPr>
            <p:cNvPr id="109" name="rc109"/>
            <p:cNvSpPr/>
            <p:nvPr/>
          </p:nvSpPr>
          <p:spPr>
            <a:xfrm>
              <a:off x="3942843" y="5288295"/>
              <a:ext cx="757403" cy="200469"/>
            </a:xfrm>
            <a:prstGeom prst="rect">
              <a:avLst/>
            </a:prstGeom>
            <a:solidFill>
              <a:srgbClr val="F26829">
                <a:alpha val="80000"/>
              </a:srgbClr>
            </a:solidFill>
          </p:spPr>
          <p:txBody>
            <a:bodyPr/>
            <a:lstStyle/>
            <a:p/>
          </p:txBody>
        </p:sp>
        <p:sp>
          <p:nvSpPr>
            <p:cNvPr id="110" name="rc110"/>
            <p:cNvSpPr/>
            <p:nvPr/>
          </p:nvSpPr>
          <p:spPr>
            <a:xfrm>
              <a:off x="4700246" y="4967544"/>
              <a:ext cx="555429" cy="200469"/>
            </a:xfrm>
            <a:prstGeom prst="rect">
              <a:avLst/>
            </a:prstGeom>
            <a:solidFill>
              <a:srgbClr val="F26829">
                <a:alpha val="80000"/>
              </a:srgbClr>
            </a:solidFill>
          </p:spPr>
          <p:txBody>
            <a:bodyPr/>
            <a:lstStyle/>
            <a:p/>
          </p:txBody>
        </p:sp>
        <p:sp>
          <p:nvSpPr>
            <p:cNvPr id="111" name="rc111"/>
            <p:cNvSpPr/>
            <p:nvPr/>
          </p:nvSpPr>
          <p:spPr>
            <a:xfrm>
              <a:off x="2831985" y="5288295"/>
              <a:ext cx="1110858" cy="200469"/>
            </a:xfrm>
            <a:prstGeom prst="rect">
              <a:avLst/>
            </a:prstGeom>
            <a:solidFill>
              <a:srgbClr val="BD53BD">
                <a:alpha val="80000"/>
              </a:srgbClr>
            </a:solidFill>
          </p:spPr>
          <p:txBody>
            <a:bodyPr/>
            <a:lstStyle/>
            <a:p/>
          </p:txBody>
        </p:sp>
        <p:sp>
          <p:nvSpPr>
            <p:cNvPr id="112" name="rc112"/>
            <p:cNvSpPr/>
            <p:nvPr/>
          </p:nvSpPr>
          <p:spPr>
            <a:xfrm>
              <a:off x="3235933" y="4967544"/>
              <a:ext cx="1464312" cy="200469"/>
            </a:xfrm>
            <a:prstGeom prst="rect">
              <a:avLst/>
            </a:prstGeom>
            <a:solidFill>
              <a:srgbClr val="BD53BD">
                <a:alpha val="80000"/>
              </a:srgbClr>
            </a:solidFill>
          </p:spPr>
          <p:txBody>
            <a:bodyPr/>
            <a:lstStyle/>
            <a:p/>
          </p:txBody>
        </p:sp>
        <p:sp>
          <p:nvSpPr>
            <p:cNvPr id="113" name="rc113"/>
            <p:cNvSpPr/>
            <p:nvPr/>
          </p:nvSpPr>
          <p:spPr>
            <a:xfrm>
              <a:off x="2680504" y="5288295"/>
              <a:ext cx="151480" cy="200469"/>
            </a:xfrm>
            <a:prstGeom prst="rect">
              <a:avLst/>
            </a:prstGeom>
            <a:solidFill>
              <a:srgbClr val="6363C0">
                <a:alpha val="80000"/>
              </a:srgbClr>
            </a:solidFill>
          </p:spPr>
          <p:txBody>
            <a:bodyPr/>
            <a:lstStyle/>
            <a:p/>
          </p:txBody>
        </p:sp>
        <p:sp>
          <p:nvSpPr>
            <p:cNvPr id="114" name="rc114"/>
            <p:cNvSpPr/>
            <p:nvPr/>
          </p:nvSpPr>
          <p:spPr>
            <a:xfrm>
              <a:off x="3084453" y="4967544"/>
              <a:ext cx="151480" cy="200469"/>
            </a:xfrm>
            <a:prstGeom prst="rect">
              <a:avLst/>
            </a:prstGeom>
            <a:solidFill>
              <a:srgbClr val="6363C0">
                <a:alpha val="80000"/>
              </a:srgbClr>
            </a:solidFill>
          </p:spPr>
          <p:txBody>
            <a:bodyPr/>
            <a:lstStyle/>
            <a:p/>
          </p:txBody>
        </p:sp>
        <p:sp>
          <p:nvSpPr>
            <p:cNvPr id="115" name="rc115"/>
            <p:cNvSpPr/>
            <p:nvPr/>
          </p:nvSpPr>
          <p:spPr>
            <a:xfrm>
              <a:off x="1670633" y="5288295"/>
              <a:ext cx="1009871" cy="200469"/>
            </a:xfrm>
            <a:prstGeom prst="rect">
              <a:avLst/>
            </a:prstGeom>
            <a:solidFill>
              <a:srgbClr val="008DC9">
                <a:alpha val="80000"/>
              </a:srgbClr>
            </a:solidFill>
          </p:spPr>
          <p:txBody>
            <a:bodyPr/>
            <a:lstStyle/>
            <a:p/>
          </p:txBody>
        </p:sp>
        <p:sp>
          <p:nvSpPr>
            <p:cNvPr id="116" name="rc116"/>
            <p:cNvSpPr/>
            <p:nvPr/>
          </p:nvSpPr>
          <p:spPr>
            <a:xfrm>
              <a:off x="1721127" y="4967544"/>
              <a:ext cx="1363325" cy="200469"/>
            </a:xfrm>
            <a:prstGeom prst="rect">
              <a:avLst/>
            </a:prstGeom>
            <a:solidFill>
              <a:srgbClr val="008DC9">
                <a:alpha val="80000"/>
              </a:srgbClr>
            </a:solidFill>
          </p:spPr>
          <p:txBody>
            <a:bodyPr/>
            <a:lstStyle/>
            <a:p/>
          </p:txBody>
        </p:sp>
        <p:sp>
          <p:nvSpPr>
            <p:cNvPr id="117" name="rc117"/>
            <p:cNvSpPr/>
            <p:nvPr/>
          </p:nvSpPr>
          <p:spPr>
            <a:xfrm>
              <a:off x="1317178" y="5288295"/>
              <a:ext cx="353454" cy="200469"/>
            </a:xfrm>
            <a:prstGeom prst="rect">
              <a:avLst/>
            </a:prstGeom>
            <a:solidFill>
              <a:srgbClr val="40BF73">
                <a:alpha val="80000"/>
              </a:srgbClr>
            </a:solidFill>
          </p:spPr>
          <p:txBody>
            <a:bodyPr/>
            <a:lstStyle/>
            <a:p/>
          </p:txBody>
        </p:sp>
        <p:sp>
          <p:nvSpPr>
            <p:cNvPr id="118" name="rc118"/>
            <p:cNvSpPr/>
            <p:nvPr/>
          </p:nvSpPr>
          <p:spPr>
            <a:xfrm>
              <a:off x="1317178" y="4967544"/>
              <a:ext cx="403948" cy="200469"/>
            </a:xfrm>
            <a:prstGeom prst="rect">
              <a:avLst/>
            </a:prstGeom>
            <a:solidFill>
              <a:srgbClr val="40BF73">
                <a:alpha val="80000"/>
              </a:srgbClr>
            </a:solidFill>
          </p:spPr>
          <p:txBody>
            <a:bodyPr/>
            <a:lstStyle/>
            <a:p/>
          </p:txBody>
        </p:sp>
        <p:sp>
          <p:nvSpPr>
            <p:cNvPr id="119" name="tx119"/>
            <p:cNvSpPr/>
            <p:nvPr/>
          </p:nvSpPr>
          <p:spPr>
            <a:xfrm>
              <a:off x="6190197" y="534809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120" name="tx120"/>
            <p:cNvSpPr/>
            <p:nvPr/>
          </p:nvSpPr>
          <p:spPr>
            <a:xfrm>
              <a:off x="6871860" y="502733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121" name="tx121"/>
            <p:cNvSpPr/>
            <p:nvPr/>
          </p:nvSpPr>
          <p:spPr>
            <a:xfrm>
              <a:off x="4246196" y="534809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122" name="tx122"/>
            <p:cNvSpPr/>
            <p:nvPr/>
          </p:nvSpPr>
          <p:spPr>
            <a:xfrm>
              <a:off x="4902612" y="502866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23" name="tx123"/>
            <p:cNvSpPr/>
            <p:nvPr/>
          </p:nvSpPr>
          <p:spPr>
            <a:xfrm>
              <a:off x="3312065" y="534941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124" name="tx124"/>
            <p:cNvSpPr/>
            <p:nvPr/>
          </p:nvSpPr>
          <p:spPr>
            <a:xfrm>
              <a:off x="3892741" y="502733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125" name="tx125"/>
            <p:cNvSpPr/>
            <p:nvPr/>
          </p:nvSpPr>
          <p:spPr>
            <a:xfrm>
              <a:off x="2680896" y="534803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0.3</a:t>
              </a:r>
            </a:p>
          </p:txBody>
        </p:sp>
        <p:sp>
          <p:nvSpPr>
            <p:cNvPr id="126" name="tx126"/>
            <p:cNvSpPr/>
            <p:nvPr/>
          </p:nvSpPr>
          <p:spPr>
            <a:xfrm>
              <a:off x="3084844" y="502728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0.3</a:t>
              </a:r>
            </a:p>
          </p:txBody>
        </p:sp>
        <p:sp>
          <p:nvSpPr>
            <p:cNvPr id="127" name="tx127"/>
            <p:cNvSpPr/>
            <p:nvPr/>
          </p:nvSpPr>
          <p:spPr>
            <a:xfrm>
              <a:off x="2145424" y="534941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28" name="tx128"/>
            <p:cNvSpPr/>
            <p:nvPr/>
          </p:nvSpPr>
          <p:spPr>
            <a:xfrm>
              <a:off x="2327441" y="502866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129" name="tx129"/>
            <p:cNvSpPr/>
            <p:nvPr/>
          </p:nvSpPr>
          <p:spPr>
            <a:xfrm>
              <a:off x="1418557" y="534809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0.7</a:t>
              </a:r>
            </a:p>
          </p:txBody>
        </p:sp>
        <p:sp>
          <p:nvSpPr>
            <p:cNvPr id="130" name="tx130"/>
            <p:cNvSpPr/>
            <p:nvPr/>
          </p:nvSpPr>
          <p:spPr>
            <a:xfrm>
              <a:off x="1443804" y="502733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0.8</a:t>
              </a:r>
            </a:p>
          </p:txBody>
        </p:sp>
        <p:sp>
          <p:nvSpPr>
            <p:cNvPr id="131" name="tx131"/>
            <p:cNvSpPr/>
            <p:nvPr/>
          </p:nvSpPr>
          <p:spPr>
            <a:xfrm>
              <a:off x="7953922" y="5341350"/>
              <a:ext cx="246152"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12.9</a:t>
              </a:r>
            </a:p>
          </p:txBody>
        </p:sp>
        <p:sp>
          <p:nvSpPr>
            <p:cNvPr id="132" name="tx132"/>
            <p:cNvSpPr/>
            <p:nvPr/>
          </p:nvSpPr>
          <p:spPr>
            <a:xfrm>
              <a:off x="8761819" y="5020599"/>
              <a:ext cx="246152"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14.5</a:t>
              </a:r>
            </a:p>
          </p:txBody>
        </p:sp>
        <p:sp>
          <p:nvSpPr>
            <p:cNvPr id="133" name="tx133"/>
            <p:cNvSpPr/>
            <p:nvPr/>
          </p:nvSpPr>
          <p:spPr>
            <a:xfrm>
              <a:off x="577692" y="53364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01559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a:off x="1239484" y="55900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3764161" y="559181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37" name="tx137"/>
            <p:cNvSpPr/>
            <p:nvPr/>
          </p:nvSpPr>
          <p:spPr>
            <a:xfrm>
              <a:off x="6211144" y="55900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8" name="tx138"/>
            <p:cNvSpPr/>
            <p:nvPr/>
          </p:nvSpPr>
          <p:spPr>
            <a:xfrm>
              <a:off x="8735822" y="55900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39" name="tx139"/>
            <p:cNvSpPr/>
            <p:nvPr/>
          </p:nvSpPr>
          <p:spPr>
            <a:xfrm>
              <a:off x="4328673" y="5719029"/>
              <a:ext cx="129857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00000">
                      <a:alpha val="100000"/>
                    </a:srgbClr>
                  </a:solidFill>
                  <a:latin typeface="Arial"/>
                  <a:cs typeface="Arial"/>
                </a:rPr>
                <a:t>Zero-Dose children (millions)</a:t>
              </a:r>
            </a:p>
          </p:txBody>
        </p:sp>
        <p:sp>
          <p:nvSpPr>
            <p:cNvPr id="140" name="rc140"/>
            <p:cNvSpPr/>
            <p:nvPr/>
          </p:nvSpPr>
          <p:spPr>
            <a:xfrm>
              <a:off x="3029862" y="6053527"/>
              <a:ext cx="201456" cy="201456"/>
            </a:xfrm>
            <a:prstGeom prst="rect">
              <a:avLst/>
            </a:prstGeom>
            <a:solidFill>
              <a:srgbClr val="40BF73">
                <a:alpha val="80000"/>
              </a:srgbClr>
            </a:solidFill>
          </p:spPr>
          <p:txBody>
            <a:bodyPr/>
            <a:lstStyle/>
            <a:p/>
          </p:txBody>
        </p:sp>
        <p:sp>
          <p:nvSpPr>
            <p:cNvPr id="141" name="rc141"/>
            <p:cNvSpPr/>
            <p:nvPr/>
          </p:nvSpPr>
          <p:spPr>
            <a:xfrm>
              <a:off x="3714417" y="6053527"/>
              <a:ext cx="201456" cy="201456"/>
            </a:xfrm>
            <a:prstGeom prst="rect">
              <a:avLst/>
            </a:prstGeom>
            <a:solidFill>
              <a:srgbClr val="008DC9">
                <a:alpha val="80000"/>
              </a:srgbClr>
            </a:solidFill>
          </p:spPr>
          <p:txBody>
            <a:bodyPr/>
            <a:lstStyle/>
            <a:p/>
          </p:txBody>
        </p:sp>
        <p:sp>
          <p:nvSpPr>
            <p:cNvPr id="142" name="rc142"/>
            <p:cNvSpPr/>
            <p:nvPr/>
          </p:nvSpPr>
          <p:spPr>
            <a:xfrm>
              <a:off x="4453475" y="6053527"/>
              <a:ext cx="201456" cy="201456"/>
            </a:xfrm>
            <a:prstGeom prst="rect">
              <a:avLst/>
            </a:prstGeom>
            <a:solidFill>
              <a:srgbClr val="6363C0">
                <a:alpha val="80000"/>
              </a:srgbClr>
            </a:solidFill>
          </p:spPr>
          <p:txBody>
            <a:bodyPr/>
            <a:lstStyle/>
            <a:p/>
          </p:txBody>
        </p:sp>
        <p:sp>
          <p:nvSpPr>
            <p:cNvPr id="143" name="rc143"/>
            <p:cNvSpPr/>
            <p:nvPr/>
          </p:nvSpPr>
          <p:spPr>
            <a:xfrm>
              <a:off x="5107061" y="6053527"/>
              <a:ext cx="201456" cy="201456"/>
            </a:xfrm>
            <a:prstGeom prst="rect">
              <a:avLst/>
            </a:prstGeom>
            <a:solidFill>
              <a:srgbClr val="BD53BD">
                <a:alpha val="80000"/>
              </a:srgbClr>
            </a:solidFill>
          </p:spPr>
          <p:txBody>
            <a:bodyPr/>
            <a:lstStyle/>
            <a:p/>
          </p:txBody>
        </p:sp>
        <p:sp>
          <p:nvSpPr>
            <p:cNvPr id="144" name="rc144"/>
            <p:cNvSpPr/>
            <p:nvPr/>
          </p:nvSpPr>
          <p:spPr>
            <a:xfrm>
              <a:off x="5776132" y="6053527"/>
              <a:ext cx="201456" cy="201456"/>
            </a:xfrm>
            <a:prstGeom prst="rect">
              <a:avLst/>
            </a:prstGeom>
            <a:solidFill>
              <a:srgbClr val="F26829">
                <a:alpha val="80000"/>
              </a:srgbClr>
            </a:solidFill>
          </p:spPr>
          <p:txBody>
            <a:bodyPr/>
            <a:lstStyle/>
            <a:p/>
          </p:txBody>
        </p:sp>
        <p:sp>
          <p:nvSpPr>
            <p:cNvPr id="145" name="rc145"/>
            <p:cNvSpPr/>
            <p:nvPr/>
          </p:nvSpPr>
          <p:spPr>
            <a:xfrm>
              <a:off x="6445203" y="6053527"/>
              <a:ext cx="201455" cy="201456"/>
            </a:xfrm>
            <a:prstGeom prst="rect">
              <a:avLst/>
            </a:prstGeom>
            <a:solidFill>
              <a:srgbClr val="F4A81D">
                <a:alpha val="80000"/>
              </a:srgbClr>
            </a:solidFill>
          </p:spPr>
          <p:txBody>
            <a:bodyPr/>
            <a:lstStyle/>
            <a:p/>
          </p:txBody>
        </p:sp>
        <p:sp>
          <p:nvSpPr>
            <p:cNvPr id="146" name="tx146"/>
            <p:cNvSpPr/>
            <p:nvPr/>
          </p:nvSpPr>
          <p:spPr>
            <a:xfrm>
              <a:off x="3309907" y="6104255"/>
              <a:ext cx="32592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WPR</a:t>
              </a:r>
            </a:p>
          </p:txBody>
        </p:sp>
        <p:sp>
          <p:nvSpPr>
            <p:cNvPr id="147" name="tx147"/>
            <p:cNvSpPr/>
            <p:nvPr/>
          </p:nvSpPr>
          <p:spPr>
            <a:xfrm>
              <a:off x="3994462" y="6100844"/>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SEAR</a:t>
              </a:r>
            </a:p>
          </p:txBody>
        </p:sp>
        <p:sp>
          <p:nvSpPr>
            <p:cNvPr id="148" name="tx148"/>
            <p:cNvSpPr/>
            <p:nvPr/>
          </p:nvSpPr>
          <p:spPr>
            <a:xfrm>
              <a:off x="4733520" y="6102549"/>
              <a:ext cx="294952"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EUR</a:t>
              </a:r>
            </a:p>
          </p:txBody>
        </p:sp>
        <p:sp>
          <p:nvSpPr>
            <p:cNvPr id="149" name="tx149"/>
            <p:cNvSpPr/>
            <p:nvPr/>
          </p:nvSpPr>
          <p:spPr>
            <a:xfrm>
              <a:off x="5387106" y="6104255"/>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EMR</a:t>
              </a:r>
            </a:p>
          </p:txBody>
        </p:sp>
        <p:sp>
          <p:nvSpPr>
            <p:cNvPr id="150" name="tx150"/>
            <p:cNvSpPr/>
            <p:nvPr/>
          </p:nvSpPr>
          <p:spPr>
            <a:xfrm>
              <a:off x="6056177" y="6104255"/>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AMR</a:t>
              </a:r>
            </a:p>
          </p:txBody>
        </p:sp>
        <p:sp>
          <p:nvSpPr>
            <p:cNvPr id="151" name="tx151"/>
            <p:cNvSpPr/>
            <p:nvPr/>
          </p:nvSpPr>
          <p:spPr>
            <a:xfrm>
              <a:off x="6725248" y="6104255"/>
              <a:ext cx="279400"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AFR</a:t>
              </a:r>
            </a:p>
          </p:txBody>
        </p:sp>
        <p:sp>
          <p:nvSpPr>
            <p:cNvPr id="152" name="tx152"/>
            <p:cNvSpPr/>
            <p:nvPr/>
          </p:nvSpPr>
          <p:spPr>
            <a:xfrm>
              <a:off x="951100" y="4696798"/>
              <a:ext cx="382086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by region, 2019 and 2023</a:t>
              </a:r>
            </a:p>
          </p:txBody>
        </p:sp>
        <p:sp>
          <p:nvSpPr>
            <p:cNvPr id="153" name="tx15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54" name="tx154"/>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EUR had the highest DTP3 coverage (95%) and AFR had the lowest coverage (74%).
Compared to 2022, DTP3 coverage increased in AMR (+3%) and AFR (+1%), declined in WPR (-3%), SEAR (-2%), and EMR (-2%) and remained constant in EUR.
Compared to 2019, DTP3 coverage increased in AMR (+2%), declined in WPR (-4%), SEAR (-1%), EMR (-5%), and AFR (-3%) and remained constant in EUR.</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777" y="3512266"/>
              <a:ext cx="7555136" cy="0"/>
            </a:xfrm>
            <a:custGeom>
              <a:avLst/>
              <a:pathLst>
                <a:path w="7555136" h="0">
                  <a:moveTo>
                    <a:pt x="0" y="0"/>
                  </a:moveTo>
                  <a:lnTo>
                    <a:pt x="7555136" y="0"/>
                  </a:lnTo>
                  <a:lnTo>
                    <a:pt x="7555136" y="0"/>
                  </a:lnTo>
                </a:path>
              </a:pathLst>
            </a:custGeom>
            <a:ln w="6775" cap="flat">
              <a:solidFill>
                <a:srgbClr val="EBEBEB">
                  <a:alpha val="100000"/>
                </a:srgbClr>
              </a:solidFill>
              <a:prstDash val="solid"/>
              <a:round/>
            </a:ln>
          </p:spPr>
          <p:txBody>
            <a:bodyPr/>
            <a:lstStyle/>
            <a:p/>
          </p:txBody>
        </p:sp>
        <p:sp>
          <p:nvSpPr>
            <p:cNvPr id="6" name="pl6"/>
            <p:cNvSpPr/>
            <p:nvPr/>
          </p:nvSpPr>
          <p:spPr>
            <a:xfrm>
              <a:off x="989777" y="2450419"/>
              <a:ext cx="7555136" cy="0"/>
            </a:xfrm>
            <a:custGeom>
              <a:avLst/>
              <a:pathLst>
                <a:path w="7555136" h="0">
                  <a:moveTo>
                    <a:pt x="0" y="0"/>
                  </a:moveTo>
                  <a:lnTo>
                    <a:pt x="7555136" y="0"/>
                  </a:lnTo>
                  <a:lnTo>
                    <a:pt x="7555136" y="0"/>
                  </a:lnTo>
                </a:path>
              </a:pathLst>
            </a:custGeom>
            <a:ln w="6775" cap="flat">
              <a:solidFill>
                <a:srgbClr val="EBEBEB">
                  <a:alpha val="100000"/>
                </a:srgbClr>
              </a:solidFill>
              <a:prstDash val="solid"/>
              <a:round/>
            </a:ln>
          </p:spPr>
          <p:txBody>
            <a:bodyPr/>
            <a:lstStyle/>
            <a:p/>
          </p:txBody>
        </p:sp>
        <p:sp>
          <p:nvSpPr>
            <p:cNvPr id="7" name="pl7"/>
            <p:cNvSpPr/>
            <p:nvPr/>
          </p:nvSpPr>
          <p:spPr>
            <a:xfrm>
              <a:off x="989777" y="1388571"/>
              <a:ext cx="7555136" cy="0"/>
            </a:xfrm>
            <a:custGeom>
              <a:avLst/>
              <a:pathLst>
                <a:path w="7555136" h="0">
                  <a:moveTo>
                    <a:pt x="0" y="0"/>
                  </a:moveTo>
                  <a:lnTo>
                    <a:pt x="7555136" y="0"/>
                  </a:lnTo>
                  <a:lnTo>
                    <a:pt x="7555136" y="0"/>
                  </a:lnTo>
                </a:path>
              </a:pathLst>
            </a:custGeom>
            <a:ln w="6775" cap="flat">
              <a:solidFill>
                <a:srgbClr val="EBEBEB">
                  <a:alpha val="100000"/>
                </a:srgbClr>
              </a:solidFill>
              <a:prstDash val="solid"/>
              <a:round/>
            </a:ln>
          </p:spPr>
          <p:txBody>
            <a:bodyPr/>
            <a:lstStyle/>
            <a:p/>
          </p:txBody>
        </p:sp>
        <p:sp>
          <p:nvSpPr>
            <p:cNvPr id="8" name="pl8"/>
            <p:cNvSpPr/>
            <p:nvPr/>
          </p:nvSpPr>
          <p:spPr>
            <a:xfrm>
              <a:off x="2180954"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9" name="pl9"/>
            <p:cNvSpPr/>
            <p:nvPr/>
          </p:nvSpPr>
          <p:spPr>
            <a:xfrm>
              <a:off x="3617838"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5054722"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6347918"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7066360"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7353737"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641113"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7928490"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989777" y="4043190"/>
              <a:ext cx="7555136" cy="0"/>
            </a:xfrm>
            <a:custGeom>
              <a:avLst/>
              <a:pathLst>
                <a:path w="7555136" h="0">
                  <a:moveTo>
                    <a:pt x="0" y="0"/>
                  </a:moveTo>
                  <a:lnTo>
                    <a:pt x="7555136" y="0"/>
                  </a:lnTo>
                  <a:lnTo>
                    <a:pt x="7555136" y="0"/>
                  </a:lnTo>
                </a:path>
              </a:pathLst>
            </a:custGeom>
            <a:ln w="13550" cap="flat">
              <a:solidFill>
                <a:srgbClr val="EBEBEB">
                  <a:alpha val="100000"/>
                </a:srgbClr>
              </a:solidFill>
              <a:prstDash val="solid"/>
              <a:round/>
            </a:ln>
          </p:spPr>
          <p:txBody>
            <a:bodyPr/>
            <a:lstStyle/>
            <a:p/>
          </p:txBody>
        </p:sp>
        <p:sp>
          <p:nvSpPr>
            <p:cNvPr id="17" name="pl17"/>
            <p:cNvSpPr/>
            <p:nvPr/>
          </p:nvSpPr>
          <p:spPr>
            <a:xfrm>
              <a:off x="989777" y="2981342"/>
              <a:ext cx="7555136" cy="0"/>
            </a:xfrm>
            <a:custGeom>
              <a:avLst/>
              <a:pathLst>
                <a:path w="7555136" h="0">
                  <a:moveTo>
                    <a:pt x="0" y="0"/>
                  </a:moveTo>
                  <a:lnTo>
                    <a:pt x="7555136" y="0"/>
                  </a:lnTo>
                  <a:lnTo>
                    <a:pt x="7555136" y="0"/>
                  </a:lnTo>
                </a:path>
              </a:pathLst>
            </a:custGeom>
            <a:ln w="13550" cap="flat">
              <a:solidFill>
                <a:srgbClr val="EBEBEB">
                  <a:alpha val="100000"/>
                </a:srgbClr>
              </a:solidFill>
              <a:prstDash val="solid"/>
              <a:round/>
            </a:ln>
          </p:spPr>
          <p:txBody>
            <a:bodyPr/>
            <a:lstStyle/>
            <a:p/>
          </p:txBody>
        </p:sp>
        <p:sp>
          <p:nvSpPr>
            <p:cNvPr id="18" name="pl18"/>
            <p:cNvSpPr/>
            <p:nvPr/>
          </p:nvSpPr>
          <p:spPr>
            <a:xfrm>
              <a:off x="989777" y="1919495"/>
              <a:ext cx="7555136" cy="0"/>
            </a:xfrm>
            <a:custGeom>
              <a:avLst/>
              <a:pathLst>
                <a:path w="7555136" h="0">
                  <a:moveTo>
                    <a:pt x="0" y="0"/>
                  </a:moveTo>
                  <a:lnTo>
                    <a:pt x="7555136" y="0"/>
                  </a:lnTo>
                  <a:lnTo>
                    <a:pt x="7555136" y="0"/>
                  </a:lnTo>
                </a:path>
              </a:pathLst>
            </a:custGeom>
            <a:ln w="13550" cap="flat">
              <a:solidFill>
                <a:srgbClr val="EBEBEB">
                  <a:alpha val="100000"/>
                </a:srgbClr>
              </a:solidFill>
              <a:prstDash val="solid"/>
              <a:round/>
            </a:ln>
          </p:spPr>
          <p:txBody>
            <a:bodyPr/>
            <a:lstStyle/>
            <a:p/>
          </p:txBody>
        </p:sp>
        <p:sp>
          <p:nvSpPr>
            <p:cNvPr id="19" name="pl19"/>
            <p:cNvSpPr/>
            <p:nvPr/>
          </p:nvSpPr>
          <p:spPr>
            <a:xfrm>
              <a:off x="989777" y="857647"/>
              <a:ext cx="7555136" cy="0"/>
            </a:xfrm>
            <a:custGeom>
              <a:avLst/>
              <a:pathLst>
                <a:path w="7555136" h="0">
                  <a:moveTo>
                    <a:pt x="0" y="0"/>
                  </a:moveTo>
                  <a:lnTo>
                    <a:pt x="7555136" y="0"/>
                  </a:lnTo>
                  <a:lnTo>
                    <a:pt x="7555136" y="0"/>
                  </a:lnTo>
                </a:path>
              </a:pathLst>
            </a:custGeom>
            <a:ln w="13550" cap="flat">
              <a:solidFill>
                <a:srgbClr val="EBEBEB">
                  <a:alpha val="100000"/>
                </a:srgbClr>
              </a:solidFill>
              <a:prstDash val="solid"/>
              <a:round/>
            </a:ln>
          </p:spPr>
          <p:txBody>
            <a:bodyPr/>
            <a:lstStyle/>
            <a:p/>
          </p:txBody>
        </p:sp>
        <p:sp>
          <p:nvSpPr>
            <p:cNvPr id="20" name="pl20"/>
            <p:cNvSpPr/>
            <p:nvPr/>
          </p:nvSpPr>
          <p:spPr>
            <a:xfrm>
              <a:off x="1462512"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899396"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336280"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773164"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922671"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210048"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49742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784802"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8072179"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9" name="rc29"/>
            <p:cNvSpPr/>
            <p:nvPr/>
          </p:nvSpPr>
          <p:spPr>
            <a:xfrm>
              <a:off x="1333192" y="3051873"/>
              <a:ext cx="258639" cy="991316"/>
            </a:xfrm>
            <a:prstGeom prst="rect">
              <a:avLst/>
            </a:prstGeom>
            <a:solidFill>
              <a:srgbClr val="80BD41">
                <a:alpha val="100000"/>
              </a:srgbClr>
            </a:solidFill>
          </p:spPr>
          <p:txBody>
            <a:bodyPr/>
            <a:lstStyle/>
            <a:p/>
          </p:txBody>
        </p:sp>
        <p:sp>
          <p:nvSpPr>
            <p:cNvPr id="30" name="rc30"/>
            <p:cNvSpPr/>
            <p:nvPr/>
          </p:nvSpPr>
          <p:spPr>
            <a:xfrm>
              <a:off x="1333192" y="2664970"/>
              <a:ext cx="258639" cy="386903"/>
            </a:xfrm>
            <a:prstGeom prst="rect">
              <a:avLst/>
            </a:prstGeom>
            <a:solidFill>
              <a:srgbClr val="1CABE2">
                <a:alpha val="100000"/>
              </a:srgbClr>
            </a:solidFill>
          </p:spPr>
          <p:txBody>
            <a:bodyPr/>
            <a:lstStyle/>
            <a:p/>
          </p:txBody>
        </p:sp>
        <p:sp>
          <p:nvSpPr>
            <p:cNvPr id="31" name="rc31"/>
            <p:cNvSpPr/>
            <p:nvPr/>
          </p:nvSpPr>
          <p:spPr>
            <a:xfrm>
              <a:off x="1620569" y="3047345"/>
              <a:ext cx="258639" cy="995845"/>
            </a:xfrm>
            <a:prstGeom prst="rect">
              <a:avLst/>
            </a:prstGeom>
            <a:solidFill>
              <a:srgbClr val="80BD41">
                <a:alpha val="100000"/>
              </a:srgbClr>
            </a:solidFill>
          </p:spPr>
          <p:txBody>
            <a:bodyPr/>
            <a:lstStyle/>
            <a:p/>
          </p:txBody>
        </p:sp>
        <p:sp>
          <p:nvSpPr>
            <p:cNvPr id="32" name="rc32"/>
            <p:cNvSpPr/>
            <p:nvPr/>
          </p:nvSpPr>
          <p:spPr>
            <a:xfrm>
              <a:off x="1620569" y="2667348"/>
              <a:ext cx="258639" cy="379996"/>
            </a:xfrm>
            <a:prstGeom prst="rect">
              <a:avLst/>
            </a:prstGeom>
            <a:solidFill>
              <a:srgbClr val="1CABE2">
                <a:alpha val="100000"/>
              </a:srgbClr>
            </a:solidFill>
          </p:spPr>
          <p:txBody>
            <a:bodyPr/>
            <a:lstStyle/>
            <a:p/>
          </p:txBody>
        </p:sp>
        <p:sp>
          <p:nvSpPr>
            <p:cNvPr id="33" name="rc33"/>
            <p:cNvSpPr/>
            <p:nvPr/>
          </p:nvSpPr>
          <p:spPr>
            <a:xfrm>
              <a:off x="1907946" y="3049261"/>
              <a:ext cx="258639" cy="993928"/>
            </a:xfrm>
            <a:prstGeom prst="rect">
              <a:avLst/>
            </a:prstGeom>
            <a:solidFill>
              <a:srgbClr val="80BD41">
                <a:alpha val="100000"/>
              </a:srgbClr>
            </a:solidFill>
          </p:spPr>
          <p:txBody>
            <a:bodyPr/>
            <a:lstStyle/>
            <a:p/>
          </p:txBody>
        </p:sp>
        <p:sp>
          <p:nvSpPr>
            <p:cNvPr id="34" name="rc34"/>
            <p:cNvSpPr/>
            <p:nvPr/>
          </p:nvSpPr>
          <p:spPr>
            <a:xfrm>
              <a:off x="1907946" y="2665529"/>
              <a:ext cx="258639" cy="383732"/>
            </a:xfrm>
            <a:prstGeom prst="rect">
              <a:avLst/>
            </a:prstGeom>
            <a:solidFill>
              <a:srgbClr val="1CABE2">
                <a:alpha val="100000"/>
              </a:srgbClr>
            </a:solidFill>
          </p:spPr>
          <p:txBody>
            <a:bodyPr/>
            <a:lstStyle/>
            <a:p/>
          </p:txBody>
        </p:sp>
        <p:sp>
          <p:nvSpPr>
            <p:cNvPr id="35" name="rc35"/>
            <p:cNvSpPr/>
            <p:nvPr/>
          </p:nvSpPr>
          <p:spPr>
            <a:xfrm>
              <a:off x="2195323" y="3020521"/>
              <a:ext cx="258639" cy="1022668"/>
            </a:xfrm>
            <a:prstGeom prst="rect">
              <a:avLst/>
            </a:prstGeom>
            <a:solidFill>
              <a:srgbClr val="80BD41">
                <a:alpha val="100000"/>
              </a:srgbClr>
            </a:solidFill>
          </p:spPr>
          <p:txBody>
            <a:bodyPr/>
            <a:lstStyle/>
            <a:p/>
          </p:txBody>
        </p:sp>
        <p:sp>
          <p:nvSpPr>
            <p:cNvPr id="36" name="rc36"/>
            <p:cNvSpPr/>
            <p:nvPr/>
          </p:nvSpPr>
          <p:spPr>
            <a:xfrm>
              <a:off x="2195323" y="2660588"/>
              <a:ext cx="258639" cy="359933"/>
            </a:xfrm>
            <a:prstGeom prst="rect">
              <a:avLst/>
            </a:prstGeom>
            <a:solidFill>
              <a:srgbClr val="1CABE2">
                <a:alpha val="100000"/>
              </a:srgbClr>
            </a:solidFill>
          </p:spPr>
          <p:txBody>
            <a:bodyPr/>
            <a:lstStyle/>
            <a:p/>
          </p:txBody>
        </p:sp>
        <p:sp>
          <p:nvSpPr>
            <p:cNvPr id="37" name="rc37"/>
            <p:cNvSpPr/>
            <p:nvPr/>
          </p:nvSpPr>
          <p:spPr>
            <a:xfrm>
              <a:off x="2482699" y="2982728"/>
              <a:ext cx="258639" cy="1060462"/>
            </a:xfrm>
            <a:prstGeom prst="rect">
              <a:avLst/>
            </a:prstGeom>
            <a:solidFill>
              <a:srgbClr val="80BD41">
                <a:alpha val="100000"/>
              </a:srgbClr>
            </a:solidFill>
          </p:spPr>
          <p:txBody>
            <a:bodyPr/>
            <a:lstStyle/>
            <a:p/>
          </p:txBody>
        </p:sp>
        <p:sp>
          <p:nvSpPr>
            <p:cNvPr id="38" name="rc38"/>
            <p:cNvSpPr/>
            <p:nvPr/>
          </p:nvSpPr>
          <p:spPr>
            <a:xfrm>
              <a:off x="2482699" y="2649789"/>
              <a:ext cx="258639" cy="332939"/>
            </a:xfrm>
            <a:prstGeom prst="rect">
              <a:avLst/>
            </a:prstGeom>
            <a:solidFill>
              <a:srgbClr val="1CABE2">
                <a:alpha val="100000"/>
              </a:srgbClr>
            </a:solidFill>
          </p:spPr>
          <p:txBody>
            <a:bodyPr/>
            <a:lstStyle/>
            <a:p/>
          </p:txBody>
        </p:sp>
        <p:sp>
          <p:nvSpPr>
            <p:cNvPr id="39" name="rc39"/>
            <p:cNvSpPr/>
            <p:nvPr/>
          </p:nvSpPr>
          <p:spPr>
            <a:xfrm>
              <a:off x="2770076" y="2964669"/>
              <a:ext cx="258639" cy="1078521"/>
            </a:xfrm>
            <a:prstGeom prst="rect">
              <a:avLst/>
            </a:prstGeom>
            <a:solidFill>
              <a:srgbClr val="80BD41">
                <a:alpha val="100000"/>
              </a:srgbClr>
            </a:solidFill>
          </p:spPr>
          <p:txBody>
            <a:bodyPr/>
            <a:lstStyle/>
            <a:p/>
          </p:txBody>
        </p:sp>
        <p:sp>
          <p:nvSpPr>
            <p:cNvPr id="40" name="rc40"/>
            <p:cNvSpPr/>
            <p:nvPr/>
          </p:nvSpPr>
          <p:spPr>
            <a:xfrm>
              <a:off x="2770076" y="2642297"/>
              <a:ext cx="258639" cy="322371"/>
            </a:xfrm>
            <a:prstGeom prst="rect">
              <a:avLst/>
            </a:prstGeom>
            <a:solidFill>
              <a:srgbClr val="1CABE2">
                <a:alpha val="100000"/>
              </a:srgbClr>
            </a:solidFill>
          </p:spPr>
          <p:txBody>
            <a:bodyPr/>
            <a:lstStyle/>
            <a:p/>
          </p:txBody>
        </p:sp>
        <p:sp>
          <p:nvSpPr>
            <p:cNvPr id="41" name="rc41"/>
            <p:cNvSpPr/>
            <p:nvPr/>
          </p:nvSpPr>
          <p:spPr>
            <a:xfrm>
              <a:off x="3057453" y="2935434"/>
              <a:ext cx="258639" cy="1107756"/>
            </a:xfrm>
            <a:prstGeom prst="rect">
              <a:avLst/>
            </a:prstGeom>
            <a:solidFill>
              <a:srgbClr val="80BD41">
                <a:alpha val="100000"/>
              </a:srgbClr>
            </a:solidFill>
          </p:spPr>
          <p:txBody>
            <a:bodyPr/>
            <a:lstStyle/>
            <a:p/>
          </p:txBody>
        </p:sp>
        <p:sp>
          <p:nvSpPr>
            <p:cNvPr id="42" name="rc42"/>
            <p:cNvSpPr/>
            <p:nvPr/>
          </p:nvSpPr>
          <p:spPr>
            <a:xfrm>
              <a:off x="3057453" y="2627223"/>
              <a:ext cx="258639" cy="308210"/>
            </a:xfrm>
            <a:prstGeom prst="rect">
              <a:avLst/>
            </a:prstGeom>
            <a:solidFill>
              <a:srgbClr val="1CABE2">
                <a:alpha val="100000"/>
              </a:srgbClr>
            </a:solidFill>
          </p:spPr>
          <p:txBody>
            <a:bodyPr/>
            <a:lstStyle/>
            <a:p/>
          </p:txBody>
        </p:sp>
        <p:sp>
          <p:nvSpPr>
            <p:cNvPr id="43" name="rc43"/>
            <p:cNvSpPr/>
            <p:nvPr/>
          </p:nvSpPr>
          <p:spPr>
            <a:xfrm>
              <a:off x="3344830" y="2920788"/>
              <a:ext cx="258639" cy="1122401"/>
            </a:xfrm>
            <a:prstGeom prst="rect">
              <a:avLst/>
            </a:prstGeom>
            <a:solidFill>
              <a:srgbClr val="80BD41">
                <a:alpha val="100000"/>
              </a:srgbClr>
            </a:solidFill>
          </p:spPr>
          <p:txBody>
            <a:bodyPr/>
            <a:lstStyle/>
            <a:p/>
          </p:txBody>
        </p:sp>
        <p:sp>
          <p:nvSpPr>
            <p:cNvPr id="44" name="rc44"/>
            <p:cNvSpPr/>
            <p:nvPr/>
          </p:nvSpPr>
          <p:spPr>
            <a:xfrm>
              <a:off x="3344830" y="2610515"/>
              <a:ext cx="258639" cy="310272"/>
            </a:xfrm>
            <a:prstGeom prst="rect">
              <a:avLst/>
            </a:prstGeom>
            <a:solidFill>
              <a:srgbClr val="1CABE2">
                <a:alpha val="100000"/>
              </a:srgbClr>
            </a:solidFill>
          </p:spPr>
          <p:txBody>
            <a:bodyPr/>
            <a:lstStyle/>
            <a:p/>
          </p:txBody>
        </p:sp>
        <p:sp>
          <p:nvSpPr>
            <p:cNvPr id="45" name="rc45"/>
            <p:cNvSpPr/>
            <p:nvPr/>
          </p:nvSpPr>
          <p:spPr>
            <a:xfrm>
              <a:off x="3632207" y="2867002"/>
              <a:ext cx="258639" cy="1176187"/>
            </a:xfrm>
            <a:prstGeom prst="rect">
              <a:avLst/>
            </a:prstGeom>
            <a:solidFill>
              <a:srgbClr val="80BD41">
                <a:alpha val="100000"/>
              </a:srgbClr>
            </a:solidFill>
          </p:spPr>
          <p:txBody>
            <a:bodyPr/>
            <a:lstStyle/>
            <a:p/>
          </p:txBody>
        </p:sp>
        <p:sp>
          <p:nvSpPr>
            <p:cNvPr id="46" name="rc46"/>
            <p:cNvSpPr/>
            <p:nvPr/>
          </p:nvSpPr>
          <p:spPr>
            <a:xfrm>
              <a:off x="3632207" y="2590193"/>
              <a:ext cx="258639" cy="276809"/>
            </a:xfrm>
            <a:prstGeom prst="rect">
              <a:avLst/>
            </a:prstGeom>
            <a:solidFill>
              <a:srgbClr val="1CABE2">
                <a:alpha val="100000"/>
              </a:srgbClr>
            </a:solidFill>
          </p:spPr>
          <p:txBody>
            <a:bodyPr/>
            <a:lstStyle/>
            <a:p/>
          </p:txBody>
        </p:sp>
        <p:sp>
          <p:nvSpPr>
            <p:cNvPr id="47" name="rc47"/>
            <p:cNvSpPr/>
            <p:nvPr/>
          </p:nvSpPr>
          <p:spPr>
            <a:xfrm>
              <a:off x="3919583" y="2827223"/>
              <a:ext cx="258639" cy="1215967"/>
            </a:xfrm>
            <a:prstGeom prst="rect">
              <a:avLst/>
            </a:prstGeom>
            <a:solidFill>
              <a:srgbClr val="80BD41">
                <a:alpha val="100000"/>
              </a:srgbClr>
            </a:solidFill>
          </p:spPr>
          <p:txBody>
            <a:bodyPr/>
            <a:lstStyle/>
            <a:p/>
          </p:txBody>
        </p:sp>
        <p:sp>
          <p:nvSpPr>
            <p:cNvPr id="48" name="rc48"/>
            <p:cNvSpPr/>
            <p:nvPr/>
          </p:nvSpPr>
          <p:spPr>
            <a:xfrm>
              <a:off x="3919583" y="2576305"/>
              <a:ext cx="258639" cy="250917"/>
            </a:xfrm>
            <a:prstGeom prst="rect">
              <a:avLst/>
            </a:prstGeom>
            <a:solidFill>
              <a:srgbClr val="1CABE2">
                <a:alpha val="100000"/>
              </a:srgbClr>
            </a:solidFill>
          </p:spPr>
          <p:txBody>
            <a:bodyPr/>
            <a:lstStyle/>
            <a:p/>
          </p:txBody>
        </p:sp>
        <p:sp>
          <p:nvSpPr>
            <p:cNvPr id="49" name="rc49"/>
            <p:cNvSpPr/>
            <p:nvPr/>
          </p:nvSpPr>
          <p:spPr>
            <a:xfrm>
              <a:off x="4206960" y="2817203"/>
              <a:ext cx="258639" cy="1225986"/>
            </a:xfrm>
            <a:prstGeom prst="rect">
              <a:avLst/>
            </a:prstGeom>
            <a:solidFill>
              <a:srgbClr val="80BD41">
                <a:alpha val="100000"/>
              </a:srgbClr>
            </a:solidFill>
          </p:spPr>
          <p:txBody>
            <a:bodyPr/>
            <a:lstStyle/>
            <a:p/>
          </p:txBody>
        </p:sp>
        <p:sp>
          <p:nvSpPr>
            <p:cNvPr id="50" name="rc50"/>
            <p:cNvSpPr/>
            <p:nvPr/>
          </p:nvSpPr>
          <p:spPr>
            <a:xfrm>
              <a:off x="4206960" y="2570768"/>
              <a:ext cx="258639" cy="246435"/>
            </a:xfrm>
            <a:prstGeom prst="rect">
              <a:avLst/>
            </a:prstGeom>
            <a:solidFill>
              <a:srgbClr val="1CABE2">
                <a:alpha val="100000"/>
              </a:srgbClr>
            </a:solidFill>
          </p:spPr>
          <p:txBody>
            <a:bodyPr/>
            <a:lstStyle/>
            <a:p/>
          </p:txBody>
        </p:sp>
        <p:sp>
          <p:nvSpPr>
            <p:cNvPr id="51" name="rc51"/>
            <p:cNvSpPr/>
            <p:nvPr/>
          </p:nvSpPr>
          <p:spPr>
            <a:xfrm>
              <a:off x="4494337" y="2797272"/>
              <a:ext cx="258639" cy="1245917"/>
            </a:xfrm>
            <a:prstGeom prst="rect">
              <a:avLst/>
            </a:prstGeom>
            <a:solidFill>
              <a:srgbClr val="80BD41">
                <a:alpha val="100000"/>
              </a:srgbClr>
            </a:solidFill>
          </p:spPr>
          <p:txBody>
            <a:bodyPr/>
            <a:lstStyle/>
            <a:p/>
          </p:txBody>
        </p:sp>
        <p:sp>
          <p:nvSpPr>
            <p:cNvPr id="52" name="rc52"/>
            <p:cNvSpPr/>
            <p:nvPr/>
          </p:nvSpPr>
          <p:spPr>
            <a:xfrm>
              <a:off x="4494337" y="2564638"/>
              <a:ext cx="258639" cy="232633"/>
            </a:xfrm>
            <a:prstGeom prst="rect">
              <a:avLst/>
            </a:prstGeom>
            <a:solidFill>
              <a:srgbClr val="1CABE2">
                <a:alpha val="100000"/>
              </a:srgbClr>
            </a:solidFill>
          </p:spPr>
          <p:txBody>
            <a:bodyPr/>
            <a:lstStyle/>
            <a:p/>
          </p:txBody>
        </p:sp>
        <p:sp>
          <p:nvSpPr>
            <p:cNvPr id="53" name="rc53"/>
            <p:cNvSpPr/>
            <p:nvPr/>
          </p:nvSpPr>
          <p:spPr>
            <a:xfrm>
              <a:off x="4781714" y="2777275"/>
              <a:ext cx="258639" cy="1265915"/>
            </a:xfrm>
            <a:prstGeom prst="rect">
              <a:avLst/>
            </a:prstGeom>
            <a:solidFill>
              <a:srgbClr val="80BD41">
                <a:alpha val="100000"/>
              </a:srgbClr>
            </a:solidFill>
          </p:spPr>
          <p:txBody>
            <a:bodyPr/>
            <a:lstStyle/>
            <a:p/>
          </p:txBody>
        </p:sp>
        <p:sp>
          <p:nvSpPr>
            <p:cNvPr id="54" name="rc54"/>
            <p:cNvSpPr/>
            <p:nvPr/>
          </p:nvSpPr>
          <p:spPr>
            <a:xfrm>
              <a:off x="4781714" y="2540522"/>
              <a:ext cx="258639" cy="236752"/>
            </a:xfrm>
            <a:prstGeom prst="rect">
              <a:avLst/>
            </a:prstGeom>
            <a:solidFill>
              <a:srgbClr val="1CABE2">
                <a:alpha val="100000"/>
              </a:srgbClr>
            </a:solidFill>
          </p:spPr>
          <p:txBody>
            <a:bodyPr/>
            <a:lstStyle/>
            <a:p/>
          </p:txBody>
        </p:sp>
        <p:sp>
          <p:nvSpPr>
            <p:cNvPr id="55" name="rc55"/>
            <p:cNvSpPr/>
            <p:nvPr/>
          </p:nvSpPr>
          <p:spPr>
            <a:xfrm>
              <a:off x="5069091" y="2794399"/>
              <a:ext cx="258639" cy="1248790"/>
            </a:xfrm>
            <a:prstGeom prst="rect">
              <a:avLst/>
            </a:prstGeom>
            <a:solidFill>
              <a:srgbClr val="80BD41">
                <a:alpha val="100000"/>
              </a:srgbClr>
            </a:solidFill>
          </p:spPr>
          <p:txBody>
            <a:bodyPr/>
            <a:lstStyle/>
            <a:p/>
          </p:txBody>
        </p:sp>
        <p:sp>
          <p:nvSpPr>
            <p:cNvPr id="56" name="rc56"/>
            <p:cNvSpPr/>
            <p:nvPr/>
          </p:nvSpPr>
          <p:spPr>
            <a:xfrm>
              <a:off x="5069091" y="2550105"/>
              <a:ext cx="258639" cy="244294"/>
            </a:xfrm>
            <a:prstGeom prst="rect">
              <a:avLst/>
            </a:prstGeom>
            <a:solidFill>
              <a:srgbClr val="1CABE2">
                <a:alpha val="100000"/>
              </a:srgbClr>
            </a:solidFill>
          </p:spPr>
          <p:txBody>
            <a:bodyPr/>
            <a:lstStyle/>
            <a:p/>
          </p:txBody>
        </p:sp>
        <p:sp>
          <p:nvSpPr>
            <p:cNvPr id="57" name="rc57"/>
            <p:cNvSpPr/>
            <p:nvPr/>
          </p:nvSpPr>
          <p:spPr>
            <a:xfrm>
              <a:off x="5356468" y="2778318"/>
              <a:ext cx="258639" cy="1264872"/>
            </a:xfrm>
            <a:prstGeom prst="rect">
              <a:avLst/>
            </a:prstGeom>
            <a:solidFill>
              <a:srgbClr val="80BD41">
                <a:alpha val="100000"/>
              </a:srgbClr>
            </a:solidFill>
          </p:spPr>
          <p:txBody>
            <a:bodyPr/>
            <a:lstStyle/>
            <a:p/>
          </p:txBody>
        </p:sp>
        <p:sp>
          <p:nvSpPr>
            <p:cNvPr id="58" name="rc58"/>
            <p:cNvSpPr/>
            <p:nvPr/>
          </p:nvSpPr>
          <p:spPr>
            <a:xfrm>
              <a:off x="5356468" y="2546249"/>
              <a:ext cx="258639" cy="232069"/>
            </a:xfrm>
            <a:prstGeom prst="rect">
              <a:avLst/>
            </a:prstGeom>
            <a:solidFill>
              <a:srgbClr val="1CABE2">
                <a:alpha val="100000"/>
              </a:srgbClr>
            </a:solidFill>
          </p:spPr>
          <p:txBody>
            <a:bodyPr/>
            <a:lstStyle/>
            <a:p/>
          </p:txBody>
        </p:sp>
        <p:sp>
          <p:nvSpPr>
            <p:cNvPr id="59" name="rc59"/>
            <p:cNvSpPr/>
            <p:nvPr/>
          </p:nvSpPr>
          <p:spPr>
            <a:xfrm>
              <a:off x="5643844" y="2784365"/>
              <a:ext cx="258639" cy="1258825"/>
            </a:xfrm>
            <a:prstGeom prst="rect">
              <a:avLst/>
            </a:prstGeom>
            <a:solidFill>
              <a:srgbClr val="80BD41">
                <a:alpha val="100000"/>
              </a:srgbClr>
            </a:solidFill>
          </p:spPr>
          <p:txBody>
            <a:bodyPr/>
            <a:lstStyle/>
            <a:p/>
          </p:txBody>
        </p:sp>
        <p:sp>
          <p:nvSpPr>
            <p:cNvPr id="60" name="rc60"/>
            <p:cNvSpPr/>
            <p:nvPr/>
          </p:nvSpPr>
          <p:spPr>
            <a:xfrm>
              <a:off x="5643844" y="2555078"/>
              <a:ext cx="258639" cy="229286"/>
            </a:xfrm>
            <a:prstGeom prst="rect">
              <a:avLst/>
            </a:prstGeom>
            <a:solidFill>
              <a:srgbClr val="1CABE2">
                <a:alpha val="100000"/>
              </a:srgbClr>
            </a:solidFill>
          </p:spPr>
          <p:txBody>
            <a:bodyPr/>
            <a:lstStyle/>
            <a:p/>
          </p:txBody>
        </p:sp>
        <p:sp>
          <p:nvSpPr>
            <p:cNvPr id="61" name="rc61"/>
            <p:cNvSpPr/>
            <p:nvPr/>
          </p:nvSpPr>
          <p:spPr>
            <a:xfrm>
              <a:off x="5931221" y="2760511"/>
              <a:ext cx="258639" cy="1282678"/>
            </a:xfrm>
            <a:prstGeom prst="rect">
              <a:avLst/>
            </a:prstGeom>
            <a:solidFill>
              <a:srgbClr val="80BD41">
                <a:alpha val="100000"/>
              </a:srgbClr>
            </a:solidFill>
          </p:spPr>
          <p:txBody>
            <a:bodyPr/>
            <a:lstStyle/>
            <a:p/>
          </p:txBody>
        </p:sp>
        <p:sp>
          <p:nvSpPr>
            <p:cNvPr id="62" name="rc62"/>
            <p:cNvSpPr/>
            <p:nvPr/>
          </p:nvSpPr>
          <p:spPr>
            <a:xfrm>
              <a:off x="5931221" y="2548395"/>
              <a:ext cx="258639" cy="212116"/>
            </a:xfrm>
            <a:prstGeom prst="rect">
              <a:avLst/>
            </a:prstGeom>
            <a:solidFill>
              <a:srgbClr val="1CABE2">
                <a:alpha val="100000"/>
              </a:srgbClr>
            </a:solidFill>
          </p:spPr>
          <p:txBody>
            <a:bodyPr/>
            <a:lstStyle/>
            <a:p/>
          </p:txBody>
        </p:sp>
        <p:sp>
          <p:nvSpPr>
            <p:cNvPr id="63" name="rc63"/>
            <p:cNvSpPr/>
            <p:nvPr/>
          </p:nvSpPr>
          <p:spPr>
            <a:xfrm>
              <a:off x="6218598" y="2771540"/>
              <a:ext cx="258639" cy="1271650"/>
            </a:xfrm>
            <a:prstGeom prst="rect">
              <a:avLst/>
            </a:prstGeom>
            <a:solidFill>
              <a:srgbClr val="80BD41">
                <a:alpha val="100000"/>
              </a:srgbClr>
            </a:solidFill>
          </p:spPr>
          <p:txBody>
            <a:bodyPr/>
            <a:lstStyle/>
            <a:p/>
          </p:txBody>
        </p:sp>
        <p:sp>
          <p:nvSpPr>
            <p:cNvPr id="64" name="rc64"/>
            <p:cNvSpPr/>
            <p:nvPr/>
          </p:nvSpPr>
          <p:spPr>
            <a:xfrm>
              <a:off x="6218598" y="2560274"/>
              <a:ext cx="258639" cy="211265"/>
            </a:xfrm>
            <a:prstGeom prst="rect">
              <a:avLst/>
            </a:prstGeom>
            <a:solidFill>
              <a:srgbClr val="1CABE2">
                <a:alpha val="100000"/>
              </a:srgbClr>
            </a:solidFill>
          </p:spPr>
          <p:txBody>
            <a:bodyPr/>
            <a:lstStyle/>
            <a:p/>
          </p:txBody>
        </p:sp>
        <p:sp>
          <p:nvSpPr>
            <p:cNvPr id="65" name="rc65"/>
            <p:cNvSpPr/>
            <p:nvPr/>
          </p:nvSpPr>
          <p:spPr>
            <a:xfrm>
              <a:off x="6505975" y="2794158"/>
              <a:ext cx="258639" cy="1249031"/>
            </a:xfrm>
            <a:prstGeom prst="rect">
              <a:avLst/>
            </a:prstGeom>
            <a:solidFill>
              <a:srgbClr val="80BD41">
                <a:alpha val="100000"/>
              </a:srgbClr>
            </a:solidFill>
          </p:spPr>
          <p:txBody>
            <a:bodyPr/>
            <a:lstStyle/>
            <a:p/>
          </p:txBody>
        </p:sp>
        <p:sp>
          <p:nvSpPr>
            <p:cNvPr id="66" name="rc66"/>
            <p:cNvSpPr/>
            <p:nvPr/>
          </p:nvSpPr>
          <p:spPr>
            <a:xfrm>
              <a:off x="6505975" y="2593442"/>
              <a:ext cx="258639" cy="200715"/>
            </a:xfrm>
            <a:prstGeom prst="rect">
              <a:avLst/>
            </a:prstGeom>
            <a:solidFill>
              <a:srgbClr val="1CABE2">
                <a:alpha val="100000"/>
              </a:srgbClr>
            </a:solidFill>
          </p:spPr>
          <p:txBody>
            <a:bodyPr/>
            <a:lstStyle/>
            <a:p/>
          </p:txBody>
        </p:sp>
        <p:sp>
          <p:nvSpPr>
            <p:cNvPr id="67" name="rc67"/>
            <p:cNvSpPr/>
            <p:nvPr/>
          </p:nvSpPr>
          <p:spPr>
            <a:xfrm>
              <a:off x="6793352" y="2805226"/>
              <a:ext cx="258639" cy="1237963"/>
            </a:xfrm>
            <a:prstGeom prst="rect">
              <a:avLst/>
            </a:prstGeom>
            <a:solidFill>
              <a:srgbClr val="80BD41">
                <a:alpha val="100000"/>
              </a:srgbClr>
            </a:solidFill>
          </p:spPr>
          <p:txBody>
            <a:bodyPr/>
            <a:lstStyle/>
            <a:p/>
          </p:txBody>
        </p:sp>
        <p:sp>
          <p:nvSpPr>
            <p:cNvPr id="68" name="rc68"/>
            <p:cNvSpPr/>
            <p:nvPr/>
          </p:nvSpPr>
          <p:spPr>
            <a:xfrm>
              <a:off x="6793352" y="2610691"/>
              <a:ext cx="258639" cy="194535"/>
            </a:xfrm>
            <a:prstGeom prst="rect">
              <a:avLst/>
            </a:prstGeom>
            <a:solidFill>
              <a:srgbClr val="1CABE2">
                <a:alpha val="100000"/>
              </a:srgbClr>
            </a:solidFill>
          </p:spPr>
          <p:txBody>
            <a:bodyPr/>
            <a:lstStyle/>
            <a:p/>
          </p:txBody>
        </p:sp>
        <p:sp>
          <p:nvSpPr>
            <p:cNvPr id="69" name="rc69"/>
            <p:cNvSpPr/>
            <p:nvPr/>
          </p:nvSpPr>
          <p:spPr>
            <a:xfrm>
              <a:off x="7080729" y="2884987"/>
              <a:ext cx="258639" cy="1158203"/>
            </a:xfrm>
            <a:prstGeom prst="rect">
              <a:avLst/>
            </a:prstGeom>
            <a:solidFill>
              <a:srgbClr val="80BD41">
                <a:alpha val="100000"/>
              </a:srgbClr>
            </a:solidFill>
          </p:spPr>
          <p:txBody>
            <a:bodyPr/>
            <a:lstStyle/>
            <a:p/>
          </p:txBody>
        </p:sp>
        <p:sp>
          <p:nvSpPr>
            <p:cNvPr id="70" name="rc70"/>
            <p:cNvSpPr/>
            <p:nvPr/>
          </p:nvSpPr>
          <p:spPr>
            <a:xfrm>
              <a:off x="7080729" y="2650248"/>
              <a:ext cx="258639" cy="234738"/>
            </a:xfrm>
            <a:prstGeom prst="rect">
              <a:avLst/>
            </a:prstGeom>
            <a:solidFill>
              <a:srgbClr val="1CABE2">
                <a:alpha val="100000"/>
              </a:srgbClr>
            </a:solidFill>
          </p:spPr>
          <p:txBody>
            <a:bodyPr/>
            <a:lstStyle/>
            <a:p/>
          </p:txBody>
        </p:sp>
        <p:sp>
          <p:nvSpPr>
            <p:cNvPr id="71" name="rc71"/>
            <p:cNvSpPr/>
            <p:nvPr/>
          </p:nvSpPr>
          <p:spPr>
            <a:xfrm>
              <a:off x="7368105" y="2920291"/>
              <a:ext cx="258639" cy="1122899"/>
            </a:xfrm>
            <a:prstGeom prst="rect">
              <a:avLst/>
            </a:prstGeom>
            <a:solidFill>
              <a:srgbClr val="80BD41">
                <a:alpha val="100000"/>
              </a:srgbClr>
            </a:solidFill>
          </p:spPr>
          <p:txBody>
            <a:bodyPr/>
            <a:lstStyle/>
            <a:p/>
          </p:txBody>
        </p:sp>
        <p:sp>
          <p:nvSpPr>
            <p:cNvPr id="72" name="rc72"/>
            <p:cNvSpPr/>
            <p:nvPr/>
          </p:nvSpPr>
          <p:spPr>
            <a:xfrm>
              <a:off x="7368105" y="2662945"/>
              <a:ext cx="258639" cy="257346"/>
            </a:xfrm>
            <a:prstGeom prst="rect">
              <a:avLst/>
            </a:prstGeom>
            <a:solidFill>
              <a:srgbClr val="1CABE2">
                <a:alpha val="100000"/>
              </a:srgbClr>
            </a:solidFill>
          </p:spPr>
          <p:txBody>
            <a:bodyPr/>
            <a:lstStyle/>
            <a:p/>
          </p:txBody>
        </p:sp>
        <p:sp>
          <p:nvSpPr>
            <p:cNvPr id="73" name="rc73"/>
            <p:cNvSpPr/>
            <p:nvPr/>
          </p:nvSpPr>
          <p:spPr>
            <a:xfrm>
              <a:off x="7655482" y="2888284"/>
              <a:ext cx="258639" cy="1154906"/>
            </a:xfrm>
            <a:prstGeom prst="rect">
              <a:avLst/>
            </a:prstGeom>
            <a:solidFill>
              <a:srgbClr val="80BD41">
                <a:alpha val="100000"/>
              </a:srgbClr>
            </a:solidFill>
          </p:spPr>
          <p:txBody>
            <a:bodyPr/>
            <a:lstStyle/>
            <a:p/>
          </p:txBody>
        </p:sp>
        <p:sp>
          <p:nvSpPr>
            <p:cNvPr id="74" name="rc74"/>
            <p:cNvSpPr/>
            <p:nvPr/>
          </p:nvSpPr>
          <p:spPr>
            <a:xfrm>
              <a:off x="7655482" y="2672537"/>
              <a:ext cx="258639" cy="215746"/>
            </a:xfrm>
            <a:prstGeom prst="rect">
              <a:avLst/>
            </a:prstGeom>
            <a:solidFill>
              <a:srgbClr val="1CABE2">
                <a:alpha val="100000"/>
              </a:srgbClr>
            </a:solidFill>
          </p:spPr>
          <p:txBody>
            <a:bodyPr/>
            <a:lstStyle/>
            <a:p/>
          </p:txBody>
        </p:sp>
        <p:sp>
          <p:nvSpPr>
            <p:cNvPr id="75" name="rc75"/>
            <p:cNvSpPr/>
            <p:nvPr/>
          </p:nvSpPr>
          <p:spPr>
            <a:xfrm>
              <a:off x="7942859" y="2898151"/>
              <a:ext cx="258639" cy="1145038"/>
            </a:xfrm>
            <a:prstGeom prst="rect">
              <a:avLst/>
            </a:prstGeom>
            <a:solidFill>
              <a:srgbClr val="80BD41">
                <a:alpha val="100000"/>
              </a:srgbClr>
            </a:solidFill>
          </p:spPr>
          <p:txBody>
            <a:bodyPr/>
            <a:lstStyle/>
            <a:p/>
          </p:txBody>
        </p:sp>
        <p:sp>
          <p:nvSpPr>
            <p:cNvPr id="76" name="rc76"/>
            <p:cNvSpPr/>
            <p:nvPr/>
          </p:nvSpPr>
          <p:spPr>
            <a:xfrm>
              <a:off x="7942859" y="2675418"/>
              <a:ext cx="258639" cy="222733"/>
            </a:xfrm>
            <a:prstGeom prst="rect">
              <a:avLst/>
            </a:prstGeom>
            <a:solidFill>
              <a:srgbClr val="1CABE2">
                <a:alpha val="100000"/>
              </a:srgbClr>
            </a:solidFill>
          </p:spPr>
          <p:txBody>
            <a:bodyPr/>
            <a:lstStyle/>
            <a:p/>
          </p:txBody>
        </p:sp>
        <p:sp>
          <p:nvSpPr>
            <p:cNvPr id="77" name="pl77"/>
            <p:cNvSpPr/>
            <p:nvPr/>
          </p:nvSpPr>
          <p:spPr>
            <a:xfrm>
              <a:off x="1462512" y="1458601"/>
              <a:ext cx="6609666" cy="420747"/>
            </a:xfrm>
            <a:custGeom>
              <a:avLst/>
              <a:pathLst>
                <a:path w="6609666" h="420747">
                  <a:moveTo>
                    <a:pt x="0" y="420747"/>
                  </a:moveTo>
                  <a:lnTo>
                    <a:pt x="287376" y="420747"/>
                  </a:lnTo>
                  <a:lnTo>
                    <a:pt x="574753" y="420747"/>
                  </a:lnTo>
                  <a:lnTo>
                    <a:pt x="862130" y="360640"/>
                  </a:lnTo>
                  <a:lnTo>
                    <a:pt x="1149507" y="300533"/>
                  </a:lnTo>
                  <a:lnTo>
                    <a:pt x="1436884" y="270480"/>
                  </a:lnTo>
                  <a:lnTo>
                    <a:pt x="1724260" y="240426"/>
                  </a:lnTo>
                  <a:lnTo>
                    <a:pt x="2011637" y="240426"/>
                  </a:lnTo>
                  <a:lnTo>
                    <a:pt x="2299014" y="150266"/>
                  </a:lnTo>
                  <a:lnTo>
                    <a:pt x="2586391" y="90160"/>
                  </a:lnTo>
                  <a:lnTo>
                    <a:pt x="2873768" y="90160"/>
                  </a:lnTo>
                  <a:lnTo>
                    <a:pt x="3161145" y="60106"/>
                  </a:lnTo>
                  <a:lnTo>
                    <a:pt x="3448521" y="60106"/>
                  </a:lnTo>
                  <a:lnTo>
                    <a:pt x="3735898" y="60106"/>
                  </a:lnTo>
                  <a:lnTo>
                    <a:pt x="4023275" y="60106"/>
                  </a:lnTo>
                  <a:lnTo>
                    <a:pt x="4310652" y="30053"/>
                  </a:lnTo>
                  <a:lnTo>
                    <a:pt x="4598029" y="0"/>
                  </a:lnTo>
                  <a:lnTo>
                    <a:pt x="4885406" y="0"/>
                  </a:lnTo>
                  <a:lnTo>
                    <a:pt x="5172782" y="0"/>
                  </a:lnTo>
                  <a:lnTo>
                    <a:pt x="5460159" y="0"/>
                  </a:lnTo>
                  <a:lnTo>
                    <a:pt x="5747536" y="90160"/>
                  </a:lnTo>
                  <a:lnTo>
                    <a:pt x="6034913" y="150266"/>
                  </a:lnTo>
                  <a:lnTo>
                    <a:pt x="6322290" y="60106"/>
                  </a:lnTo>
                  <a:lnTo>
                    <a:pt x="6609666" y="60106"/>
                  </a:lnTo>
                </a:path>
              </a:pathLst>
            </a:custGeom>
            <a:ln w="27101" cap="flat">
              <a:solidFill>
                <a:srgbClr val="0058AB">
                  <a:alpha val="100000"/>
                </a:srgbClr>
              </a:solidFill>
              <a:prstDash val="solid"/>
              <a:round/>
            </a:ln>
          </p:spPr>
          <p:txBody>
            <a:bodyPr/>
            <a:lstStyle/>
            <a:p/>
          </p:txBody>
        </p:sp>
        <p:sp>
          <p:nvSpPr>
            <p:cNvPr id="78" name="tx78"/>
            <p:cNvSpPr/>
            <p:nvPr/>
          </p:nvSpPr>
          <p:spPr>
            <a:xfrm>
              <a:off x="1392174" y="169791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72</a:t>
              </a:r>
            </a:p>
          </p:txBody>
        </p:sp>
        <p:sp>
          <p:nvSpPr>
            <p:cNvPr id="79" name="tx79"/>
            <p:cNvSpPr/>
            <p:nvPr/>
          </p:nvSpPr>
          <p:spPr>
            <a:xfrm>
              <a:off x="2829058" y="1549191"/>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77</a:t>
              </a:r>
            </a:p>
          </p:txBody>
        </p:sp>
        <p:sp>
          <p:nvSpPr>
            <p:cNvPr id="80" name="tx80"/>
            <p:cNvSpPr/>
            <p:nvPr/>
          </p:nvSpPr>
          <p:spPr>
            <a:xfrm>
              <a:off x="4265942" y="136572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81" name="tx81"/>
            <p:cNvSpPr/>
            <p:nvPr/>
          </p:nvSpPr>
          <p:spPr>
            <a:xfrm>
              <a:off x="5702826" y="13056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82" name="tx82"/>
            <p:cNvSpPr/>
            <p:nvPr/>
          </p:nvSpPr>
          <p:spPr>
            <a:xfrm>
              <a:off x="6852333" y="12756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83" name="tx83"/>
            <p:cNvSpPr/>
            <p:nvPr/>
          </p:nvSpPr>
          <p:spPr>
            <a:xfrm>
              <a:off x="7139710" y="136572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84" name="tx84"/>
            <p:cNvSpPr/>
            <p:nvPr/>
          </p:nvSpPr>
          <p:spPr>
            <a:xfrm>
              <a:off x="7427087" y="142589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85" name="tx85"/>
            <p:cNvSpPr/>
            <p:nvPr/>
          </p:nvSpPr>
          <p:spPr>
            <a:xfrm>
              <a:off x="7714464" y="133573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84</a:t>
              </a:r>
            </a:p>
          </p:txBody>
        </p:sp>
        <p:sp>
          <p:nvSpPr>
            <p:cNvPr id="86" name="tx86"/>
            <p:cNvSpPr/>
            <p:nvPr/>
          </p:nvSpPr>
          <p:spPr>
            <a:xfrm>
              <a:off x="8001841" y="133573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84</a:t>
              </a:r>
            </a:p>
          </p:txBody>
        </p:sp>
        <p:sp>
          <p:nvSpPr>
            <p:cNvPr id="87" name="tx87"/>
            <p:cNvSpPr/>
            <p:nvPr/>
          </p:nvSpPr>
          <p:spPr>
            <a:xfrm>
              <a:off x="1402222" y="35070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a:t>
              </a:r>
            </a:p>
          </p:txBody>
        </p:sp>
        <p:sp>
          <p:nvSpPr>
            <p:cNvPr id="88" name="tx88"/>
            <p:cNvSpPr/>
            <p:nvPr/>
          </p:nvSpPr>
          <p:spPr>
            <a:xfrm>
              <a:off x="1402222" y="28179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89" name="tx89"/>
            <p:cNvSpPr/>
            <p:nvPr/>
          </p:nvSpPr>
          <p:spPr>
            <a:xfrm>
              <a:off x="2808961" y="346348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90" name="tx90"/>
            <p:cNvSpPr/>
            <p:nvPr/>
          </p:nvSpPr>
          <p:spPr>
            <a:xfrm>
              <a:off x="2839106" y="27629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91" name="tx91"/>
            <p:cNvSpPr/>
            <p:nvPr/>
          </p:nvSpPr>
          <p:spPr>
            <a:xfrm>
              <a:off x="4245845" y="338975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115</a:t>
              </a:r>
            </a:p>
          </p:txBody>
        </p:sp>
        <p:sp>
          <p:nvSpPr>
            <p:cNvPr id="92" name="tx92"/>
            <p:cNvSpPr/>
            <p:nvPr/>
          </p:nvSpPr>
          <p:spPr>
            <a:xfrm>
              <a:off x="4275990" y="265349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93" name="tx93"/>
            <p:cNvSpPr/>
            <p:nvPr/>
          </p:nvSpPr>
          <p:spPr>
            <a:xfrm>
              <a:off x="5682729" y="337333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119</a:t>
              </a:r>
            </a:p>
          </p:txBody>
        </p:sp>
        <p:sp>
          <p:nvSpPr>
            <p:cNvPr id="94" name="tx94"/>
            <p:cNvSpPr/>
            <p:nvPr/>
          </p:nvSpPr>
          <p:spPr>
            <a:xfrm>
              <a:off x="5712874" y="263060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95" name="tx95"/>
            <p:cNvSpPr/>
            <p:nvPr/>
          </p:nvSpPr>
          <p:spPr>
            <a:xfrm>
              <a:off x="6832237" y="3385091"/>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117</a:t>
              </a:r>
            </a:p>
          </p:txBody>
        </p:sp>
        <p:sp>
          <p:nvSpPr>
            <p:cNvPr id="96" name="tx96"/>
            <p:cNvSpPr/>
            <p:nvPr/>
          </p:nvSpPr>
          <p:spPr>
            <a:xfrm>
              <a:off x="6862382" y="26675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97" name="tx97"/>
            <p:cNvSpPr/>
            <p:nvPr/>
          </p:nvSpPr>
          <p:spPr>
            <a:xfrm>
              <a:off x="7119614" y="342364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109</a:t>
              </a:r>
            </a:p>
          </p:txBody>
        </p:sp>
        <p:sp>
          <p:nvSpPr>
            <p:cNvPr id="98" name="tx98"/>
            <p:cNvSpPr/>
            <p:nvPr/>
          </p:nvSpPr>
          <p:spPr>
            <a:xfrm>
              <a:off x="7149758" y="272850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99" name="tx99"/>
            <p:cNvSpPr/>
            <p:nvPr/>
          </p:nvSpPr>
          <p:spPr>
            <a:xfrm>
              <a:off x="7406990" y="344130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106</a:t>
              </a:r>
            </a:p>
          </p:txBody>
        </p:sp>
        <p:sp>
          <p:nvSpPr>
            <p:cNvPr id="100" name="tx100"/>
            <p:cNvSpPr/>
            <p:nvPr/>
          </p:nvSpPr>
          <p:spPr>
            <a:xfrm>
              <a:off x="7437135" y="2752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01" name="tx101"/>
            <p:cNvSpPr/>
            <p:nvPr/>
          </p:nvSpPr>
          <p:spPr>
            <a:xfrm>
              <a:off x="7694367" y="342529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109</a:t>
              </a:r>
            </a:p>
          </p:txBody>
        </p:sp>
        <p:sp>
          <p:nvSpPr>
            <p:cNvPr id="102" name="tx102"/>
            <p:cNvSpPr/>
            <p:nvPr/>
          </p:nvSpPr>
          <p:spPr>
            <a:xfrm>
              <a:off x="7724512" y="27399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103" name="tx103"/>
            <p:cNvSpPr/>
            <p:nvPr/>
          </p:nvSpPr>
          <p:spPr>
            <a:xfrm>
              <a:off x="7981744" y="343023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108</a:t>
              </a:r>
            </a:p>
          </p:txBody>
        </p:sp>
        <p:sp>
          <p:nvSpPr>
            <p:cNvPr id="104" name="tx104"/>
            <p:cNvSpPr/>
            <p:nvPr/>
          </p:nvSpPr>
          <p:spPr>
            <a:xfrm>
              <a:off x="8011889" y="27476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05" name="tx105"/>
            <p:cNvSpPr/>
            <p:nvPr/>
          </p:nvSpPr>
          <p:spPr>
            <a:xfrm>
              <a:off x="1372077" y="250807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130</a:t>
              </a:r>
            </a:p>
          </p:txBody>
        </p:sp>
        <p:sp>
          <p:nvSpPr>
            <p:cNvPr id="106" name="tx106"/>
            <p:cNvSpPr/>
            <p:nvPr/>
          </p:nvSpPr>
          <p:spPr>
            <a:xfrm>
              <a:off x="2808961" y="248540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132</a:t>
              </a:r>
            </a:p>
          </p:txBody>
        </p:sp>
        <p:sp>
          <p:nvSpPr>
            <p:cNvPr id="107" name="tx107"/>
            <p:cNvSpPr/>
            <p:nvPr/>
          </p:nvSpPr>
          <p:spPr>
            <a:xfrm>
              <a:off x="4245845" y="241387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139</a:t>
              </a:r>
            </a:p>
          </p:txBody>
        </p:sp>
        <p:sp>
          <p:nvSpPr>
            <p:cNvPr id="108" name="tx108"/>
            <p:cNvSpPr/>
            <p:nvPr/>
          </p:nvSpPr>
          <p:spPr>
            <a:xfrm>
              <a:off x="5682729" y="239824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140</a:t>
              </a:r>
            </a:p>
          </p:txBody>
        </p:sp>
        <p:sp>
          <p:nvSpPr>
            <p:cNvPr id="109" name="tx109"/>
            <p:cNvSpPr/>
            <p:nvPr/>
          </p:nvSpPr>
          <p:spPr>
            <a:xfrm>
              <a:off x="6832237" y="245380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135</a:t>
              </a:r>
            </a:p>
          </p:txBody>
        </p:sp>
        <p:sp>
          <p:nvSpPr>
            <p:cNvPr id="110" name="tx110"/>
            <p:cNvSpPr/>
            <p:nvPr/>
          </p:nvSpPr>
          <p:spPr>
            <a:xfrm>
              <a:off x="7119614" y="249335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131</a:t>
              </a:r>
            </a:p>
          </p:txBody>
        </p:sp>
        <p:sp>
          <p:nvSpPr>
            <p:cNvPr id="111" name="tx111"/>
            <p:cNvSpPr/>
            <p:nvPr/>
          </p:nvSpPr>
          <p:spPr>
            <a:xfrm>
              <a:off x="7406990" y="250605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130</a:t>
              </a:r>
            </a:p>
          </p:txBody>
        </p:sp>
        <p:sp>
          <p:nvSpPr>
            <p:cNvPr id="112" name="tx112"/>
            <p:cNvSpPr/>
            <p:nvPr/>
          </p:nvSpPr>
          <p:spPr>
            <a:xfrm>
              <a:off x="7694367" y="251569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129</a:t>
              </a:r>
            </a:p>
          </p:txBody>
        </p:sp>
        <p:sp>
          <p:nvSpPr>
            <p:cNvPr id="113" name="tx113"/>
            <p:cNvSpPr/>
            <p:nvPr/>
          </p:nvSpPr>
          <p:spPr>
            <a:xfrm>
              <a:off x="7981744" y="251858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129</a:t>
              </a:r>
            </a:p>
          </p:txBody>
        </p:sp>
        <p:sp>
          <p:nvSpPr>
            <p:cNvPr id="114" name="tx114"/>
            <p:cNvSpPr/>
            <p:nvPr/>
          </p:nvSpPr>
          <p:spPr>
            <a:xfrm>
              <a:off x="733081" y="399107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15" name="tx115"/>
            <p:cNvSpPr/>
            <p:nvPr/>
          </p:nvSpPr>
          <p:spPr>
            <a:xfrm>
              <a:off x="577692" y="2929228"/>
              <a:ext cx="34945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100M</a:t>
              </a:r>
            </a:p>
          </p:txBody>
        </p:sp>
        <p:sp>
          <p:nvSpPr>
            <p:cNvPr id="116" name="tx116"/>
            <p:cNvSpPr/>
            <p:nvPr/>
          </p:nvSpPr>
          <p:spPr>
            <a:xfrm>
              <a:off x="577692" y="1867380"/>
              <a:ext cx="34945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200M</a:t>
              </a:r>
            </a:p>
          </p:txBody>
        </p:sp>
        <p:sp>
          <p:nvSpPr>
            <p:cNvPr id="117" name="tx117"/>
            <p:cNvSpPr/>
            <p:nvPr/>
          </p:nvSpPr>
          <p:spPr>
            <a:xfrm>
              <a:off x="577692" y="805464"/>
              <a:ext cx="34945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300M</a:t>
              </a:r>
            </a:p>
          </p:txBody>
        </p:sp>
        <p:sp>
          <p:nvSpPr>
            <p:cNvPr id="118" name="tx118"/>
            <p:cNvSpPr/>
            <p:nvPr/>
          </p:nvSpPr>
          <p:spPr>
            <a:xfrm>
              <a:off x="8607544" y="399107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9" name="tx119"/>
            <p:cNvSpPr/>
            <p:nvPr/>
          </p:nvSpPr>
          <p:spPr>
            <a:xfrm>
              <a:off x="8607544" y="3239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0" name="tx120"/>
            <p:cNvSpPr/>
            <p:nvPr/>
          </p:nvSpPr>
          <p:spPr>
            <a:xfrm>
              <a:off x="8607544" y="24884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1" name="tx121"/>
            <p:cNvSpPr/>
            <p:nvPr/>
          </p:nvSpPr>
          <p:spPr>
            <a:xfrm>
              <a:off x="8607544" y="173877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2" name="tx122"/>
            <p:cNvSpPr/>
            <p:nvPr/>
          </p:nvSpPr>
          <p:spPr>
            <a:xfrm>
              <a:off x="8607544" y="98573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3" name="tx123"/>
            <p:cNvSpPr/>
            <p:nvPr/>
          </p:nvSpPr>
          <p:spPr>
            <a:xfrm rot="-5400000">
              <a:off x="1291843"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2000</a:t>
              </a:r>
            </a:p>
          </p:txBody>
        </p:sp>
        <p:sp>
          <p:nvSpPr>
            <p:cNvPr id="124" name="tx124"/>
            <p:cNvSpPr/>
            <p:nvPr/>
          </p:nvSpPr>
          <p:spPr>
            <a:xfrm rot="-5400000">
              <a:off x="2728727"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2005</a:t>
              </a:r>
            </a:p>
          </p:txBody>
        </p:sp>
        <p:sp>
          <p:nvSpPr>
            <p:cNvPr id="125" name="tx125"/>
            <p:cNvSpPr/>
            <p:nvPr/>
          </p:nvSpPr>
          <p:spPr>
            <a:xfrm rot="-5400000">
              <a:off x="4165611"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2010</a:t>
              </a:r>
            </a:p>
          </p:txBody>
        </p:sp>
        <p:sp>
          <p:nvSpPr>
            <p:cNvPr id="126" name="tx126"/>
            <p:cNvSpPr/>
            <p:nvPr/>
          </p:nvSpPr>
          <p:spPr>
            <a:xfrm rot="-5400000">
              <a:off x="5602495"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2015</a:t>
              </a:r>
            </a:p>
          </p:txBody>
        </p:sp>
        <p:sp>
          <p:nvSpPr>
            <p:cNvPr id="127" name="tx127"/>
            <p:cNvSpPr/>
            <p:nvPr/>
          </p:nvSpPr>
          <p:spPr>
            <a:xfrm rot="-5400000">
              <a:off x="6752003"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2019</a:t>
              </a:r>
            </a:p>
          </p:txBody>
        </p:sp>
        <p:sp>
          <p:nvSpPr>
            <p:cNvPr id="128" name="tx128"/>
            <p:cNvSpPr/>
            <p:nvPr/>
          </p:nvSpPr>
          <p:spPr>
            <a:xfrm rot="-5400000">
              <a:off x="7039379"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2020</a:t>
              </a:r>
            </a:p>
          </p:txBody>
        </p:sp>
        <p:sp>
          <p:nvSpPr>
            <p:cNvPr id="129" name="tx129"/>
            <p:cNvSpPr/>
            <p:nvPr/>
          </p:nvSpPr>
          <p:spPr>
            <a:xfrm rot="-5400000">
              <a:off x="732675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2021</a:t>
              </a:r>
            </a:p>
          </p:txBody>
        </p:sp>
        <p:sp>
          <p:nvSpPr>
            <p:cNvPr id="130" name="tx130"/>
            <p:cNvSpPr/>
            <p:nvPr/>
          </p:nvSpPr>
          <p:spPr>
            <a:xfrm rot="-5400000">
              <a:off x="7614133"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2022</a:t>
              </a:r>
            </a:p>
          </p:txBody>
        </p:sp>
        <p:sp>
          <p:nvSpPr>
            <p:cNvPr id="131" name="tx131"/>
            <p:cNvSpPr/>
            <p:nvPr/>
          </p:nvSpPr>
          <p:spPr>
            <a:xfrm rot="-5400000">
              <a:off x="7901473" y="4377379"/>
              <a:ext cx="339030"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2023</a:t>
              </a:r>
            </a:p>
          </p:txBody>
        </p:sp>
        <p:sp>
          <p:nvSpPr>
            <p:cNvPr id="132" name="tx132"/>
            <p:cNvSpPr/>
            <p:nvPr/>
          </p:nvSpPr>
          <p:spPr>
            <a:xfrm rot="-5400000">
              <a:off x="-440970" y="2399836"/>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33" name="tx133"/>
            <p:cNvSpPr/>
            <p:nvPr/>
          </p:nvSpPr>
          <p:spPr>
            <a:xfrm rot="5400000">
              <a:off x="8341519" y="2399836"/>
              <a:ext cx="125770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 (%)</a:t>
              </a:r>
            </a:p>
          </p:txBody>
        </p:sp>
        <p:sp>
          <p:nvSpPr>
            <p:cNvPr id="134" name="pl134"/>
            <p:cNvSpPr/>
            <p:nvPr/>
          </p:nvSpPr>
          <p:spPr>
            <a:xfrm>
              <a:off x="2927622" y="508532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5" name="tx135"/>
            <p:cNvSpPr/>
            <p:nvPr/>
          </p:nvSpPr>
          <p:spPr>
            <a:xfrm>
              <a:off x="3194722" y="5005511"/>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36" name="rc136"/>
            <p:cNvSpPr/>
            <p:nvPr/>
          </p:nvSpPr>
          <p:spPr>
            <a:xfrm>
              <a:off x="4452679" y="4984592"/>
              <a:ext cx="201456" cy="201456"/>
            </a:xfrm>
            <a:prstGeom prst="rect">
              <a:avLst/>
            </a:prstGeom>
            <a:solidFill>
              <a:srgbClr val="1CABE2">
                <a:alpha val="100000"/>
              </a:srgbClr>
            </a:solidFill>
          </p:spPr>
          <p:txBody>
            <a:bodyPr/>
            <a:lstStyle/>
            <a:p/>
          </p:txBody>
        </p:sp>
        <p:sp>
          <p:nvSpPr>
            <p:cNvPr id="137" name="rc137"/>
            <p:cNvSpPr/>
            <p:nvPr/>
          </p:nvSpPr>
          <p:spPr>
            <a:xfrm>
              <a:off x="5657767" y="4984592"/>
              <a:ext cx="201456" cy="201456"/>
            </a:xfrm>
            <a:prstGeom prst="rect">
              <a:avLst/>
            </a:prstGeom>
            <a:solidFill>
              <a:srgbClr val="80BD41">
                <a:alpha val="100000"/>
              </a:srgbClr>
            </a:solidFill>
          </p:spPr>
          <p:txBody>
            <a:bodyPr/>
            <a:lstStyle/>
            <a:p/>
          </p:txBody>
        </p:sp>
        <p:sp>
          <p:nvSpPr>
            <p:cNvPr id="138" name="tx138"/>
            <p:cNvSpPr/>
            <p:nvPr/>
          </p:nvSpPr>
          <p:spPr>
            <a:xfrm>
              <a:off x="4732724" y="503361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39" name="tx139"/>
            <p:cNvSpPr/>
            <p:nvPr/>
          </p:nvSpPr>
          <p:spPr>
            <a:xfrm>
              <a:off x="5937812" y="5033683"/>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0" name="tx140"/>
            <p:cNvSpPr/>
            <p:nvPr/>
          </p:nvSpPr>
          <p:spPr>
            <a:xfrm>
              <a:off x="989777" y="467611"/>
              <a:ext cx="744590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 Global, 2000-2023</a:t>
              </a:r>
            </a:p>
          </p:txBody>
        </p:sp>
        <p:sp>
          <p:nvSpPr>
            <p:cNvPr id="141" name="pl141"/>
            <p:cNvSpPr/>
            <p:nvPr/>
          </p:nvSpPr>
          <p:spPr>
            <a:xfrm>
              <a:off x="989777" y="5750932"/>
              <a:ext cx="7555136" cy="0"/>
            </a:xfrm>
            <a:custGeom>
              <a:avLst/>
              <a:pathLst>
                <a:path w="7555136" h="0">
                  <a:moveTo>
                    <a:pt x="0" y="0"/>
                  </a:moveTo>
                  <a:lnTo>
                    <a:pt x="7555136" y="0"/>
                  </a:lnTo>
                  <a:lnTo>
                    <a:pt x="7555136" y="0"/>
                  </a:lnTo>
                </a:path>
              </a:pathLst>
            </a:custGeom>
            <a:ln w="6775" cap="flat">
              <a:solidFill>
                <a:srgbClr val="EBEBEB">
                  <a:alpha val="100000"/>
                </a:srgbClr>
              </a:solidFill>
              <a:prstDash val="solid"/>
              <a:round/>
            </a:ln>
          </p:spPr>
          <p:txBody>
            <a:bodyPr/>
            <a:lstStyle/>
            <a:p/>
          </p:txBody>
        </p:sp>
        <p:sp>
          <p:nvSpPr>
            <p:cNvPr id="142" name="pl142"/>
            <p:cNvSpPr/>
            <p:nvPr/>
          </p:nvSpPr>
          <p:spPr>
            <a:xfrm>
              <a:off x="2545375"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4969741"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7394108"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989777" y="5945123"/>
              <a:ext cx="7555136" cy="0"/>
            </a:xfrm>
            <a:custGeom>
              <a:avLst/>
              <a:pathLst>
                <a:path w="7555136" h="0">
                  <a:moveTo>
                    <a:pt x="0" y="0"/>
                  </a:moveTo>
                  <a:lnTo>
                    <a:pt x="7555136" y="0"/>
                  </a:lnTo>
                  <a:lnTo>
                    <a:pt x="7555136" y="0"/>
                  </a:lnTo>
                </a:path>
              </a:pathLst>
            </a:custGeom>
            <a:ln w="13550" cap="flat">
              <a:solidFill>
                <a:srgbClr val="EBEBEB">
                  <a:alpha val="100000"/>
                </a:srgbClr>
              </a:solidFill>
              <a:prstDash val="solid"/>
              <a:round/>
            </a:ln>
          </p:spPr>
          <p:txBody>
            <a:bodyPr/>
            <a:lstStyle/>
            <a:p/>
          </p:txBody>
        </p:sp>
        <p:sp>
          <p:nvSpPr>
            <p:cNvPr id="146" name="pl146"/>
            <p:cNvSpPr/>
            <p:nvPr/>
          </p:nvSpPr>
          <p:spPr>
            <a:xfrm>
              <a:off x="989777" y="5556741"/>
              <a:ext cx="7555136" cy="0"/>
            </a:xfrm>
            <a:custGeom>
              <a:avLst/>
              <a:pathLst>
                <a:path w="7555136" h="0">
                  <a:moveTo>
                    <a:pt x="0" y="0"/>
                  </a:moveTo>
                  <a:lnTo>
                    <a:pt x="7555136" y="0"/>
                  </a:lnTo>
                  <a:lnTo>
                    <a:pt x="7555136" y="0"/>
                  </a:lnTo>
                </a:path>
              </a:pathLst>
            </a:custGeom>
            <a:ln w="13550" cap="flat">
              <a:solidFill>
                <a:srgbClr val="EBEBEB">
                  <a:alpha val="100000"/>
                </a:srgbClr>
              </a:solidFill>
              <a:prstDash val="solid"/>
              <a:round/>
            </a:ln>
          </p:spPr>
          <p:txBody>
            <a:bodyPr/>
            <a:lstStyle/>
            <a:p/>
          </p:txBody>
        </p:sp>
        <p:sp>
          <p:nvSpPr>
            <p:cNvPr id="147" name="pl147"/>
            <p:cNvSpPr/>
            <p:nvPr/>
          </p:nvSpPr>
          <p:spPr>
            <a:xfrm>
              <a:off x="1333192"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3757558"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6181924"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0" name="rc150"/>
            <p:cNvSpPr/>
            <p:nvPr/>
          </p:nvSpPr>
          <p:spPr>
            <a:xfrm>
              <a:off x="1333192" y="5823753"/>
              <a:ext cx="5652935" cy="242738"/>
            </a:xfrm>
            <a:prstGeom prst="rect">
              <a:avLst/>
            </a:prstGeom>
            <a:solidFill>
              <a:srgbClr val="80BD41">
                <a:alpha val="100000"/>
              </a:srgbClr>
            </a:solidFill>
          </p:spPr>
          <p:txBody>
            <a:bodyPr/>
            <a:lstStyle/>
            <a:p/>
          </p:txBody>
        </p:sp>
        <p:sp>
          <p:nvSpPr>
            <p:cNvPr id="151" name="rc151"/>
            <p:cNvSpPr/>
            <p:nvPr/>
          </p:nvSpPr>
          <p:spPr>
            <a:xfrm>
              <a:off x="6986127" y="5823753"/>
              <a:ext cx="888308" cy="242738"/>
            </a:xfrm>
            <a:prstGeom prst="rect">
              <a:avLst/>
            </a:prstGeom>
            <a:solidFill>
              <a:srgbClr val="1CABE2">
                <a:alpha val="100000"/>
              </a:srgbClr>
            </a:solidFill>
          </p:spPr>
          <p:txBody>
            <a:bodyPr/>
            <a:lstStyle/>
            <a:p/>
          </p:txBody>
        </p:sp>
        <p:sp>
          <p:nvSpPr>
            <p:cNvPr id="152" name="rc152"/>
            <p:cNvSpPr/>
            <p:nvPr/>
          </p:nvSpPr>
          <p:spPr>
            <a:xfrm>
              <a:off x="1333192" y="5435371"/>
              <a:ext cx="5228609" cy="242738"/>
            </a:xfrm>
            <a:prstGeom prst="rect">
              <a:avLst/>
            </a:prstGeom>
            <a:solidFill>
              <a:srgbClr val="80BD41">
                <a:alpha val="100000"/>
              </a:srgbClr>
            </a:solidFill>
          </p:spPr>
          <p:txBody>
            <a:bodyPr/>
            <a:lstStyle/>
            <a:p/>
          </p:txBody>
        </p:sp>
        <p:sp>
          <p:nvSpPr>
            <p:cNvPr id="153" name="rc153"/>
            <p:cNvSpPr/>
            <p:nvPr/>
          </p:nvSpPr>
          <p:spPr>
            <a:xfrm>
              <a:off x="6561802" y="5435371"/>
              <a:ext cx="1017070" cy="242738"/>
            </a:xfrm>
            <a:prstGeom prst="rect">
              <a:avLst/>
            </a:prstGeom>
            <a:solidFill>
              <a:srgbClr val="1CABE2">
                <a:alpha val="100000"/>
              </a:srgbClr>
            </a:solidFill>
          </p:spPr>
          <p:txBody>
            <a:bodyPr/>
            <a:lstStyle/>
            <a:p/>
          </p:txBody>
        </p:sp>
        <p:sp>
          <p:nvSpPr>
            <p:cNvPr id="154" name="tx154"/>
            <p:cNvSpPr/>
            <p:nvPr/>
          </p:nvSpPr>
          <p:spPr>
            <a:xfrm>
              <a:off x="3984234" y="5892820"/>
              <a:ext cx="350851" cy="10248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116.6</a:t>
              </a:r>
            </a:p>
          </p:txBody>
        </p:sp>
        <p:sp>
          <p:nvSpPr>
            <p:cNvPr id="155" name="tx155"/>
            <p:cNvSpPr/>
            <p:nvPr/>
          </p:nvSpPr>
          <p:spPr>
            <a:xfrm>
              <a:off x="7293843" y="5892752"/>
              <a:ext cx="272877" cy="10255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18.3</a:t>
              </a:r>
            </a:p>
          </p:txBody>
        </p:sp>
        <p:sp>
          <p:nvSpPr>
            <p:cNvPr id="156" name="tx156"/>
            <p:cNvSpPr/>
            <p:nvPr/>
          </p:nvSpPr>
          <p:spPr>
            <a:xfrm>
              <a:off x="3772071" y="5504438"/>
              <a:ext cx="350851" cy="10248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107.8</a:t>
              </a:r>
            </a:p>
          </p:txBody>
        </p:sp>
        <p:sp>
          <p:nvSpPr>
            <p:cNvPr id="157" name="tx157"/>
            <p:cNvSpPr/>
            <p:nvPr/>
          </p:nvSpPr>
          <p:spPr>
            <a:xfrm>
              <a:off x="6992362" y="5506150"/>
              <a:ext cx="155949" cy="10077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21</a:t>
              </a:r>
            </a:p>
          </p:txBody>
        </p:sp>
        <p:sp>
          <p:nvSpPr>
            <p:cNvPr id="158" name="tx158"/>
            <p:cNvSpPr/>
            <p:nvPr/>
          </p:nvSpPr>
          <p:spPr>
            <a:xfrm>
              <a:off x="8020647" y="5891132"/>
              <a:ext cx="36170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134.9</a:t>
              </a:r>
            </a:p>
          </p:txBody>
        </p:sp>
        <p:sp>
          <p:nvSpPr>
            <p:cNvPr id="159" name="tx159"/>
            <p:cNvSpPr/>
            <p:nvPr/>
          </p:nvSpPr>
          <p:spPr>
            <a:xfrm>
              <a:off x="7710305" y="5502821"/>
              <a:ext cx="36170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128.8</a:t>
              </a:r>
            </a:p>
          </p:txBody>
        </p:sp>
        <p:sp>
          <p:nvSpPr>
            <p:cNvPr id="160" name="tx160"/>
            <p:cNvSpPr/>
            <p:nvPr/>
          </p:nvSpPr>
          <p:spPr>
            <a:xfrm>
              <a:off x="616369" y="58930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1" name="tx161"/>
            <p:cNvSpPr/>
            <p:nvPr/>
          </p:nvSpPr>
          <p:spPr>
            <a:xfrm>
              <a:off x="616369" y="550455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2" name="tx162"/>
            <p:cNvSpPr/>
            <p:nvPr/>
          </p:nvSpPr>
          <p:spPr>
            <a:xfrm>
              <a:off x="1216753" y="6158564"/>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63" name="tx163"/>
            <p:cNvSpPr/>
            <p:nvPr/>
          </p:nvSpPr>
          <p:spPr>
            <a:xfrm>
              <a:off x="3602272"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 M</a:t>
              </a:r>
            </a:p>
          </p:txBody>
        </p:sp>
        <p:sp>
          <p:nvSpPr>
            <p:cNvPr id="164" name="tx164"/>
            <p:cNvSpPr/>
            <p:nvPr/>
          </p:nvSpPr>
          <p:spPr>
            <a:xfrm>
              <a:off x="5987791" y="6158564"/>
              <a:ext cx="3882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 M</a:t>
              </a:r>
            </a:p>
          </p:txBody>
        </p:sp>
        <p:sp>
          <p:nvSpPr>
            <p:cNvPr id="165" name="tx165"/>
            <p:cNvSpPr/>
            <p:nvPr/>
          </p:nvSpPr>
          <p:spPr>
            <a:xfrm>
              <a:off x="3878429" y="6293768"/>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66" name="tx166"/>
            <p:cNvSpPr/>
            <p:nvPr/>
          </p:nvSpPr>
          <p:spPr>
            <a:xfrm>
              <a:off x="854592" y="6498923"/>
              <a:ext cx="769032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 Note: Unvaccinated includes zero-dose and undervaccinated children.</a:t>
              </a:r>
            </a:p>
          </p:txBody>
        </p:sp>
      </p:grpSp>
      <p:sp>
        <p:nvSpPr>
          <p:cNvPr id="16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DTP3 coverage in 2023 (84%) was lower than in 2019 (86%).
The number of children vaccinated with DTP3 decreased 8% from 116.6m in 2019 to 107.8m in 2023.
The number of surviving infants decreased approximately 5% from 134.9m in 2019 to 128.8m in 2023.
In 2023, 8.8m fewer children were vaccinated than in 2019.
In 2023, there were 6.1m fewer surviving infants (target population) than in 2019.
For vaccine coverage to increase, the number of children vaccinated needs to either increase or at least decline at a slower rate than the decline in surviving infant target population.</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40093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8976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85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6741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5652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4534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3417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2300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183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973760" y="859206"/>
              <a:ext cx="0" cy="3035280"/>
            </a:xfrm>
            <a:custGeom>
              <a:avLst/>
              <a:pathLst>
                <a:path w="0" h="3035280">
                  <a:moveTo>
                    <a:pt x="0" y="303528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257000" y="859206"/>
              <a:ext cx="0" cy="3035280"/>
            </a:xfrm>
            <a:custGeom>
              <a:avLst/>
              <a:pathLst>
                <a:path w="0" h="3035280">
                  <a:moveTo>
                    <a:pt x="0" y="303528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540239" y="859206"/>
              <a:ext cx="0" cy="3035280"/>
            </a:xfrm>
            <a:custGeom>
              <a:avLst/>
              <a:pathLst>
                <a:path w="0" h="3035280">
                  <a:moveTo>
                    <a:pt x="0" y="303528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823479" y="859206"/>
              <a:ext cx="0" cy="3035280"/>
            </a:xfrm>
            <a:custGeom>
              <a:avLst/>
              <a:pathLst>
                <a:path w="0" h="3035280">
                  <a:moveTo>
                    <a:pt x="0" y="303528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106718" y="859206"/>
              <a:ext cx="0" cy="3035280"/>
            </a:xfrm>
            <a:custGeom>
              <a:avLst/>
              <a:pathLst>
                <a:path w="0" h="3035280">
                  <a:moveTo>
                    <a:pt x="0" y="303528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389958" y="859206"/>
              <a:ext cx="0" cy="3035280"/>
            </a:xfrm>
            <a:custGeom>
              <a:avLst/>
              <a:pathLst>
                <a:path w="0" h="3035280">
                  <a:moveTo>
                    <a:pt x="0" y="303528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673197" y="859206"/>
              <a:ext cx="0" cy="3035280"/>
            </a:xfrm>
            <a:custGeom>
              <a:avLst/>
              <a:pathLst>
                <a:path w="0" h="3035280">
                  <a:moveTo>
                    <a:pt x="0" y="303528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956437" y="859206"/>
              <a:ext cx="0" cy="3035280"/>
            </a:xfrm>
            <a:custGeom>
              <a:avLst/>
              <a:pathLst>
                <a:path w="0" h="3035280">
                  <a:moveTo>
                    <a:pt x="0" y="303528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39676" y="859206"/>
              <a:ext cx="0" cy="3035280"/>
            </a:xfrm>
            <a:custGeom>
              <a:avLst/>
              <a:pathLst>
                <a:path w="0" h="3035280">
                  <a:moveTo>
                    <a:pt x="0" y="303528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22916" y="859206"/>
              <a:ext cx="0" cy="3035280"/>
            </a:xfrm>
            <a:custGeom>
              <a:avLst/>
              <a:pathLst>
                <a:path w="0" h="3035280">
                  <a:moveTo>
                    <a:pt x="0" y="303528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806155" y="859206"/>
              <a:ext cx="0" cy="3035280"/>
            </a:xfrm>
            <a:custGeom>
              <a:avLst/>
              <a:pathLst>
                <a:path w="0" h="3035280">
                  <a:moveTo>
                    <a:pt x="0" y="303528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089395" y="859206"/>
              <a:ext cx="0" cy="3035280"/>
            </a:xfrm>
            <a:custGeom>
              <a:avLst/>
              <a:pathLst>
                <a:path w="0" h="3035280">
                  <a:moveTo>
                    <a:pt x="0" y="3035280"/>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372634" y="859206"/>
              <a:ext cx="0" cy="3035280"/>
            </a:xfrm>
            <a:custGeom>
              <a:avLst/>
              <a:pathLst>
                <a:path w="0" h="3035280">
                  <a:moveTo>
                    <a:pt x="0" y="3035280"/>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655874" y="859206"/>
              <a:ext cx="0" cy="3035280"/>
            </a:xfrm>
            <a:custGeom>
              <a:avLst/>
              <a:pathLst>
                <a:path w="0" h="3035280">
                  <a:moveTo>
                    <a:pt x="0" y="3035280"/>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39113" y="859206"/>
              <a:ext cx="0" cy="3035280"/>
            </a:xfrm>
            <a:custGeom>
              <a:avLst/>
              <a:pathLst>
                <a:path w="0" h="3035280">
                  <a:moveTo>
                    <a:pt x="0" y="3035280"/>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22353" y="859206"/>
              <a:ext cx="0" cy="3035280"/>
            </a:xfrm>
            <a:custGeom>
              <a:avLst/>
              <a:pathLst>
                <a:path w="0" h="3035280">
                  <a:moveTo>
                    <a:pt x="0" y="3035280"/>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505593" y="859206"/>
              <a:ext cx="0" cy="3035280"/>
            </a:xfrm>
            <a:custGeom>
              <a:avLst/>
              <a:pathLst>
                <a:path w="0" h="3035280">
                  <a:moveTo>
                    <a:pt x="0" y="3035280"/>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788832" y="859206"/>
              <a:ext cx="0" cy="3035280"/>
            </a:xfrm>
            <a:custGeom>
              <a:avLst/>
              <a:pathLst>
                <a:path w="0" h="3035280">
                  <a:moveTo>
                    <a:pt x="0" y="3035280"/>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72072" y="859206"/>
              <a:ext cx="0" cy="3035280"/>
            </a:xfrm>
            <a:custGeom>
              <a:avLst/>
              <a:pathLst>
                <a:path w="0" h="3035280">
                  <a:moveTo>
                    <a:pt x="0" y="3035280"/>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55311" y="859206"/>
              <a:ext cx="0" cy="3035280"/>
            </a:xfrm>
            <a:custGeom>
              <a:avLst/>
              <a:pathLst>
                <a:path w="0" h="3035280">
                  <a:moveTo>
                    <a:pt x="0" y="3035280"/>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38551" y="859206"/>
              <a:ext cx="0" cy="3035280"/>
            </a:xfrm>
            <a:custGeom>
              <a:avLst/>
              <a:pathLst>
                <a:path w="0" h="3035280">
                  <a:moveTo>
                    <a:pt x="0" y="3035280"/>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21790" y="859206"/>
              <a:ext cx="0" cy="3035280"/>
            </a:xfrm>
            <a:custGeom>
              <a:avLst/>
              <a:pathLst>
                <a:path w="0" h="3035280">
                  <a:moveTo>
                    <a:pt x="0" y="3035280"/>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205030" y="859206"/>
              <a:ext cx="0" cy="3035280"/>
            </a:xfrm>
            <a:custGeom>
              <a:avLst/>
              <a:pathLst>
                <a:path w="0" h="3035280">
                  <a:moveTo>
                    <a:pt x="0" y="3035280"/>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488269" y="859206"/>
              <a:ext cx="0" cy="3035280"/>
            </a:xfrm>
            <a:custGeom>
              <a:avLst/>
              <a:pathLst>
                <a:path w="0" h="3035280">
                  <a:moveTo>
                    <a:pt x="0" y="3035280"/>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771509" y="859206"/>
              <a:ext cx="0" cy="3035280"/>
            </a:xfrm>
            <a:custGeom>
              <a:avLst/>
              <a:pathLst>
                <a:path w="0" h="3035280">
                  <a:moveTo>
                    <a:pt x="0" y="3035280"/>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054748" y="859206"/>
              <a:ext cx="0" cy="3035280"/>
            </a:xfrm>
            <a:custGeom>
              <a:avLst/>
              <a:pathLst>
                <a:path w="0" h="3035280">
                  <a:moveTo>
                    <a:pt x="0" y="3035280"/>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337988" y="859206"/>
              <a:ext cx="0" cy="3035280"/>
            </a:xfrm>
            <a:custGeom>
              <a:avLst/>
              <a:pathLst>
                <a:path w="0" h="3035280">
                  <a:moveTo>
                    <a:pt x="0" y="3035280"/>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621227" y="859206"/>
              <a:ext cx="0" cy="3035280"/>
            </a:xfrm>
            <a:custGeom>
              <a:avLst/>
              <a:pathLst>
                <a:path w="0" h="3035280">
                  <a:moveTo>
                    <a:pt x="0" y="3035280"/>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8904467" y="859206"/>
              <a:ext cx="0" cy="3035280"/>
            </a:xfrm>
            <a:custGeom>
              <a:avLst/>
              <a:pathLst>
                <a:path w="0" h="3035280">
                  <a:moveTo>
                    <a:pt x="0" y="3035280"/>
                  </a:moveTo>
                  <a:lnTo>
                    <a:pt x="0" y="0"/>
                  </a:lnTo>
                  <a:lnTo>
                    <a:pt x="0" y="0"/>
                  </a:lnTo>
                </a:path>
              </a:pathLst>
            </a:custGeom>
            <a:ln w="13550" cap="flat">
              <a:solidFill>
                <a:srgbClr val="EBEBEB">
                  <a:alpha val="100000"/>
                </a:srgbClr>
              </a:solidFill>
              <a:prstDash val="solid"/>
              <a:round/>
            </a:ln>
          </p:spPr>
          <p:txBody>
            <a:bodyPr/>
            <a:lstStyle/>
            <a:p/>
          </p:txBody>
        </p:sp>
        <p:sp>
          <p:nvSpPr>
            <p:cNvPr id="42" name="rc42"/>
            <p:cNvSpPr/>
            <p:nvPr/>
          </p:nvSpPr>
          <p:spPr>
            <a:xfrm>
              <a:off x="846302" y="3301370"/>
              <a:ext cx="254915" cy="455149"/>
            </a:xfrm>
            <a:prstGeom prst="rect">
              <a:avLst/>
            </a:prstGeom>
            <a:solidFill>
              <a:srgbClr val="1CABE2">
                <a:alpha val="100000"/>
              </a:srgbClr>
            </a:solidFill>
          </p:spPr>
          <p:txBody>
            <a:bodyPr/>
            <a:lstStyle/>
            <a:p/>
          </p:txBody>
        </p:sp>
        <p:sp>
          <p:nvSpPr>
            <p:cNvPr id="43" name="rc43"/>
            <p:cNvSpPr/>
            <p:nvPr/>
          </p:nvSpPr>
          <p:spPr>
            <a:xfrm>
              <a:off x="1129542" y="2760880"/>
              <a:ext cx="254915" cy="995640"/>
            </a:xfrm>
            <a:prstGeom prst="rect">
              <a:avLst/>
            </a:prstGeom>
            <a:solidFill>
              <a:srgbClr val="1CABE2">
                <a:alpha val="100000"/>
              </a:srgbClr>
            </a:solidFill>
          </p:spPr>
          <p:txBody>
            <a:bodyPr/>
            <a:lstStyle/>
            <a:p/>
          </p:txBody>
        </p:sp>
        <p:sp>
          <p:nvSpPr>
            <p:cNvPr id="44" name="rc44"/>
            <p:cNvSpPr/>
            <p:nvPr/>
          </p:nvSpPr>
          <p:spPr>
            <a:xfrm>
              <a:off x="1696021" y="2561751"/>
              <a:ext cx="254915" cy="1194768"/>
            </a:xfrm>
            <a:prstGeom prst="rect">
              <a:avLst/>
            </a:prstGeom>
            <a:solidFill>
              <a:srgbClr val="1CABE2">
                <a:alpha val="100000"/>
              </a:srgbClr>
            </a:solidFill>
          </p:spPr>
          <p:txBody>
            <a:bodyPr/>
            <a:lstStyle/>
            <a:p/>
          </p:txBody>
        </p:sp>
        <p:sp>
          <p:nvSpPr>
            <p:cNvPr id="45" name="rc45"/>
            <p:cNvSpPr/>
            <p:nvPr/>
          </p:nvSpPr>
          <p:spPr>
            <a:xfrm>
              <a:off x="1412781" y="2561751"/>
              <a:ext cx="254915" cy="1194768"/>
            </a:xfrm>
            <a:prstGeom prst="rect">
              <a:avLst/>
            </a:prstGeom>
            <a:solidFill>
              <a:srgbClr val="1CABE2">
                <a:alpha val="100000"/>
              </a:srgbClr>
            </a:solidFill>
          </p:spPr>
          <p:txBody>
            <a:bodyPr/>
            <a:lstStyle/>
            <a:p/>
          </p:txBody>
        </p:sp>
        <p:sp>
          <p:nvSpPr>
            <p:cNvPr id="46" name="rc46"/>
            <p:cNvSpPr/>
            <p:nvPr/>
          </p:nvSpPr>
          <p:spPr>
            <a:xfrm>
              <a:off x="1979261" y="2447964"/>
              <a:ext cx="254915" cy="1308555"/>
            </a:xfrm>
            <a:prstGeom prst="rect">
              <a:avLst/>
            </a:prstGeom>
            <a:solidFill>
              <a:srgbClr val="1CABE2">
                <a:alpha val="100000"/>
              </a:srgbClr>
            </a:solidFill>
          </p:spPr>
          <p:txBody>
            <a:bodyPr/>
            <a:lstStyle/>
            <a:p/>
          </p:txBody>
        </p:sp>
        <p:sp>
          <p:nvSpPr>
            <p:cNvPr id="47" name="rc47"/>
            <p:cNvSpPr/>
            <p:nvPr/>
          </p:nvSpPr>
          <p:spPr>
            <a:xfrm>
              <a:off x="2262500" y="2419517"/>
              <a:ext cx="254915" cy="1337002"/>
            </a:xfrm>
            <a:prstGeom prst="rect">
              <a:avLst/>
            </a:prstGeom>
            <a:solidFill>
              <a:srgbClr val="1CABE2">
                <a:alpha val="100000"/>
              </a:srgbClr>
            </a:solidFill>
          </p:spPr>
          <p:txBody>
            <a:bodyPr/>
            <a:lstStyle/>
            <a:p/>
          </p:txBody>
        </p:sp>
        <p:sp>
          <p:nvSpPr>
            <p:cNvPr id="48" name="rc48"/>
            <p:cNvSpPr/>
            <p:nvPr/>
          </p:nvSpPr>
          <p:spPr>
            <a:xfrm>
              <a:off x="2828979" y="2305730"/>
              <a:ext cx="254915" cy="1450790"/>
            </a:xfrm>
            <a:prstGeom prst="rect">
              <a:avLst/>
            </a:prstGeom>
            <a:solidFill>
              <a:srgbClr val="1CABE2">
                <a:alpha val="100000"/>
              </a:srgbClr>
            </a:solidFill>
          </p:spPr>
          <p:txBody>
            <a:bodyPr/>
            <a:lstStyle/>
            <a:p/>
          </p:txBody>
        </p:sp>
        <p:sp>
          <p:nvSpPr>
            <p:cNvPr id="49" name="rc49"/>
            <p:cNvSpPr/>
            <p:nvPr/>
          </p:nvSpPr>
          <p:spPr>
            <a:xfrm>
              <a:off x="2545740" y="2305730"/>
              <a:ext cx="254915" cy="1450790"/>
            </a:xfrm>
            <a:prstGeom prst="rect">
              <a:avLst/>
            </a:prstGeom>
            <a:solidFill>
              <a:srgbClr val="1CABE2">
                <a:alpha val="100000"/>
              </a:srgbClr>
            </a:solidFill>
          </p:spPr>
          <p:txBody>
            <a:bodyPr/>
            <a:lstStyle/>
            <a:p/>
          </p:txBody>
        </p:sp>
        <p:sp>
          <p:nvSpPr>
            <p:cNvPr id="50" name="rc50"/>
            <p:cNvSpPr/>
            <p:nvPr/>
          </p:nvSpPr>
          <p:spPr>
            <a:xfrm>
              <a:off x="3112219" y="2220389"/>
              <a:ext cx="254915" cy="1536130"/>
            </a:xfrm>
            <a:prstGeom prst="rect">
              <a:avLst/>
            </a:prstGeom>
            <a:solidFill>
              <a:srgbClr val="1CABE2">
                <a:alpha val="100000"/>
              </a:srgbClr>
            </a:solidFill>
          </p:spPr>
          <p:txBody>
            <a:bodyPr/>
            <a:lstStyle/>
            <a:p/>
          </p:txBody>
        </p:sp>
        <p:sp>
          <p:nvSpPr>
            <p:cNvPr id="51" name="rc51"/>
            <p:cNvSpPr/>
            <p:nvPr/>
          </p:nvSpPr>
          <p:spPr>
            <a:xfrm>
              <a:off x="3395458" y="2220389"/>
              <a:ext cx="254915" cy="1536130"/>
            </a:xfrm>
            <a:prstGeom prst="rect">
              <a:avLst/>
            </a:prstGeom>
            <a:solidFill>
              <a:srgbClr val="1CABE2">
                <a:alpha val="100000"/>
              </a:srgbClr>
            </a:solidFill>
          </p:spPr>
          <p:txBody>
            <a:bodyPr/>
            <a:lstStyle/>
            <a:p/>
          </p:txBody>
        </p:sp>
        <p:sp>
          <p:nvSpPr>
            <p:cNvPr id="52" name="rc52"/>
            <p:cNvSpPr/>
            <p:nvPr/>
          </p:nvSpPr>
          <p:spPr>
            <a:xfrm>
              <a:off x="3678698" y="2191942"/>
              <a:ext cx="254915" cy="1564577"/>
            </a:xfrm>
            <a:prstGeom prst="rect">
              <a:avLst/>
            </a:prstGeom>
            <a:solidFill>
              <a:srgbClr val="1CABE2">
                <a:alpha val="100000"/>
              </a:srgbClr>
            </a:solidFill>
          </p:spPr>
          <p:txBody>
            <a:bodyPr/>
            <a:lstStyle/>
            <a:p/>
          </p:txBody>
        </p:sp>
        <p:sp>
          <p:nvSpPr>
            <p:cNvPr id="53" name="rc53"/>
            <p:cNvSpPr/>
            <p:nvPr/>
          </p:nvSpPr>
          <p:spPr>
            <a:xfrm>
              <a:off x="3961937" y="2163495"/>
              <a:ext cx="254915" cy="1593024"/>
            </a:xfrm>
            <a:prstGeom prst="rect">
              <a:avLst/>
            </a:prstGeom>
            <a:solidFill>
              <a:srgbClr val="1CABE2">
                <a:alpha val="100000"/>
              </a:srgbClr>
            </a:solidFill>
          </p:spPr>
          <p:txBody>
            <a:bodyPr/>
            <a:lstStyle/>
            <a:p/>
          </p:txBody>
        </p:sp>
        <p:sp>
          <p:nvSpPr>
            <p:cNvPr id="54" name="rc54"/>
            <p:cNvSpPr/>
            <p:nvPr/>
          </p:nvSpPr>
          <p:spPr>
            <a:xfrm>
              <a:off x="4528416" y="2049708"/>
              <a:ext cx="254915" cy="1706812"/>
            </a:xfrm>
            <a:prstGeom prst="rect">
              <a:avLst/>
            </a:prstGeom>
            <a:solidFill>
              <a:srgbClr val="1CABE2">
                <a:alpha val="100000"/>
              </a:srgbClr>
            </a:solidFill>
          </p:spPr>
          <p:txBody>
            <a:bodyPr/>
            <a:lstStyle/>
            <a:p/>
          </p:txBody>
        </p:sp>
        <p:sp>
          <p:nvSpPr>
            <p:cNvPr id="55" name="rc55"/>
            <p:cNvSpPr/>
            <p:nvPr/>
          </p:nvSpPr>
          <p:spPr>
            <a:xfrm>
              <a:off x="4245177" y="2049708"/>
              <a:ext cx="254915" cy="1706812"/>
            </a:xfrm>
            <a:prstGeom prst="rect">
              <a:avLst/>
            </a:prstGeom>
            <a:solidFill>
              <a:srgbClr val="1CABE2">
                <a:alpha val="100000"/>
              </a:srgbClr>
            </a:solidFill>
          </p:spPr>
          <p:txBody>
            <a:bodyPr/>
            <a:lstStyle/>
            <a:p/>
          </p:txBody>
        </p:sp>
        <p:sp>
          <p:nvSpPr>
            <p:cNvPr id="56" name="rc56"/>
            <p:cNvSpPr/>
            <p:nvPr/>
          </p:nvSpPr>
          <p:spPr>
            <a:xfrm>
              <a:off x="4811656" y="1992814"/>
              <a:ext cx="254915" cy="1763705"/>
            </a:xfrm>
            <a:prstGeom prst="rect">
              <a:avLst/>
            </a:prstGeom>
            <a:solidFill>
              <a:srgbClr val="1CABE2">
                <a:alpha val="100000"/>
              </a:srgbClr>
            </a:solidFill>
          </p:spPr>
          <p:txBody>
            <a:bodyPr/>
            <a:lstStyle/>
            <a:p/>
          </p:txBody>
        </p:sp>
        <p:sp>
          <p:nvSpPr>
            <p:cNvPr id="57" name="rc57"/>
            <p:cNvSpPr/>
            <p:nvPr/>
          </p:nvSpPr>
          <p:spPr>
            <a:xfrm>
              <a:off x="5378135" y="1907473"/>
              <a:ext cx="254915" cy="1849046"/>
            </a:xfrm>
            <a:prstGeom prst="rect">
              <a:avLst/>
            </a:prstGeom>
            <a:solidFill>
              <a:srgbClr val="1CABE2">
                <a:alpha val="100000"/>
              </a:srgbClr>
            </a:solidFill>
          </p:spPr>
          <p:txBody>
            <a:bodyPr/>
            <a:lstStyle/>
            <a:p/>
          </p:txBody>
        </p:sp>
        <p:sp>
          <p:nvSpPr>
            <p:cNvPr id="58" name="rc58"/>
            <p:cNvSpPr/>
            <p:nvPr/>
          </p:nvSpPr>
          <p:spPr>
            <a:xfrm>
              <a:off x="5094895" y="1907473"/>
              <a:ext cx="254915" cy="1849046"/>
            </a:xfrm>
            <a:prstGeom prst="rect">
              <a:avLst/>
            </a:prstGeom>
            <a:solidFill>
              <a:srgbClr val="1CABE2">
                <a:alpha val="100000"/>
              </a:srgbClr>
            </a:solidFill>
          </p:spPr>
          <p:txBody>
            <a:bodyPr/>
            <a:lstStyle/>
            <a:p/>
          </p:txBody>
        </p:sp>
        <p:sp>
          <p:nvSpPr>
            <p:cNvPr id="59" name="rc59"/>
            <p:cNvSpPr/>
            <p:nvPr/>
          </p:nvSpPr>
          <p:spPr>
            <a:xfrm>
              <a:off x="6227853" y="1879027"/>
              <a:ext cx="254915" cy="1877493"/>
            </a:xfrm>
            <a:prstGeom prst="rect">
              <a:avLst/>
            </a:prstGeom>
            <a:solidFill>
              <a:srgbClr val="1CABE2">
                <a:alpha val="100000"/>
              </a:srgbClr>
            </a:solidFill>
          </p:spPr>
          <p:txBody>
            <a:bodyPr/>
            <a:lstStyle/>
            <a:p/>
          </p:txBody>
        </p:sp>
        <p:sp>
          <p:nvSpPr>
            <p:cNvPr id="60" name="rc60"/>
            <p:cNvSpPr/>
            <p:nvPr/>
          </p:nvSpPr>
          <p:spPr>
            <a:xfrm>
              <a:off x="5661374" y="1879027"/>
              <a:ext cx="254915" cy="1877493"/>
            </a:xfrm>
            <a:prstGeom prst="rect">
              <a:avLst/>
            </a:prstGeom>
            <a:solidFill>
              <a:srgbClr val="1CABE2">
                <a:alpha val="100000"/>
              </a:srgbClr>
            </a:solidFill>
          </p:spPr>
          <p:txBody>
            <a:bodyPr/>
            <a:lstStyle/>
            <a:p/>
          </p:txBody>
        </p:sp>
        <p:sp>
          <p:nvSpPr>
            <p:cNvPr id="61" name="rc61"/>
            <p:cNvSpPr/>
            <p:nvPr/>
          </p:nvSpPr>
          <p:spPr>
            <a:xfrm>
              <a:off x="5944614" y="1879027"/>
              <a:ext cx="254915" cy="1877493"/>
            </a:xfrm>
            <a:prstGeom prst="rect">
              <a:avLst/>
            </a:prstGeom>
            <a:solidFill>
              <a:srgbClr val="1CABE2">
                <a:alpha val="100000"/>
              </a:srgbClr>
            </a:solidFill>
          </p:spPr>
          <p:txBody>
            <a:bodyPr/>
            <a:lstStyle/>
            <a:p/>
          </p:txBody>
        </p:sp>
        <p:sp>
          <p:nvSpPr>
            <p:cNvPr id="62" name="rc62"/>
            <p:cNvSpPr/>
            <p:nvPr/>
          </p:nvSpPr>
          <p:spPr>
            <a:xfrm>
              <a:off x="6511093" y="1850580"/>
              <a:ext cx="254915" cy="1905940"/>
            </a:xfrm>
            <a:prstGeom prst="rect">
              <a:avLst/>
            </a:prstGeom>
            <a:solidFill>
              <a:srgbClr val="80BD41">
                <a:alpha val="100000"/>
              </a:srgbClr>
            </a:solidFill>
          </p:spPr>
          <p:txBody>
            <a:bodyPr/>
            <a:lstStyle/>
            <a:p/>
          </p:txBody>
        </p:sp>
        <p:sp>
          <p:nvSpPr>
            <p:cNvPr id="63" name="rc63"/>
            <p:cNvSpPr/>
            <p:nvPr/>
          </p:nvSpPr>
          <p:spPr>
            <a:xfrm>
              <a:off x="6794332" y="1765239"/>
              <a:ext cx="254915" cy="1991280"/>
            </a:xfrm>
            <a:prstGeom prst="rect">
              <a:avLst/>
            </a:prstGeom>
            <a:solidFill>
              <a:srgbClr val="80BD41">
                <a:alpha val="100000"/>
              </a:srgbClr>
            </a:solidFill>
          </p:spPr>
          <p:txBody>
            <a:bodyPr/>
            <a:lstStyle/>
            <a:p/>
          </p:txBody>
        </p:sp>
        <p:sp>
          <p:nvSpPr>
            <p:cNvPr id="64" name="rc64"/>
            <p:cNvSpPr/>
            <p:nvPr/>
          </p:nvSpPr>
          <p:spPr>
            <a:xfrm>
              <a:off x="7077572" y="1708345"/>
              <a:ext cx="254915" cy="2048174"/>
            </a:xfrm>
            <a:prstGeom prst="rect">
              <a:avLst/>
            </a:prstGeom>
            <a:solidFill>
              <a:srgbClr val="80BD41">
                <a:alpha val="100000"/>
              </a:srgbClr>
            </a:solidFill>
          </p:spPr>
          <p:txBody>
            <a:bodyPr/>
            <a:lstStyle/>
            <a:p/>
          </p:txBody>
        </p:sp>
        <p:sp>
          <p:nvSpPr>
            <p:cNvPr id="65" name="rc65"/>
            <p:cNvSpPr/>
            <p:nvPr/>
          </p:nvSpPr>
          <p:spPr>
            <a:xfrm>
              <a:off x="7360811" y="1395430"/>
              <a:ext cx="254915" cy="2361090"/>
            </a:xfrm>
            <a:prstGeom prst="rect">
              <a:avLst/>
            </a:prstGeom>
            <a:solidFill>
              <a:srgbClr val="80BD41">
                <a:alpha val="100000"/>
              </a:srgbClr>
            </a:solidFill>
          </p:spPr>
          <p:txBody>
            <a:bodyPr/>
            <a:lstStyle/>
            <a:p/>
          </p:txBody>
        </p:sp>
        <p:sp>
          <p:nvSpPr>
            <p:cNvPr id="66" name="rc66"/>
            <p:cNvSpPr/>
            <p:nvPr/>
          </p:nvSpPr>
          <p:spPr>
            <a:xfrm>
              <a:off x="7644051" y="1338536"/>
              <a:ext cx="254915" cy="2417983"/>
            </a:xfrm>
            <a:prstGeom prst="rect">
              <a:avLst/>
            </a:prstGeom>
            <a:solidFill>
              <a:srgbClr val="80BD41">
                <a:alpha val="100000"/>
              </a:srgbClr>
            </a:solidFill>
          </p:spPr>
          <p:txBody>
            <a:bodyPr/>
            <a:lstStyle/>
            <a:p/>
          </p:txBody>
        </p:sp>
        <p:sp>
          <p:nvSpPr>
            <p:cNvPr id="67" name="rc67"/>
            <p:cNvSpPr/>
            <p:nvPr/>
          </p:nvSpPr>
          <p:spPr>
            <a:xfrm>
              <a:off x="7927290" y="1310089"/>
              <a:ext cx="254915" cy="2446430"/>
            </a:xfrm>
            <a:prstGeom prst="rect">
              <a:avLst/>
            </a:prstGeom>
            <a:solidFill>
              <a:srgbClr val="80BD41">
                <a:alpha val="100000"/>
              </a:srgbClr>
            </a:solidFill>
          </p:spPr>
          <p:txBody>
            <a:bodyPr/>
            <a:lstStyle/>
            <a:p/>
          </p:txBody>
        </p:sp>
        <p:sp>
          <p:nvSpPr>
            <p:cNvPr id="68" name="rc68"/>
            <p:cNvSpPr/>
            <p:nvPr/>
          </p:nvSpPr>
          <p:spPr>
            <a:xfrm>
              <a:off x="8210530" y="1196302"/>
              <a:ext cx="254915" cy="2560218"/>
            </a:xfrm>
            <a:prstGeom prst="rect">
              <a:avLst/>
            </a:prstGeom>
            <a:solidFill>
              <a:srgbClr val="80BD41">
                <a:alpha val="100000"/>
              </a:srgbClr>
            </a:solidFill>
          </p:spPr>
          <p:txBody>
            <a:bodyPr/>
            <a:lstStyle/>
            <a:p/>
          </p:txBody>
        </p:sp>
        <p:sp>
          <p:nvSpPr>
            <p:cNvPr id="69" name="rc69"/>
            <p:cNvSpPr/>
            <p:nvPr/>
          </p:nvSpPr>
          <p:spPr>
            <a:xfrm>
              <a:off x="8493769" y="1167855"/>
              <a:ext cx="254915" cy="2588665"/>
            </a:xfrm>
            <a:prstGeom prst="rect">
              <a:avLst/>
            </a:prstGeom>
            <a:solidFill>
              <a:srgbClr val="80BD41">
                <a:alpha val="100000"/>
              </a:srgbClr>
            </a:solidFill>
          </p:spPr>
          <p:txBody>
            <a:bodyPr/>
            <a:lstStyle/>
            <a:p/>
          </p:txBody>
        </p:sp>
        <p:sp>
          <p:nvSpPr>
            <p:cNvPr id="70" name="rc70"/>
            <p:cNvSpPr/>
            <p:nvPr/>
          </p:nvSpPr>
          <p:spPr>
            <a:xfrm>
              <a:off x="8777009" y="997174"/>
              <a:ext cx="254915" cy="2759346"/>
            </a:xfrm>
            <a:prstGeom prst="rect">
              <a:avLst/>
            </a:prstGeom>
            <a:solidFill>
              <a:srgbClr val="80BD41">
                <a:alpha val="100000"/>
              </a:srgbClr>
            </a:solidFill>
          </p:spPr>
          <p:txBody>
            <a:bodyPr/>
            <a:lstStyle/>
            <a:p/>
          </p:txBody>
        </p:sp>
        <p:sp>
          <p:nvSpPr>
            <p:cNvPr id="71" name="rc71"/>
            <p:cNvSpPr/>
            <p:nvPr/>
          </p:nvSpPr>
          <p:spPr>
            <a:xfrm>
              <a:off x="846302" y="3301370"/>
              <a:ext cx="254915" cy="455149"/>
            </a:xfrm>
            <a:prstGeom prst="rect">
              <a:avLst/>
            </a:prstGeom>
            <a:solidFill>
              <a:srgbClr val="1CABE2">
                <a:alpha val="100000"/>
              </a:srgbClr>
            </a:solidFill>
          </p:spPr>
          <p:txBody>
            <a:bodyPr/>
            <a:lstStyle/>
            <a:p/>
          </p:txBody>
        </p:sp>
        <p:sp>
          <p:nvSpPr>
            <p:cNvPr id="72" name="rc72"/>
            <p:cNvSpPr/>
            <p:nvPr/>
          </p:nvSpPr>
          <p:spPr>
            <a:xfrm>
              <a:off x="1129542" y="2760880"/>
              <a:ext cx="254915" cy="995640"/>
            </a:xfrm>
            <a:prstGeom prst="rect">
              <a:avLst/>
            </a:prstGeom>
            <a:solidFill>
              <a:srgbClr val="1CABE2">
                <a:alpha val="100000"/>
              </a:srgbClr>
            </a:solidFill>
          </p:spPr>
          <p:txBody>
            <a:bodyPr/>
            <a:lstStyle/>
            <a:p/>
          </p:txBody>
        </p:sp>
        <p:sp>
          <p:nvSpPr>
            <p:cNvPr id="73" name="rc73"/>
            <p:cNvSpPr/>
            <p:nvPr/>
          </p:nvSpPr>
          <p:spPr>
            <a:xfrm>
              <a:off x="1696021" y="2561751"/>
              <a:ext cx="254915" cy="1194768"/>
            </a:xfrm>
            <a:prstGeom prst="rect">
              <a:avLst/>
            </a:prstGeom>
            <a:solidFill>
              <a:srgbClr val="1CABE2">
                <a:alpha val="100000"/>
              </a:srgbClr>
            </a:solidFill>
          </p:spPr>
          <p:txBody>
            <a:bodyPr/>
            <a:lstStyle/>
            <a:p/>
          </p:txBody>
        </p:sp>
        <p:sp>
          <p:nvSpPr>
            <p:cNvPr id="74" name="rc74"/>
            <p:cNvSpPr/>
            <p:nvPr/>
          </p:nvSpPr>
          <p:spPr>
            <a:xfrm>
              <a:off x="1412781" y="2561751"/>
              <a:ext cx="254915" cy="1194768"/>
            </a:xfrm>
            <a:prstGeom prst="rect">
              <a:avLst/>
            </a:prstGeom>
            <a:solidFill>
              <a:srgbClr val="1CABE2">
                <a:alpha val="100000"/>
              </a:srgbClr>
            </a:solidFill>
          </p:spPr>
          <p:txBody>
            <a:bodyPr/>
            <a:lstStyle/>
            <a:p/>
          </p:txBody>
        </p:sp>
        <p:sp>
          <p:nvSpPr>
            <p:cNvPr id="75" name="rc75"/>
            <p:cNvSpPr/>
            <p:nvPr/>
          </p:nvSpPr>
          <p:spPr>
            <a:xfrm>
              <a:off x="1979261" y="2447964"/>
              <a:ext cx="254915" cy="1308555"/>
            </a:xfrm>
            <a:prstGeom prst="rect">
              <a:avLst/>
            </a:prstGeom>
            <a:solidFill>
              <a:srgbClr val="1CABE2">
                <a:alpha val="100000"/>
              </a:srgbClr>
            </a:solidFill>
          </p:spPr>
          <p:txBody>
            <a:bodyPr/>
            <a:lstStyle/>
            <a:p/>
          </p:txBody>
        </p:sp>
        <p:sp>
          <p:nvSpPr>
            <p:cNvPr id="76" name="rc76"/>
            <p:cNvSpPr/>
            <p:nvPr/>
          </p:nvSpPr>
          <p:spPr>
            <a:xfrm>
              <a:off x="2262500" y="2419517"/>
              <a:ext cx="254915" cy="1337002"/>
            </a:xfrm>
            <a:prstGeom prst="rect">
              <a:avLst/>
            </a:prstGeom>
            <a:solidFill>
              <a:srgbClr val="1CABE2">
                <a:alpha val="100000"/>
              </a:srgbClr>
            </a:solidFill>
          </p:spPr>
          <p:txBody>
            <a:bodyPr/>
            <a:lstStyle/>
            <a:p/>
          </p:txBody>
        </p:sp>
        <p:sp>
          <p:nvSpPr>
            <p:cNvPr id="77" name="rc77"/>
            <p:cNvSpPr/>
            <p:nvPr/>
          </p:nvSpPr>
          <p:spPr>
            <a:xfrm>
              <a:off x="2828979" y="2305730"/>
              <a:ext cx="254915" cy="1450790"/>
            </a:xfrm>
            <a:prstGeom prst="rect">
              <a:avLst/>
            </a:prstGeom>
            <a:solidFill>
              <a:srgbClr val="1CABE2">
                <a:alpha val="100000"/>
              </a:srgbClr>
            </a:solidFill>
          </p:spPr>
          <p:txBody>
            <a:bodyPr/>
            <a:lstStyle/>
            <a:p/>
          </p:txBody>
        </p:sp>
        <p:sp>
          <p:nvSpPr>
            <p:cNvPr id="78" name="rc78"/>
            <p:cNvSpPr/>
            <p:nvPr/>
          </p:nvSpPr>
          <p:spPr>
            <a:xfrm>
              <a:off x="2545740" y="2305730"/>
              <a:ext cx="254915" cy="1450790"/>
            </a:xfrm>
            <a:prstGeom prst="rect">
              <a:avLst/>
            </a:prstGeom>
            <a:solidFill>
              <a:srgbClr val="1CABE2">
                <a:alpha val="100000"/>
              </a:srgbClr>
            </a:solidFill>
          </p:spPr>
          <p:txBody>
            <a:bodyPr/>
            <a:lstStyle/>
            <a:p/>
          </p:txBody>
        </p:sp>
        <p:sp>
          <p:nvSpPr>
            <p:cNvPr id="79" name="rc79"/>
            <p:cNvSpPr/>
            <p:nvPr/>
          </p:nvSpPr>
          <p:spPr>
            <a:xfrm>
              <a:off x="3112219" y="2220389"/>
              <a:ext cx="254915" cy="1536130"/>
            </a:xfrm>
            <a:prstGeom prst="rect">
              <a:avLst/>
            </a:prstGeom>
            <a:solidFill>
              <a:srgbClr val="1CABE2">
                <a:alpha val="100000"/>
              </a:srgbClr>
            </a:solidFill>
          </p:spPr>
          <p:txBody>
            <a:bodyPr/>
            <a:lstStyle/>
            <a:p/>
          </p:txBody>
        </p:sp>
        <p:sp>
          <p:nvSpPr>
            <p:cNvPr id="80" name="rc80"/>
            <p:cNvSpPr/>
            <p:nvPr/>
          </p:nvSpPr>
          <p:spPr>
            <a:xfrm>
              <a:off x="3395458" y="2220389"/>
              <a:ext cx="254915" cy="1536130"/>
            </a:xfrm>
            <a:prstGeom prst="rect">
              <a:avLst/>
            </a:prstGeom>
            <a:solidFill>
              <a:srgbClr val="1CABE2">
                <a:alpha val="100000"/>
              </a:srgbClr>
            </a:solidFill>
          </p:spPr>
          <p:txBody>
            <a:bodyPr/>
            <a:lstStyle/>
            <a:p/>
          </p:txBody>
        </p:sp>
        <p:sp>
          <p:nvSpPr>
            <p:cNvPr id="81" name="rc81"/>
            <p:cNvSpPr/>
            <p:nvPr/>
          </p:nvSpPr>
          <p:spPr>
            <a:xfrm>
              <a:off x="3678698" y="2191942"/>
              <a:ext cx="254915" cy="1564577"/>
            </a:xfrm>
            <a:prstGeom prst="rect">
              <a:avLst/>
            </a:prstGeom>
            <a:solidFill>
              <a:srgbClr val="1CABE2">
                <a:alpha val="100000"/>
              </a:srgbClr>
            </a:solidFill>
          </p:spPr>
          <p:txBody>
            <a:bodyPr/>
            <a:lstStyle/>
            <a:p/>
          </p:txBody>
        </p:sp>
        <p:sp>
          <p:nvSpPr>
            <p:cNvPr id="82" name="rc82"/>
            <p:cNvSpPr/>
            <p:nvPr/>
          </p:nvSpPr>
          <p:spPr>
            <a:xfrm>
              <a:off x="3961937" y="2163495"/>
              <a:ext cx="254915" cy="1593024"/>
            </a:xfrm>
            <a:prstGeom prst="rect">
              <a:avLst/>
            </a:prstGeom>
            <a:solidFill>
              <a:srgbClr val="1CABE2">
                <a:alpha val="100000"/>
              </a:srgbClr>
            </a:solidFill>
          </p:spPr>
          <p:txBody>
            <a:bodyPr/>
            <a:lstStyle/>
            <a:p/>
          </p:txBody>
        </p:sp>
        <p:sp>
          <p:nvSpPr>
            <p:cNvPr id="83" name="rc83"/>
            <p:cNvSpPr/>
            <p:nvPr/>
          </p:nvSpPr>
          <p:spPr>
            <a:xfrm>
              <a:off x="4528416" y="2049708"/>
              <a:ext cx="254915" cy="1706812"/>
            </a:xfrm>
            <a:prstGeom prst="rect">
              <a:avLst/>
            </a:prstGeom>
            <a:solidFill>
              <a:srgbClr val="1CABE2">
                <a:alpha val="100000"/>
              </a:srgbClr>
            </a:solidFill>
          </p:spPr>
          <p:txBody>
            <a:bodyPr/>
            <a:lstStyle/>
            <a:p/>
          </p:txBody>
        </p:sp>
        <p:sp>
          <p:nvSpPr>
            <p:cNvPr id="84" name="rc84"/>
            <p:cNvSpPr/>
            <p:nvPr/>
          </p:nvSpPr>
          <p:spPr>
            <a:xfrm>
              <a:off x="4245177" y="2049708"/>
              <a:ext cx="254915" cy="1706812"/>
            </a:xfrm>
            <a:prstGeom prst="rect">
              <a:avLst/>
            </a:prstGeom>
            <a:solidFill>
              <a:srgbClr val="1CABE2">
                <a:alpha val="100000"/>
              </a:srgbClr>
            </a:solidFill>
          </p:spPr>
          <p:txBody>
            <a:bodyPr/>
            <a:lstStyle/>
            <a:p/>
          </p:txBody>
        </p:sp>
        <p:sp>
          <p:nvSpPr>
            <p:cNvPr id="85" name="rc85"/>
            <p:cNvSpPr/>
            <p:nvPr/>
          </p:nvSpPr>
          <p:spPr>
            <a:xfrm>
              <a:off x="4811656" y="1992814"/>
              <a:ext cx="254915" cy="1763705"/>
            </a:xfrm>
            <a:prstGeom prst="rect">
              <a:avLst/>
            </a:prstGeom>
            <a:solidFill>
              <a:srgbClr val="1CABE2">
                <a:alpha val="100000"/>
              </a:srgbClr>
            </a:solidFill>
          </p:spPr>
          <p:txBody>
            <a:bodyPr/>
            <a:lstStyle/>
            <a:p/>
          </p:txBody>
        </p:sp>
        <p:sp>
          <p:nvSpPr>
            <p:cNvPr id="86" name="rc86"/>
            <p:cNvSpPr/>
            <p:nvPr/>
          </p:nvSpPr>
          <p:spPr>
            <a:xfrm>
              <a:off x="5378135" y="1907473"/>
              <a:ext cx="254915" cy="1849046"/>
            </a:xfrm>
            <a:prstGeom prst="rect">
              <a:avLst/>
            </a:prstGeom>
            <a:solidFill>
              <a:srgbClr val="1CABE2">
                <a:alpha val="100000"/>
              </a:srgbClr>
            </a:solidFill>
          </p:spPr>
          <p:txBody>
            <a:bodyPr/>
            <a:lstStyle/>
            <a:p/>
          </p:txBody>
        </p:sp>
        <p:sp>
          <p:nvSpPr>
            <p:cNvPr id="87" name="rc87"/>
            <p:cNvSpPr/>
            <p:nvPr/>
          </p:nvSpPr>
          <p:spPr>
            <a:xfrm>
              <a:off x="5094895" y="1907473"/>
              <a:ext cx="254915" cy="1849046"/>
            </a:xfrm>
            <a:prstGeom prst="rect">
              <a:avLst/>
            </a:prstGeom>
            <a:solidFill>
              <a:srgbClr val="1CABE2">
                <a:alpha val="100000"/>
              </a:srgbClr>
            </a:solidFill>
          </p:spPr>
          <p:txBody>
            <a:bodyPr/>
            <a:lstStyle/>
            <a:p/>
          </p:txBody>
        </p:sp>
        <p:sp>
          <p:nvSpPr>
            <p:cNvPr id="88" name="rc88"/>
            <p:cNvSpPr/>
            <p:nvPr/>
          </p:nvSpPr>
          <p:spPr>
            <a:xfrm>
              <a:off x="6227853" y="1879027"/>
              <a:ext cx="254915" cy="1877493"/>
            </a:xfrm>
            <a:prstGeom prst="rect">
              <a:avLst/>
            </a:prstGeom>
            <a:solidFill>
              <a:srgbClr val="1CABE2">
                <a:alpha val="100000"/>
              </a:srgbClr>
            </a:solidFill>
          </p:spPr>
          <p:txBody>
            <a:bodyPr/>
            <a:lstStyle/>
            <a:p/>
          </p:txBody>
        </p:sp>
        <p:sp>
          <p:nvSpPr>
            <p:cNvPr id="89" name="rc89"/>
            <p:cNvSpPr/>
            <p:nvPr/>
          </p:nvSpPr>
          <p:spPr>
            <a:xfrm>
              <a:off x="5661374" y="1879027"/>
              <a:ext cx="254915" cy="1877493"/>
            </a:xfrm>
            <a:prstGeom prst="rect">
              <a:avLst/>
            </a:prstGeom>
            <a:solidFill>
              <a:srgbClr val="1CABE2">
                <a:alpha val="100000"/>
              </a:srgbClr>
            </a:solidFill>
          </p:spPr>
          <p:txBody>
            <a:bodyPr/>
            <a:lstStyle/>
            <a:p/>
          </p:txBody>
        </p:sp>
        <p:sp>
          <p:nvSpPr>
            <p:cNvPr id="90" name="rc90"/>
            <p:cNvSpPr/>
            <p:nvPr/>
          </p:nvSpPr>
          <p:spPr>
            <a:xfrm>
              <a:off x="5944614" y="1879027"/>
              <a:ext cx="254915" cy="1877493"/>
            </a:xfrm>
            <a:prstGeom prst="rect">
              <a:avLst/>
            </a:prstGeom>
            <a:solidFill>
              <a:srgbClr val="1CABE2">
                <a:alpha val="100000"/>
              </a:srgbClr>
            </a:solidFill>
          </p:spPr>
          <p:txBody>
            <a:bodyPr/>
            <a:lstStyle/>
            <a:p/>
          </p:txBody>
        </p:sp>
        <p:sp>
          <p:nvSpPr>
            <p:cNvPr id="91" name="rc91"/>
            <p:cNvSpPr/>
            <p:nvPr/>
          </p:nvSpPr>
          <p:spPr>
            <a:xfrm>
              <a:off x="6511093" y="1850580"/>
              <a:ext cx="254915" cy="1905940"/>
            </a:xfrm>
            <a:prstGeom prst="rect">
              <a:avLst/>
            </a:prstGeom>
            <a:solidFill>
              <a:srgbClr val="80BD41">
                <a:alpha val="100000"/>
              </a:srgbClr>
            </a:solidFill>
          </p:spPr>
          <p:txBody>
            <a:bodyPr/>
            <a:lstStyle/>
            <a:p/>
          </p:txBody>
        </p:sp>
        <p:sp>
          <p:nvSpPr>
            <p:cNvPr id="92" name="rc92"/>
            <p:cNvSpPr/>
            <p:nvPr/>
          </p:nvSpPr>
          <p:spPr>
            <a:xfrm>
              <a:off x="6794332" y="1765239"/>
              <a:ext cx="254915" cy="1991280"/>
            </a:xfrm>
            <a:prstGeom prst="rect">
              <a:avLst/>
            </a:prstGeom>
            <a:solidFill>
              <a:srgbClr val="80BD41">
                <a:alpha val="100000"/>
              </a:srgbClr>
            </a:solidFill>
          </p:spPr>
          <p:txBody>
            <a:bodyPr/>
            <a:lstStyle/>
            <a:p/>
          </p:txBody>
        </p:sp>
        <p:sp>
          <p:nvSpPr>
            <p:cNvPr id="93" name="rc93"/>
            <p:cNvSpPr/>
            <p:nvPr/>
          </p:nvSpPr>
          <p:spPr>
            <a:xfrm>
              <a:off x="7077572" y="1708345"/>
              <a:ext cx="254915" cy="2048174"/>
            </a:xfrm>
            <a:prstGeom prst="rect">
              <a:avLst/>
            </a:prstGeom>
            <a:solidFill>
              <a:srgbClr val="80BD41">
                <a:alpha val="100000"/>
              </a:srgbClr>
            </a:solidFill>
          </p:spPr>
          <p:txBody>
            <a:bodyPr/>
            <a:lstStyle/>
            <a:p/>
          </p:txBody>
        </p:sp>
        <p:sp>
          <p:nvSpPr>
            <p:cNvPr id="94" name="rc94"/>
            <p:cNvSpPr/>
            <p:nvPr/>
          </p:nvSpPr>
          <p:spPr>
            <a:xfrm>
              <a:off x="7360811" y="1395430"/>
              <a:ext cx="254915" cy="2361090"/>
            </a:xfrm>
            <a:prstGeom prst="rect">
              <a:avLst/>
            </a:prstGeom>
            <a:solidFill>
              <a:srgbClr val="80BD41">
                <a:alpha val="100000"/>
              </a:srgbClr>
            </a:solidFill>
          </p:spPr>
          <p:txBody>
            <a:bodyPr/>
            <a:lstStyle/>
            <a:p/>
          </p:txBody>
        </p:sp>
        <p:sp>
          <p:nvSpPr>
            <p:cNvPr id="95" name="rc95"/>
            <p:cNvSpPr/>
            <p:nvPr/>
          </p:nvSpPr>
          <p:spPr>
            <a:xfrm>
              <a:off x="7644051" y="1338536"/>
              <a:ext cx="254915" cy="2417983"/>
            </a:xfrm>
            <a:prstGeom prst="rect">
              <a:avLst/>
            </a:prstGeom>
            <a:solidFill>
              <a:srgbClr val="80BD41">
                <a:alpha val="100000"/>
              </a:srgbClr>
            </a:solidFill>
          </p:spPr>
          <p:txBody>
            <a:bodyPr/>
            <a:lstStyle/>
            <a:p/>
          </p:txBody>
        </p:sp>
        <p:sp>
          <p:nvSpPr>
            <p:cNvPr id="96" name="rc96"/>
            <p:cNvSpPr/>
            <p:nvPr/>
          </p:nvSpPr>
          <p:spPr>
            <a:xfrm>
              <a:off x="7927290" y="1310089"/>
              <a:ext cx="254915" cy="2446430"/>
            </a:xfrm>
            <a:prstGeom prst="rect">
              <a:avLst/>
            </a:prstGeom>
            <a:solidFill>
              <a:srgbClr val="80BD41">
                <a:alpha val="100000"/>
              </a:srgbClr>
            </a:solidFill>
          </p:spPr>
          <p:txBody>
            <a:bodyPr/>
            <a:lstStyle/>
            <a:p/>
          </p:txBody>
        </p:sp>
        <p:sp>
          <p:nvSpPr>
            <p:cNvPr id="97" name="rc97"/>
            <p:cNvSpPr/>
            <p:nvPr/>
          </p:nvSpPr>
          <p:spPr>
            <a:xfrm>
              <a:off x="8210530" y="1196302"/>
              <a:ext cx="254915" cy="2560218"/>
            </a:xfrm>
            <a:prstGeom prst="rect">
              <a:avLst/>
            </a:prstGeom>
            <a:solidFill>
              <a:srgbClr val="80BD41">
                <a:alpha val="100000"/>
              </a:srgbClr>
            </a:solidFill>
          </p:spPr>
          <p:txBody>
            <a:bodyPr/>
            <a:lstStyle/>
            <a:p/>
          </p:txBody>
        </p:sp>
        <p:sp>
          <p:nvSpPr>
            <p:cNvPr id="98" name="rc98"/>
            <p:cNvSpPr/>
            <p:nvPr/>
          </p:nvSpPr>
          <p:spPr>
            <a:xfrm>
              <a:off x="8493769" y="1167855"/>
              <a:ext cx="254915" cy="2588665"/>
            </a:xfrm>
            <a:prstGeom prst="rect">
              <a:avLst/>
            </a:prstGeom>
            <a:solidFill>
              <a:srgbClr val="80BD41">
                <a:alpha val="100000"/>
              </a:srgbClr>
            </a:solidFill>
          </p:spPr>
          <p:txBody>
            <a:bodyPr/>
            <a:lstStyle/>
            <a:p/>
          </p:txBody>
        </p:sp>
        <p:sp>
          <p:nvSpPr>
            <p:cNvPr id="99" name="rc99"/>
            <p:cNvSpPr/>
            <p:nvPr/>
          </p:nvSpPr>
          <p:spPr>
            <a:xfrm>
              <a:off x="8777009" y="997174"/>
              <a:ext cx="254915" cy="2759346"/>
            </a:xfrm>
            <a:prstGeom prst="rect">
              <a:avLst/>
            </a:prstGeom>
            <a:solidFill>
              <a:srgbClr val="80BD41">
                <a:alpha val="100000"/>
              </a:srgbClr>
            </a:solidFill>
          </p:spPr>
          <p:txBody>
            <a:bodyPr/>
            <a:lstStyle/>
            <a:p/>
          </p:txBody>
        </p:sp>
        <p:sp>
          <p:nvSpPr>
            <p:cNvPr id="100" name="pg100"/>
            <p:cNvSpPr/>
            <p:nvPr/>
          </p:nvSpPr>
          <p:spPr>
            <a:xfrm>
              <a:off x="1065477" y="3720779"/>
              <a:ext cx="35740" cy="35740"/>
            </a:xfrm>
            <a:custGeom>
              <a:avLst/>
              <a:pathLst>
                <a:path w="35740" h="35740">
                  <a:moveTo>
                    <a:pt x="35740" y="0"/>
                  </a:moveTo>
                  <a:lnTo>
                    <a:pt x="35740" y="8585"/>
                  </a:lnTo>
                  <a:lnTo>
                    <a:pt x="8585" y="35740"/>
                  </a:lnTo>
                  <a:lnTo>
                    <a:pt x="0" y="357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979626" y="3634928"/>
              <a:ext cx="121591" cy="121591"/>
            </a:xfrm>
            <a:custGeom>
              <a:avLst/>
              <a:pathLst>
                <a:path w="121591" h="121591">
                  <a:moveTo>
                    <a:pt x="121591" y="0"/>
                  </a:moveTo>
                  <a:lnTo>
                    <a:pt x="121591" y="8585"/>
                  </a:lnTo>
                  <a:lnTo>
                    <a:pt x="8585" y="121591"/>
                  </a:lnTo>
                  <a:lnTo>
                    <a:pt x="0" y="1215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893776" y="3549078"/>
              <a:ext cx="207442" cy="207442"/>
            </a:xfrm>
            <a:custGeom>
              <a:avLst/>
              <a:pathLst>
                <a:path w="207442" h="207442">
                  <a:moveTo>
                    <a:pt x="207442" y="0"/>
                  </a:moveTo>
                  <a:lnTo>
                    <a:pt x="207442" y="8585"/>
                  </a:lnTo>
                  <a:lnTo>
                    <a:pt x="8585" y="207442"/>
                  </a:lnTo>
                  <a:lnTo>
                    <a:pt x="0" y="2074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846302" y="3463227"/>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846302" y="3377376"/>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846302" y="3301370"/>
              <a:ext cx="253656" cy="253656"/>
            </a:xfrm>
            <a:custGeom>
              <a:avLst/>
              <a:pathLst>
                <a:path w="253656" h="253656">
                  <a:moveTo>
                    <a:pt x="245071" y="0"/>
                  </a:moveTo>
                  <a:lnTo>
                    <a:pt x="253656" y="0"/>
                  </a:lnTo>
                  <a:lnTo>
                    <a:pt x="0" y="253656"/>
                  </a:lnTo>
                  <a:lnTo>
                    <a:pt x="0" y="2450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846302" y="3301370"/>
              <a:ext cx="167805" cy="167805"/>
            </a:xfrm>
            <a:custGeom>
              <a:avLst/>
              <a:pathLst>
                <a:path w="167805" h="167805">
                  <a:moveTo>
                    <a:pt x="159220" y="0"/>
                  </a:moveTo>
                  <a:lnTo>
                    <a:pt x="167805" y="0"/>
                  </a:lnTo>
                  <a:lnTo>
                    <a:pt x="0" y="167805"/>
                  </a:lnTo>
                  <a:lnTo>
                    <a:pt x="0" y="1592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846302" y="3301370"/>
              <a:ext cx="81954" cy="81954"/>
            </a:xfrm>
            <a:custGeom>
              <a:avLst/>
              <a:pathLst>
                <a:path w="81954" h="81954">
                  <a:moveTo>
                    <a:pt x="73369" y="0"/>
                  </a:moveTo>
                  <a:lnTo>
                    <a:pt x="81954" y="0"/>
                  </a:lnTo>
                  <a:lnTo>
                    <a:pt x="0" y="81954"/>
                  </a:lnTo>
                  <a:lnTo>
                    <a:pt x="0" y="733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923984" y="3729568"/>
              <a:ext cx="26952" cy="26952"/>
            </a:xfrm>
            <a:custGeom>
              <a:avLst/>
              <a:pathLst>
                <a:path w="26952" h="26952">
                  <a:moveTo>
                    <a:pt x="26952" y="0"/>
                  </a:moveTo>
                  <a:lnTo>
                    <a:pt x="26952" y="8585"/>
                  </a:lnTo>
                  <a:lnTo>
                    <a:pt x="8585" y="26952"/>
                  </a:lnTo>
                  <a:lnTo>
                    <a:pt x="0" y="269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838134" y="3643717"/>
              <a:ext cx="112802" cy="112802"/>
            </a:xfrm>
            <a:custGeom>
              <a:avLst/>
              <a:pathLst>
                <a:path w="112802" h="112802">
                  <a:moveTo>
                    <a:pt x="112802" y="0"/>
                  </a:moveTo>
                  <a:lnTo>
                    <a:pt x="112802" y="8585"/>
                  </a:lnTo>
                  <a:lnTo>
                    <a:pt x="8585" y="112802"/>
                  </a:lnTo>
                  <a:lnTo>
                    <a:pt x="0" y="112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752283" y="3557866"/>
              <a:ext cx="198653" cy="198653"/>
            </a:xfrm>
            <a:custGeom>
              <a:avLst/>
              <a:pathLst>
                <a:path w="198653" h="198653">
                  <a:moveTo>
                    <a:pt x="198653" y="0"/>
                  </a:moveTo>
                  <a:lnTo>
                    <a:pt x="198653" y="8585"/>
                  </a:lnTo>
                  <a:lnTo>
                    <a:pt x="8585" y="198653"/>
                  </a:lnTo>
                  <a:lnTo>
                    <a:pt x="0" y="1986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96021" y="3472016"/>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96021" y="3386165"/>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96021" y="3300314"/>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96021" y="3214463"/>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96021" y="3128613"/>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96021" y="3042762"/>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96021" y="2956911"/>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96021" y="2871061"/>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696021" y="2785210"/>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696021" y="2699359"/>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696021" y="2613508"/>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696021" y="2561751"/>
              <a:ext cx="229406" cy="229406"/>
            </a:xfrm>
            <a:custGeom>
              <a:avLst/>
              <a:pathLst>
                <a:path w="229406" h="229406">
                  <a:moveTo>
                    <a:pt x="220821" y="0"/>
                  </a:moveTo>
                  <a:lnTo>
                    <a:pt x="229406" y="0"/>
                  </a:lnTo>
                  <a:lnTo>
                    <a:pt x="0" y="229406"/>
                  </a:lnTo>
                  <a:lnTo>
                    <a:pt x="0" y="2208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696021" y="2561751"/>
              <a:ext cx="143556" cy="143556"/>
            </a:xfrm>
            <a:custGeom>
              <a:avLst/>
              <a:pathLst>
                <a:path w="143556" h="143556">
                  <a:moveTo>
                    <a:pt x="134971" y="0"/>
                  </a:moveTo>
                  <a:lnTo>
                    <a:pt x="143556" y="0"/>
                  </a:lnTo>
                  <a:lnTo>
                    <a:pt x="0" y="143556"/>
                  </a:lnTo>
                  <a:lnTo>
                    <a:pt x="0" y="134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696021" y="2561751"/>
              <a:ext cx="57705" cy="57705"/>
            </a:xfrm>
            <a:custGeom>
              <a:avLst/>
              <a:pathLst>
                <a:path w="57705" h="57705">
                  <a:moveTo>
                    <a:pt x="49120" y="0"/>
                  </a:moveTo>
                  <a:lnTo>
                    <a:pt x="57705" y="0"/>
                  </a:lnTo>
                  <a:lnTo>
                    <a:pt x="0" y="57705"/>
                  </a:lnTo>
                  <a:lnTo>
                    <a:pt x="0" y="491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181536" y="3703880"/>
              <a:ext cx="52639" cy="52639"/>
            </a:xfrm>
            <a:custGeom>
              <a:avLst/>
              <a:pathLst>
                <a:path w="52639" h="52639">
                  <a:moveTo>
                    <a:pt x="52639" y="0"/>
                  </a:moveTo>
                  <a:lnTo>
                    <a:pt x="52639" y="8585"/>
                  </a:lnTo>
                  <a:lnTo>
                    <a:pt x="8585" y="52639"/>
                  </a:lnTo>
                  <a:lnTo>
                    <a:pt x="0" y="526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95686" y="3618030"/>
              <a:ext cx="138490" cy="138490"/>
            </a:xfrm>
            <a:custGeom>
              <a:avLst/>
              <a:pathLst>
                <a:path w="138490" h="138490">
                  <a:moveTo>
                    <a:pt x="138490" y="0"/>
                  </a:moveTo>
                  <a:lnTo>
                    <a:pt x="138490" y="8585"/>
                  </a:lnTo>
                  <a:lnTo>
                    <a:pt x="8585" y="138490"/>
                  </a:lnTo>
                  <a:lnTo>
                    <a:pt x="0" y="1384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009835" y="3532179"/>
              <a:ext cx="224341" cy="224341"/>
            </a:xfrm>
            <a:custGeom>
              <a:avLst/>
              <a:pathLst>
                <a:path w="224341" h="224341">
                  <a:moveTo>
                    <a:pt x="224341" y="0"/>
                  </a:moveTo>
                  <a:lnTo>
                    <a:pt x="224341" y="8585"/>
                  </a:lnTo>
                  <a:lnTo>
                    <a:pt x="8585" y="224341"/>
                  </a:lnTo>
                  <a:lnTo>
                    <a:pt x="0" y="2243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979261" y="3446328"/>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979261" y="3360477"/>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979261" y="3274627"/>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979261" y="3188776"/>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979261" y="3102925"/>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979261" y="3017075"/>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979261" y="2931224"/>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979261" y="2845373"/>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979261" y="2759522"/>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979261" y="2673672"/>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979261" y="2587821"/>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979261" y="2501970"/>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979261" y="2447964"/>
              <a:ext cx="231656" cy="231656"/>
            </a:xfrm>
            <a:custGeom>
              <a:avLst/>
              <a:pathLst>
                <a:path w="231656" h="231656">
                  <a:moveTo>
                    <a:pt x="223071" y="0"/>
                  </a:moveTo>
                  <a:lnTo>
                    <a:pt x="231656" y="0"/>
                  </a:lnTo>
                  <a:lnTo>
                    <a:pt x="0" y="231656"/>
                  </a:lnTo>
                  <a:lnTo>
                    <a:pt x="0" y="2230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979261" y="2447964"/>
              <a:ext cx="145805" cy="145805"/>
            </a:xfrm>
            <a:custGeom>
              <a:avLst/>
              <a:pathLst>
                <a:path w="145805" h="145805">
                  <a:moveTo>
                    <a:pt x="137220" y="0"/>
                  </a:moveTo>
                  <a:lnTo>
                    <a:pt x="145805" y="0"/>
                  </a:lnTo>
                  <a:lnTo>
                    <a:pt x="0" y="145805"/>
                  </a:lnTo>
                  <a:lnTo>
                    <a:pt x="0" y="1372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979261" y="2447964"/>
              <a:ext cx="59954" cy="59954"/>
            </a:xfrm>
            <a:custGeom>
              <a:avLst/>
              <a:pathLst>
                <a:path w="59954" h="59954">
                  <a:moveTo>
                    <a:pt x="51369" y="0"/>
                  </a:moveTo>
                  <a:lnTo>
                    <a:pt x="59954" y="0"/>
                  </a:lnTo>
                  <a:lnTo>
                    <a:pt x="0" y="59954"/>
                  </a:lnTo>
                  <a:lnTo>
                    <a:pt x="0" y="513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39089" y="3678193"/>
              <a:ext cx="78327" cy="78327"/>
            </a:xfrm>
            <a:custGeom>
              <a:avLst/>
              <a:pathLst>
                <a:path w="78327" h="78327">
                  <a:moveTo>
                    <a:pt x="78327" y="0"/>
                  </a:moveTo>
                  <a:lnTo>
                    <a:pt x="78327" y="8585"/>
                  </a:lnTo>
                  <a:lnTo>
                    <a:pt x="8585" y="78327"/>
                  </a:lnTo>
                  <a:lnTo>
                    <a:pt x="0" y="783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353238" y="3592342"/>
              <a:ext cx="164177" cy="164177"/>
            </a:xfrm>
            <a:custGeom>
              <a:avLst/>
              <a:pathLst>
                <a:path w="164177" h="164177">
                  <a:moveTo>
                    <a:pt x="164177" y="0"/>
                  </a:moveTo>
                  <a:lnTo>
                    <a:pt x="164177" y="8585"/>
                  </a:lnTo>
                  <a:lnTo>
                    <a:pt x="8585" y="164177"/>
                  </a:lnTo>
                  <a:lnTo>
                    <a:pt x="0" y="1641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267387" y="3506491"/>
              <a:ext cx="250028" cy="250028"/>
            </a:xfrm>
            <a:custGeom>
              <a:avLst/>
              <a:pathLst>
                <a:path w="250028" h="250028">
                  <a:moveTo>
                    <a:pt x="250028" y="0"/>
                  </a:moveTo>
                  <a:lnTo>
                    <a:pt x="250028" y="8585"/>
                  </a:lnTo>
                  <a:lnTo>
                    <a:pt x="8585" y="250028"/>
                  </a:lnTo>
                  <a:lnTo>
                    <a:pt x="0" y="2500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262500" y="3420641"/>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262500" y="3334790"/>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262500" y="3248939"/>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262500" y="3163089"/>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262500" y="3077238"/>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262500" y="2991387"/>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262500" y="2905537"/>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262500" y="2819686"/>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262500" y="2733835"/>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262500" y="2647984"/>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262500" y="2562134"/>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262500" y="2476283"/>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262500" y="2419517"/>
              <a:ext cx="234415" cy="234415"/>
            </a:xfrm>
            <a:custGeom>
              <a:avLst/>
              <a:pathLst>
                <a:path w="234415" h="234415">
                  <a:moveTo>
                    <a:pt x="225830" y="0"/>
                  </a:moveTo>
                  <a:lnTo>
                    <a:pt x="234415" y="0"/>
                  </a:lnTo>
                  <a:lnTo>
                    <a:pt x="0" y="234415"/>
                  </a:lnTo>
                  <a:lnTo>
                    <a:pt x="0" y="2258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262500" y="2419517"/>
              <a:ext cx="148565" cy="148565"/>
            </a:xfrm>
            <a:custGeom>
              <a:avLst/>
              <a:pathLst>
                <a:path w="148565" h="148565">
                  <a:moveTo>
                    <a:pt x="139980" y="0"/>
                  </a:moveTo>
                  <a:lnTo>
                    <a:pt x="148565" y="0"/>
                  </a:lnTo>
                  <a:lnTo>
                    <a:pt x="0" y="148565"/>
                  </a:lnTo>
                  <a:lnTo>
                    <a:pt x="0" y="1399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262500" y="2419517"/>
              <a:ext cx="62714" cy="62714"/>
            </a:xfrm>
            <a:custGeom>
              <a:avLst/>
              <a:pathLst>
                <a:path w="62714" h="62714">
                  <a:moveTo>
                    <a:pt x="54129" y="0"/>
                  </a:moveTo>
                  <a:lnTo>
                    <a:pt x="62714" y="0"/>
                  </a:lnTo>
                  <a:lnTo>
                    <a:pt x="0" y="62714"/>
                  </a:lnTo>
                  <a:lnTo>
                    <a:pt x="0" y="541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040044" y="3712669"/>
              <a:ext cx="43851" cy="43851"/>
            </a:xfrm>
            <a:custGeom>
              <a:avLst/>
              <a:pathLst>
                <a:path w="43851" h="43851">
                  <a:moveTo>
                    <a:pt x="43851" y="0"/>
                  </a:moveTo>
                  <a:lnTo>
                    <a:pt x="43851" y="8585"/>
                  </a:lnTo>
                  <a:lnTo>
                    <a:pt x="8585" y="43851"/>
                  </a:lnTo>
                  <a:lnTo>
                    <a:pt x="0" y="438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54193" y="3626818"/>
              <a:ext cx="129701" cy="129701"/>
            </a:xfrm>
            <a:custGeom>
              <a:avLst/>
              <a:pathLst>
                <a:path w="129701" h="129701">
                  <a:moveTo>
                    <a:pt x="129701" y="0"/>
                  </a:moveTo>
                  <a:lnTo>
                    <a:pt x="129701" y="8585"/>
                  </a:lnTo>
                  <a:lnTo>
                    <a:pt x="8585" y="129701"/>
                  </a:lnTo>
                  <a:lnTo>
                    <a:pt x="0" y="129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868342" y="3540967"/>
              <a:ext cx="215552" cy="215552"/>
            </a:xfrm>
            <a:custGeom>
              <a:avLst/>
              <a:pathLst>
                <a:path w="215552" h="215552">
                  <a:moveTo>
                    <a:pt x="215552" y="0"/>
                  </a:moveTo>
                  <a:lnTo>
                    <a:pt x="215552" y="8585"/>
                  </a:lnTo>
                  <a:lnTo>
                    <a:pt x="8585" y="215552"/>
                  </a:lnTo>
                  <a:lnTo>
                    <a:pt x="0" y="2155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828979" y="3455117"/>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828979" y="3369266"/>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828979" y="3283415"/>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828979" y="3197565"/>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828979" y="3111714"/>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828979" y="3025863"/>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828979" y="2940012"/>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828979" y="2854162"/>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28979" y="2768311"/>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28979" y="2682460"/>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28979" y="2596610"/>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28979" y="2510759"/>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28979" y="2424908"/>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28979" y="2339057"/>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28979" y="2305730"/>
              <a:ext cx="210977" cy="210977"/>
            </a:xfrm>
            <a:custGeom>
              <a:avLst/>
              <a:pathLst>
                <a:path w="210977" h="210977">
                  <a:moveTo>
                    <a:pt x="202392" y="0"/>
                  </a:moveTo>
                  <a:lnTo>
                    <a:pt x="210977" y="0"/>
                  </a:lnTo>
                  <a:lnTo>
                    <a:pt x="0" y="210977"/>
                  </a:lnTo>
                  <a:lnTo>
                    <a:pt x="0" y="2023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828979" y="2305730"/>
              <a:ext cx="125127" cy="125127"/>
            </a:xfrm>
            <a:custGeom>
              <a:avLst/>
              <a:pathLst>
                <a:path w="125127" h="125127">
                  <a:moveTo>
                    <a:pt x="116542" y="0"/>
                  </a:moveTo>
                  <a:lnTo>
                    <a:pt x="125127" y="0"/>
                  </a:lnTo>
                  <a:lnTo>
                    <a:pt x="0" y="125127"/>
                  </a:lnTo>
                  <a:lnTo>
                    <a:pt x="0" y="1165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828979" y="2305730"/>
              <a:ext cx="39276" cy="39276"/>
            </a:xfrm>
            <a:custGeom>
              <a:avLst/>
              <a:pathLst>
                <a:path w="39276" h="39276">
                  <a:moveTo>
                    <a:pt x="30691" y="0"/>
                  </a:moveTo>
                  <a:lnTo>
                    <a:pt x="39276" y="0"/>
                  </a:lnTo>
                  <a:lnTo>
                    <a:pt x="0" y="39276"/>
                  </a:lnTo>
                  <a:lnTo>
                    <a:pt x="0" y="306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97596" y="3686981"/>
              <a:ext cx="69538" cy="69538"/>
            </a:xfrm>
            <a:custGeom>
              <a:avLst/>
              <a:pathLst>
                <a:path w="69538" h="69538">
                  <a:moveTo>
                    <a:pt x="69538" y="0"/>
                  </a:moveTo>
                  <a:lnTo>
                    <a:pt x="69538" y="8585"/>
                  </a:lnTo>
                  <a:lnTo>
                    <a:pt x="8585" y="69538"/>
                  </a:lnTo>
                  <a:lnTo>
                    <a:pt x="0" y="695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11745" y="3601131"/>
              <a:ext cx="155389" cy="155389"/>
            </a:xfrm>
            <a:custGeom>
              <a:avLst/>
              <a:pathLst>
                <a:path w="155389" h="155389">
                  <a:moveTo>
                    <a:pt x="155389" y="0"/>
                  </a:moveTo>
                  <a:lnTo>
                    <a:pt x="155389" y="8585"/>
                  </a:lnTo>
                  <a:lnTo>
                    <a:pt x="8585" y="155389"/>
                  </a:lnTo>
                  <a:lnTo>
                    <a:pt x="0" y="1553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125894" y="3515280"/>
              <a:ext cx="241239" cy="241239"/>
            </a:xfrm>
            <a:custGeom>
              <a:avLst/>
              <a:pathLst>
                <a:path w="241239" h="241239">
                  <a:moveTo>
                    <a:pt x="241239" y="0"/>
                  </a:moveTo>
                  <a:lnTo>
                    <a:pt x="241239" y="8585"/>
                  </a:lnTo>
                  <a:lnTo>
                    <a:pt x="8585" y="241239"/>
                  </a:lnTo>
                  <a:lnTo>
                    <a:pt x="0" y="2412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112219" y="3429429"/>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112219" y="3343579"/>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112219" y="3257728"/>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112219" y="3171877"/>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112219" y="3086026"/>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112219" y="3000176"/>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112219" y="2914325"/>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112219" y="2828474"/>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112219" y="2742624"/>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112219" y="2656773"/>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112219" y="2570922"/>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112219" y="2485072"/>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112219" y="2399221"/>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112219" y="2313370"/>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112219" y="2227519"/>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112219" y="2220389"/>
              <a:ext cx="184780" cy="184780"/>
            </a:xfrm>
            <a:custGeom>
              <a:avLst/>
              <a:pathLst>
                <a:path w="184780" h="184780">
                  <a:moveTo>
                    <a:pt x="176195" y="0"/>
                  </a:moveTo>
                  <a:lnTo>
                    <a:pt x="184780" y="0"/>
                  </a:lnTo>
                  <a:lnTo>
                    <a:pt x="0" y="184780"/>
                  </a:lnTo>
                  <a:lnTo>
                    <a:pt x="0" y="1761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112219" y="2220389"/>
              <a:ext cx="98929" cy="98929"/>
            </a:xfrm>
            <a:custGeom>
              <a:avLst/>
              <a:pathLst>
                <a:path w="98929" h="98929">
                  <a:moveTo>
                    <a:pt x="90344" y="0"/>
                  </a:moveTo>
                  <a:lnTo>
                    <a:pt x="98929" y="0"/>
                  </a:lnTo>
                  <a:lnTo>
                    <a:pt x="0" y="98929"/>
                  </a:lnTo>
                  <a:lnTo>
                    <a:pt x="0" y="903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112219" y="2220389"/>
              <a:ext cx="13078" cy="13078"/>
            </a:xfrm>
            <a:custGeom>
              <a:avLst/>
              <a:pathLst>
                <a:path w="13078" h="13078">
                  <a:moveTo>
                    <a:pt x="4493" y="0"/>
                  </a:moveTo>
                  <a:lnTo>
                    <a:pt x="13078" y="0"/>
                  </a:lnTo>
                  <a:lnTo>
                    <a:pt x="0" y="13078"/>
                  </a:lnTo>
                  <a:lnTo>
                    <a:pt x="0" y="44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757058" y="3730246"/>
              <a:ext cx="26274" cy="26274"/>
            </a:xfrm>
            <a:custGeom>
              <a:avLst/>
              <a:pathLst>
                <a:path w="26274" h="26274">
                  <a:moveTo>
                    <a:pt x="26274" y="0"/>
                  </a:moveTo>
                  <a:lnTo>
                    <a:pt x="26274" y="8585"/>
                  </a:lnTo>
                  <a:lnTo>
                    <a:pt x="8585" y="26274"/>
                  </a:lnTo>
                  <a:lnTo>
                    <a:pt x="0" y="262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671207" y="3644395"/>
              <a:ext cx="112124" cy="112124"/>
            </a:xfrm>
            <a:custGeom>
              <a:avLst/>
              <a:pathLst>
                <a:path w="112124" h="112124">
                  <a:moveTo>
                    <a:pt x="112124" y="0"/>
                  </a:moveTo>
                  <a:lnTo>
                    <a:pt x="112124" y="8585"/>
                  </a:lnTo>
                  <a:lnTo>
                    <a:pt x="8585" y="112124"/>
                  </a:lnTo>
                  <a:lnTo>
                    <a:pt x="0" y="1121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585356" y="3558544"/>
              <a:ext cx="197975" cy="197975"/>
            </a:xfrm>
            <a:custGeom>
              <a:avLst/>
              <a:pathLst>
                <a:path w="197975" h="197975">
                  <a:moveTo>
                    <a:pt x="197975" y="0"/>
                  </a:moveTo>
                  <a:lnTo>
                    <a:pt x="197975" y="8585"/>
                  </a:lnTo>
                  <a:lnTo>
                    <a:pt x="8585" y="197975"/>
                  </a:lnTo>
                  <a:lnTo>
                    <a:pt x="0" y="197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528416" y="3472694"/>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528416" y="3386843"/>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528416" y="3300992"/>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528416" y="3215142"/>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528416" y="3129291"/>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528416" y="3043440"/>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528416" y="2957590"/>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528416" y="2871739"/>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528416" y="2785888"/>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528416" y="2700037"/>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528416" y="2614187"/>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528416" y="2528336"/>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528416" y="2442485"/>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528416" y="2356635"/>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528416" y="2270784"/>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528416" y="2184933"/>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528416" y="2099082"/>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528416" y="2049708"/>
              <a:ext cx="227024" cy="227024"/>
            </a:xfrm>
            <a:custGeom>
              <a:avLst/>
              <a:pathLst>
                <a:path w="227024" h="227024">
                  <a:moveTo>
                    <a:pt x="218439" y="0"/>
                  </a:moveTo>
                  <a:lnTo>
                    <a:pt x="227024" y="0"/>
                  </a:lnTo>
                  <a:lnTo>
                    <a:pt x="0" y="227024"/>
                  </a:lnTo>
                  <a:lnTo>
                    <a:pt x="0" y="218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528416" y="2049708"/>
              <a:ext cx="141173" cy="141173"/>
            </a:xfrm>
            <a:custGeom>
              <a:avLst/>
              <a:pathLst>
                <a:path w="141173" h="141173">
                  <a:moveTo>
                    <a:pt x="132588" y="0"/>
                  </a:moveTo>
                  <a:lnTo>
                    <a:pt x="141173" y="0"/>
                  </a:lnTo>
                  <a:lnTo>
                    <a:pt x="0" y="141173"/>
                  </a:lnTo>
                  <a:lnTo>
                    <a:pt x="0" y="1325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528416" y="2049708"/>
              <a:ext cx="55323" cy="55323"/>
            </a:xfrm>
            <a:custGeom>
              <a:avLst/>
              <a:pathLst>
                <a:path w="55323" h="55323">
                  <a:moveTo>
                    <a:pt x="46738" y="0"/>
                  </a:moveTo>
                  <a:lnTo>
                    <a:pt x="55323" y="0"/>
                  </a:lnTo>
                  <a:lnTo>
                    <a:pt x="0" y="55323"/>
                  </a:lnTo>
                  <a:lnTo>
                    <a:pt x="0" y="467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499506" y="3755933"/>
              <a:ext cx="586" cy="586"/>
            </a:xfrm>
            <a:custGeom>
              <a:avLst/>
              <a:pathLst>
                <a:path w="586" h="586">
                  <a:moveTo>
                    <a:pt x="586" y="0"/>
                  </a:moveTo>
                  <a:lnTo>
                    <a:pt x="586" y="586"/>
                  </a:lnTo>
                  <a:lnTo>
                    <a:pt x="0" y="5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413655" y="3670083"/>
              <a:ext cx="86437" cy="86437"/>
            </a:xfrm>
            <a:custGeom>
              <a:avLst/>
              <a:pathLst>
                <a:path w="86437" h="86437">
                  <a:moveTo>
                    <a:pt x="86437" y="0"/>
                  </a:moveTo>
                  <a:lnTo>
                    <a:pt x="86437" y="8585"/>
                  </a:lnTo>
                  <a:lnTo>
                    <a:pt x="8585" y="86437"/>
                  </a:lnTo>
                  <a:lnTo>
                    <a:pt x="0" y="864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27804" y="3584232"/>
              <a:ext cx="172288" cy="172288"/>
            </a:xfrm>
            <a:custGeom>
              <a:avLst/>
              <a:pathLst>
                <a:path w="172288" h="172288">
                  <a:moveTo>
                    <a:pt x="172288" y="0"/>
                  </a:moveTo>
                  <a:lnTo>
                    <a:pt x="172288" y="8585"/>
                  </a:lnTo>
                  <a:lnTo>
                    <a:pt x="8585" y="172288"/>
                  </a:lnTo>
                  <a:lnTo>
                    <a:pt x="0" y="17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245177" y="3498381"/>
              <a:ext cx="254915" cy="258138"/>
            </a:xfrm>
            <a:custGeom>
              <a:avLst/>
              <a:pathLst>
                <a:path w="254915" h="258138">
                  <a:moveTo>
                    <a:pt x="254915" y="0"/>
                  </a:moveTo>
                  <a:lnTo>
                    <a:pt x="254915" y="8585"/>
                  </a:lnTo>
                  <a:lnTo>
                    <a:pt x="5361" y="258138"/>
                  </a:lnTo>
                  <a:lnTo>
                    <a:pt x="0" y="258138"/>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245177" y="3412530"/>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245177" y="3326680"/>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245177" y="3240829"/>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245177" y="3154978"/>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245177" y="3069128"/>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245177" y="2983277"/>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245177" y="2897426"/>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245177" y="2811575"/>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245177" y="2725725"/>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245177" y="2639874"/>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245177" y="2554023"/>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245177" y="2468173"/>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245177" y="2382322"/>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245177" y="2296471"/>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245177" y="2210621"/>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245177" y="2124770"/>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245177" y="2049708"/>
              <a:ext cx="252711" cy="252711"/>
            </a:xfrm>
            <a:custGeom>
              <a:avLst/>
              <a:pathLst>
                <a:path w="252711" h="252711">
                  <a:moveTo>
                    <a:pt x="244126" y="0"/>
                  </a:moveTo>
                  <a:lnTo>
                    <a:pt x="252711" y="0"/>
                  </a:lnTo>
                  <a:lnTo>
                    <a:pt x="0" y="252711"/>
                  </a:lnTo>
                  <a:lnTo>
                    <a:pt x="0" y="2441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245177" y="2049708"/>
              <a:ext cx="166861" cy="166861"/>
            </a:xfrm>
            <a:custGeom>
              <a:avLst/>
              <a:pathLst>
                <a:path w="166861" h="166861">
                  <a:moveTo>
                    <a:pt x="158276" y="0"/>
                  </a:moveTo>
                  <a:lnTo>
                    <a:pt x="166861" y="0"/>
                  </a:lnTo>
                  <a:lnTo>
                    <a:pt x="0" y="166861"/>
                  </a:lnTo>
                  <a:lnTo>
                    <a:pt x="0" y="158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245177" y="2049708"/>
              <a:ext cx="81010" cy="81010"/>
            </a:xfrm>
            <a:custGeom>
              <a:avLst/>
              <a:pathLst>
                <a:path w="81010" h="81010">
                  <a:moveTo>
                    <a:pt x="72425" y="0"/>
                  </a:moveTo>
                  <a:lnTo>
                    <a:pt x="81010" y="0"/>
                  </a:lnTo>
                  <a:lnTo>
                    <a:pt x="0" y="81010"/>
                  </a:lnTo>
                  <a:lnTo>
                    <a:pt x="0" y="724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014610" y="3704559"/>
              <a:ext cx="51961" cy="51961"/>
            </a:xfrm>
            <a:custGeom>
              <a:avLst/>
              <a:pathLst>
                <a:path w="51961" h="51961">
                  <a:moveTo>
                    <a:pt x="51961" y="0"/>
                  </a:moveTo>
                  <a:lnTo>
                    <a:pt x="51961" y="8585"/>
                  </a:lnTo>
                  <a:lnTo>
                    <a:pt x="8585" y="51961"/>
                  </a:lnTo>
                  <a:lnTo>
                    <a:pt x="0" y="519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928759" y="3618708"/>
              <a:ext cx="137812" cy="137812"/>
            </a:xfrm>
            <a:custGeom>
              <a:avLst/>
              <a:pathLst>
                <a:path w="137812" h="137812">
                  <a:moveTo>
                    <a:pt x="137812" y="0"/>
                  </a:moveTo>
                  <a:lnTo>
                    <a:pt x="137812" y="8585"/>
                  </a:lnTo>
                  <a:lnTo>
                    <a:pt x="8585" y="137812"/>
                  </a:lnTo>
                  <a:lnTo>
                    <a:pt x="0" y="1378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42908" y="3532857"/>
              <a:ext cx="223662" cy="223662"/>
            </a:xfrm>
            <a:custGeom>
              <a:avLst/>
              <a:pathLst>
                <a:path w="223662" h="223662">
                  <a:moveTo>
                    <a:pt x="223662" y="0"/>
                  </a:moveTo>
                  <a:lnTo>
                    <a:pt x="223662" y="8585"/>
                  </a:lnTo>
                  <a:lnTo>
                    <a:pt x="8585" y="223662"/>
                  </a:lnTo>
                  <a:lnTo>
                    <a:pt x="0" y="2236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11656" y="3447006"/>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11656" y="3361156"/>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11656" y="3275305"/>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11656" y="3189454"/>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11656" y="3103604"/>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11656" y="3017753"/>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11656" y="2931902"/>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11656" y="2846051"/>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11656" y="2760201"/>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11656" y="2674350"/>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11656" y="2588499"/>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11656" y="2502649"/>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11656" y="2416798"/>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11656" y="2330947"/>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11656" y="2245096"/>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11656" y="2159246"/>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11656" y="2073395"/>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811656" y="1992814"/>
              <a:ext cx="254915" cy="258230"/>
            </a:xfrm>
            <a:custGeom>
              <a:avLst/>
              <a:pathLst>
                <a:path w="254915" h="258230">
                  <a:moveTo>
                    <a:pt x="249645" y="0"/>
                  </a:moveTo>
                  <a:lnTo>
                    <a:pt x="254915" y="0"/>
                  </a:lnTo>
                  <a:lnTo>
                    <a:pt x="254915" y="3315"/>
                  </a:lnTo>
                  <a:lnTo>
                    <a:pt x="0" y="258230"/>
                  </a:lnTo>
                  <a:lnTo>
                    <a:pt x="0" y="249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811656" y="1992814"/>
              <a:ext cx="172380" cy="172380"/>
            </a:xfrm>
            <a:custGeom>
              <a:avLst/>
              <a:pathLst>
                <a:path w="172380" h="172380">
                  <a:moveTo>
                    <a:pt x="163795" y="0"/>
                  </a:moveTo>
                  <a:lnTo>
                    <a:pt x="172380" y="0"/>
                  </a:lnTo>
                  <a:lnTo>
                    <a:pt x="0" y="172380"/>
                  </a:lnTo>
                  <a:lnTo>
                    <a:pt x="0" y="1637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811656" y="1992814"/>
              <a:ext cx="86529" cy="86529"/>
            </a:xfrm>
            <a:custGeom>
              <a:avLst/>
              <a:pathLst>
                <a:path w="86529" h="86529">
                  <a:moveTo>
                    <a:pt x="77944" y="0"/>
                  </a:moveTo>
                  <a:lnTo>
                    <a:pt x="86529" y="0"/>
                  </a:lnTo>
                  <a:lnTo>
                    <a:pt x="0" y="86529"/>
                  </a:lnTo>
                  <a:lnTo>
                    <a:pt x="0" y="779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811656" y="1992814"/>
              <a:ext cx="678" cy="678"/>
            </a:xfrm>
            <a:custGeom>
              <a:avLst/>
              <a:pathLst>
                <a:path w="678" h="678">
                  <a:moveTo>
                    <a:pt x="0" y="678"/>
                  </a:moveTo>
                  <a:lnTo>
                    <a:pt x="0" y="0"/>
                  </a:lnTo>
                  <a:lnTo>
                    <a:pt x="678"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615565" y="3739034"/>
              <a:ext cx="17485" cy="17485"/>
            </a:xfrm>
            <a:custGeom>
              <a:avLst/>
              <a:pathLst>
                <a:path w="17485" h="17485">
                  <a:moveTo>
                    <a:pt x="17485" y="0"/>
                  </a:moveTo>
                  <a:lnTo>
                    <a:pt x="17485" y="8585"/>
                  </a:lnTo>
                  <a:lnTo>
                    <a:pt x="8585" y="17485"/>
                  </a:lnTo>
                  <a:lnTo>
                    <a:pt x="0" y="174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529714" y="3653184"/>
              <a:ext cx="103336" cy="103336"/>
            </a:xfrm>
            <a:custGeom>
              <a:avLst/>
              <a:pathLst>
                <a:path w="103336" h="103336">
                  <a:moveTo>
                    <a:pt x="103336" y="0"/>
                  </a:moveTo>
                  <a:lnTo>
                    <a:pt x="103336" y="8585"/>
                  </a:lnTo>
                  <a:lnTo>
                    <a:pt x="8585" y="103336"/>
                  </a:lnTo>
                  <a:lnTo>
                    <a:pt x="0" y="1033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443863" y="3567333"/>
              <a:ext cx="189186" cy="189186"/>
            </a:xfrm>
            <a:custGeom>
              <a:avLst/>
              <a:pathLst>
                <a:path w="189186" h="189186">
                  <a:moveTo>
                    <a:pt x="189186" y="0"/>
                  </a:moveTo>
                  <a:lnTo>
                    <a:pt x="189186" y="8585"/>
                  </a:lnTo>
                  <a:lnTo>
                    <a:pt x="8585" y="189186"/>
                  </a:lnTo>
                  <a:lnTo>
                    <a:pt x="0" y="1891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378135" y="3481482"/>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378135" y="3395632"/>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378135" y="3309781"/>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378135" y="3223930"/>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378135" y="3138079"/>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378135" y="3052229"/>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378135" y="2966378"/>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378135" y="2880527"/>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378135" y="2794677"/>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378135" y="2708826"/>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378135" y="2622975"/>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378135" y="2537125"/>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378135" y="2451274"/>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378135" y="2365423"/>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378135" y="2279572"/>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378135" y="2193722"/>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378135" y="2107871"/>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378135" y="2022020"/>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378135" y="1936170"/>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378135" y="1907473"/>
              <a:ext cx="206346" cy="206346"/>
            </a:xfrm>
            <a:custGeom>
              <a:avLst/>
              <a:pathLst>
                <a:path w="206346" h="206346">
                  <a:moveTo>
                    <a:pt x="197760" y="0"/>
                  </a:moveTo>
                  <a:lnTo>
                    <a:pt x="206346" y="0"/>
                  </a:lnTo>
                  <a:lnTo>
                    <a:pt x="0" y="206346"/>
                  </a:lnTo>
                  <a:lnTo>
                    <a:pt x="0" y="1977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378135" y="1907473"/>
              <a:ext cx="120495" cy="120495"/>
            </a:xfrm>
            <a:custGeom>
              <a:avLst/>
              <a:pathLst>
                <a:path w="120495" h="120495">
                  <a:moveTo>
                    <a:pt x="111910" y="0"/>
                  </a:moveTo>
                  <a:lnTo>
                    <a:pt x="120495" y="0"/>
                  </a:lnTo>
                  <a:lnTo>
                    <a:pt x="0" y="120495"/>
                  </a:lnTo>
                  <a:lnTo>
                    <a:pt x="0" y="1119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378135" y="1907473"/>
              <a:ext cx="34644" cy="34644"/>
            </a:xfrm>
            <a:custGeom>
              <a:avLst/>
              <a:pathLst>
                <a:path w="34644" h="34644">
                  <a:moveTo>
                    <a:pt x="26059" y="0"/>
                  </a:moveTo>
                  <a:lnTo>
                    <a:pt x="34644" y="0"/>
                  </a:lnTo>
                  <a:lnTo>
                    <a:pt x="0" y="34644"/>
                  </a:lnTo>
                  <a:lnTo>
                    <a:pt x="0" y="260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272162" y="3678871"/>
              <a:ext cx="77648" cy="77648"/>
            </a:xfrm>
            <a:custGeom>
              <a:avLst/>
              <a:pathLst>
                <a:path w="77648" h="77648">
                  <a:moveTo>
                    <a:pt x="77648" y="0"/>
                  </a:moveTo>
                  <a:lnTo>
                    <a:pt x="77648" y="8585"/>
                  </a:lnTo>
                  <a:lnTo>
                    <a:pt x="8585" y="77648"/>
                  </a:lnTo>
                  <a:lnTo>
                    <a:pt x="0" y="776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186311" y="3593020"/>
              <a:ext cx="163499" cy="163499"/>
            </a:xfrm>
            <a:custGeom>
              <a:avLst/>
              <a:pathLst>
                <a:path w="163499" h="163499">
                  <a:moveTo>
                    <a:pt x="163499" y="0"/>
                  </a:moveTo>
                  <a:lnTo>
                    <a:pt x="163499" y="8585"/>
                  </a:lnTo>
                  <a:lnTo>
                    <a:pt x="8585" y="163499"/>
                  </a:lnTo>
                  <a:lnTo>
                    <a:pt x="0" y="1634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100461" y="3507170"/>
              <a:ext cx="249350" cy="249350"/>
            </a:xfrm>
            <a:custGeom>
              <a:avLst/>
              <a:pathLst>
                <a:path w="249350" h="249350">
                  <a:moveTo>
                    <a:pt x="249350" y="0"/>
                  </a:moveTo>
                  <a:lnTo>
                    <a:pt x="249350" y="8585"/>
                  </a:lnTo>
                  <a:lnTo>
                    <a:pt x="8585" y="249350"/>
                  </a:lnTo>
                  <a:lnTo>
                    <a:pt x="0" y="2493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094895" y="3421319"/>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094895" y="3335468"/>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094895" y="3249618"/>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094895" y="3163767"/>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094895" y="3077916"/>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094895" y="2992065"/>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094895" y="2906215"/>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094895" y="2820364"/>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094895" y="2734513"/>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094895" y="2648663"/>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094895" y="2562812"/>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094895" y="2476961"/>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094895" y="2391110"/>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094895" y="2305260"/>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094895" y="2219409"/>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094895" y="2133558"/>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094895" y="2047708"/>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094895" y="1961857"/>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094895" y="1907473"/>
              <a:ext cx="232033" cy="232033"/>
            </a:xfrm>
            <a:custGeom>
              <a:avLst/>
              <a:pathLst>
                <a:path w="232033" h="232033">
                  <a:moveTo>
                    <a:pt x="223448" y="0"/>
                  </a:moveTo>
                  <a:lnTo>
                    <a:pt x="232033" y="0"/>
                  </a:lnTo>
                  <a:lnTo>
                    <a:pt x="0" y="232033"/>
                  </a:lnTo>
                  <a:lnTo>
                    <a:pt x="0" y="2234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094895" y="1907473"/>
              <a:ext cx="146182" cy="146182"/>
            </a:xfrm>
            <a:custGeom>
              <a:avLst/>
              <a:pathLst>
                <a:path w="146182" h="146182">
                  <a:moveTo>
                    <a:pt x="137597" y="0"/>
                  </a:moveTo>
                  <a:lnTo>
                    <a:pt x="146182" y="0"/>
                  </a:lnTo>
                  <a:lnTo>
                    <a:pt x="0" y="146182"/>
                  </a:lnTo>
                  <a:lnTo>
                    <a:pt x="0" y="1375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094895" y="1907473"/>
              <a:ext cx="60332" cy="60332"/>
            </a:xfrm>
            <a:custGeom>
              <a:avLst/>
              <a:pathLst>
                <a:path w="60332" h="60332">
                  <a:moveTo>
                    <a:pt x="51746" y="0"/>
                  </a:moveTo>
                  <a:lnTo>
                    <a:pt x="60332" y="0"/>
                  </a:lnTo>
                  <a:lnTo>
                    <a:pt x="0" y="60332"/>
                  </a:lnTo>
                  <a:lnTo>
                    <a:pt x="0" y="517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6731624" y="3722136"/>
              <a:ext cx="34384" cy="34384"/>
            </a:xfrm>
            <a:custGeom>
              <a:avLst/>
              <a:pathLst>
                <a:path w="34384" h="34384">
                  <a:moveTo>
                    <a:pt x="34384" y="0"/>
                  </a:moveTo>
                  <a:lnTo>
                    <a:pt x="34384" y="8585"/>
                  </a:lnTo>
                  <a:lnTo>
                    <a:pt x="8585" y="34384"/>
                  </a:lnTo>
                  <a:lnTo>
                    <a:pt x="0" y="34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6645773" y="3636285"/>
              <a:ext cx="120235" cy="120235"/>
            </a:xfrm>
            <a:custGeom>
              <a:avLst/>
              <a:pathLst>
                <a:path w="120235" h="120235">
                  <a:moveTo>
                    <a:pt x="120235" y="0"/>
                  </a:moveTo>
                  <a:lnTo>
                    <a:pt x="120235" y="8585"/>
                  </a:lnTo>
                  <a:lnTo>
                    <a:pt x="8585" y="120235"/>
                  </a:lnTo>
                  <a:lnTo>
                    <a:pt x="0" y="120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6559923" y="3550434"/>
              <a:ext cx="206085" cy="206085"/>
            </a:xfrm>
            <a:custGeom>
              <a:avLst/>
              <a:pathLst>
                <a:path w="206085" h="206085">
                  <a:moveTo>
                    <a:pt x="206085" y="0"/>
                  </a:moveTo>
                  <a:lnTo>
                    <a:pt x="206085" y="8585"/>
                  </a:lnTo>
                  <a:lnTo>
                    <a:pt x="8585" y="206085"/>
                  </a:lnTo>
                  <a:lnTo>
                    <a:pt x="0" y="2060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6511093" y="3464583"/>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6511093" y="3378733"/>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6511093" y="3292882"/>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6511093" y="3207031"/>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6511093" y="3121181"/>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6511093" y="3035330"/>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6511093" y="2949479"/>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6511093" y="2863629"/>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6511093" y="2777778"/>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6511093" y="2691927"/>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6511093" y="2606076"/>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6511093" y="2520226"/>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6511093" y="2434375"/>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6511093" y="2348524"/>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6511093" y="2262674"/>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511093" y="2176823"/>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511093" y="2090972"/>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511093" y="2005121"/>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511093" y="1919271"/>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511093" y="1850580"/>
              <a:ext cx="246340" cy="246340"/>
            </a:xfrm>
            <a:custGeom>
              <a:avLst/>
              <a:pathLst>
                <a:path w="246340" h="246340">
                  <a:moveTo>
                    <a:pt x="237755" y="0"/>
                  </a:moveTo>
                  <a:lnTo>
                    <a:pt x="246340" y="0"/>
                  </a:lnTo>
                  <a:lnTo>
                    <a:pt x="0" y="246340"/>
                  </a:lnTo>
                  <a:lnTo>
                    <a:pt x="0" y="2377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511093" y="1850580"/>
              <a:ext cx="160490" cy="160490"/>
            </a:xfrm>
            <a:custGeom>
              <a:avLst/>
              <a:pathLst>
                <a:path w="160490" h="160490">
                  <a:moveTo>
                    <a:pt x="151905" y="0"/>
                  </a:moveTo>
                  <a:lnTo>
                    <a:pt x="160490" y="0"/>
                  </a:lnTo>
                  <a:lnTo>
                    <a:pt x="0" y="160490"/>
                  </a:lnTo>
                  <a:lnTo>
                    <a:pt x="0" y="1519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6511093" y="1850580"/>
              <a:ext cx="74639" cy="74639"/>
            </a:xfrm>
            <a:custGeom>
              <a:avLst/>
              <a:pathLst>
                <a:path w="74639" h="74639">
                  <a:moveTo>
                    <a:pt x="66054" y="0"/>
                  </a:moveTo>
                  <a:lnTo>
                    <a:pt x="74639" y="0"/>
                  </a:lnTo>
                  <a:lnTo>
                    <a:pt x="0" y="74639"/>
                  </a:lnTo>
                  <a:lnTo>
                    <a:pt x="0" y="660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6989176" y="3696448"/>
              <a:ext cx="60071" cy="60071"/>
            </a:xfrm>
            <a:custGeom>
              <a:avLst/>
              <a:pathLst>
                <a:path w="60071" h="60071">
                  <a:moveTo>
                    <a:pt x="60071" y="0"/>
                  </a:moveTo>
                  <a:lnTo>
                    <a:pt x="60071" y="8585"/>
                  </a:lnTo>
                  <a:lnTo>
                    <a:pt x="8585" y="60071"/>
                  </a:lnTo>
                  <a:lnTo>
                    <a:pt x="0" y="600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6903325" y="3610597"/>
              <a:ext cx="145922" cy="145922"/>
            </a:xfrm>
            <a:custGeom>
              <a:avLst/>
              <a:pathLst>
                <a:path w="145922" h="145922">
                  <a:moveTo>
                    <a:pt x="145922" y="0"/>
                  </a:moveTo>
                  <a:lnTo>
                    <a:pt x="145922" y="8585"/>
                  </a:lnTo>
                  <a:lnTo>
                    <a:pt x="8585" y="145922"/>
                  </a:lnTo>
                  <a:lnTo>
                    <a:pt x="0" y="1459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6817475" y="3524747"/>
              <a:ext cx="231773" cy="231773"/>
            </a:xfrm>
            <a:custGeom>
              <a:avLst/>
              <a:pathLst>
                <a:path w="231773" h="231773">
                  <a:moveTo>
                    <a:pt x="231773" y="0"/>
                  </a:moveTo>
                  <a:lnTo>
                    <a:pt x="231773" y="8585"/>
                  </a:lnTo>
                  <a:lnTo>
                    <a:pt x="8585" y="231773"/>
                  </a:lnTo>
                  <a:lnTo>
                    <a:pt x="0" y="231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6794332" y="3438896"/>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6794332" y="3353045"/>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6794332" y="3267195"/>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6794332" y="3181344"/>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6794332" y="3095493"/>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6794332" y="3009643"/>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6794332" y="2923792"/>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6794332" y="2837941"/>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6794332" y="2752090"/>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6794332" y="2666240"/>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6794332" y="2580389"/>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6794332" y="2494538"/>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6794332" y="2408688"/>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6794332" y="2322837"/>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6794332" y="2236986"/>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6794332" y="2151135"/>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6794332" y="2065285"/>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6794332" y="1979434"/>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6794332" y="1893583"/>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6794332" y="1807733"/>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6794332" y="1765239"/>
              <a:ext cx="220143" cy="220143"/>
            </a:xfrm>
            <a:custGeom>
              <a:avLst/>
              <a:pathLst>
                <a:path w="220143" h="220143">
                  <a:moveTo>
                    <a:pt x="211558" y="0"/>
                  </a:moveTo>
                  <a:lnTo>
                    <a:pt x="220143" y="0"/>
                  </a:lnTo>
                  <a:lnTo>
                    <a:pt x="0" y="220143"/>
                  </a:lnTo>
                  <a:lnTo>
                    <a:pt x="0" y="2115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6794332" y="1765239"/>
              <a:ext cx="134292" cy="134292"/>
            </a:xfrm>
            <a:custGeom>
              <a:avLst/>
              <a:pathLst>
                <a:path w="134292" h="134292">
                  <a:moveTo>
                    <a:pt x="125707" y="0"/>
                  </a:moveTo>
                  <a:lnTo>
                    <a:pt x="134292" y="0"/>
                  </a:lnTo>
                  <a:lnTo>
                    <a:pt x="0" y="134292"/>
                  </a:lnTo>
                  <a:lnTo>
                    <a:pt x="0" y="1257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pg371"/>
            <p:cNvSpPr/>
            <p:nvPr/>
          </p:nvSpPr>
          <p:spPr>
            <a:xfrm>
              <a:off x="6794332" y="1765239"/>
              <a:ext cx="48442" cy="48442"/>
            </a:xfrm>
            <a:custGeom>
              <a:avLst/>
              <a:pathLst>
                <a:path w="48442" h="48442">
                  <a:moveTo>
                    <a:pt x="39856" y="0"/>
                  </a:moveTo>
                  <a:lnTo>
                    <a:pt x="48442" y="0"/>
                  </a:lnTo>
                  <a:lnTo>
                    <a:pt x="0" y="48442"/>
                  </a:lnTo>
                  <a:lnTo>
                    <a:pt x="0" y="398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2" name="pg372"/>
            <p:cNvSpPr/>
            <p:nvPr/>
          </p:nvSpPr>
          <p:spPr>
            <a:xfrm>
              <a:off x="7246728" y="3670761"/>
              <a:ext cx="85759" cy="85759"/>
            </a:xfrm>
            <a:custGeom>
              <a:avLst/>
              <a:pathLst>
                <a:path w="85759" h="85759">
                  <a:moveTo>
                    <a:pt x="85759" y="0"/>
                  </a:moveTo>
                  <a:lnTo>
                    <a:pt x="85759" y="8585"/>
                  </a:lnTo>
                  <a:lnTo>
                    <a:pt x="8585" y="85759"/>
                  </a:lnTo>
                  <a:lnTo>
                    <a:pt x="0" y="857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3" name="pg373"/>
            <p:cNvSpPr/>
            <p:nvPr/>
          </p:nvSpPr>
          <p:spPr>
            <a:xfrm>
              <a:off x="7160878" y="3584910"/>
              <a:ext cx="171609" cy="171609"/>
            </a:xfrm>
            <a:custGeom>
              <a:avLst/>
              <a:pathLst>
                <a:path w="171609" h="171609">
                  <a:moveTo>
                    <a:pt x="171609" y="0"/>
                  </a:moveTo>
                  <a:lnTo>
                    <a:pt x="171609" y="8585"/>
                  </a:lnTo>
                  <a:lnTo>
                    <a:pt x="8585" y="171609"/>
                  </a:lnTo>
                  <a:lnTo>
                    <a:pt x="0" y="1716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4" name="pg374"/>
            <p:cNvSpPr/>
            <p:nvPr/>
          </p:nvSpPr>
          <p:spPr>
            <a:xfrm>
              <a:off x="7077572" y="3499059"/>
              <a:ext cx="254915" cy="257460"/>
            </a:xfrm>
            <a:custGeom>
              <a:avLst/>
              <a:pathLst>
                <a:path w="254915" h="257460">
                  <a:moveTo>
                    <a:pt x="254915" y="0"/>
                  </a:moveTo>
                  <a:lnTo>
                    <a:pt x="254915" y="8585"/>
                  </a:lnTo>
                  <a:lnTo>
                    <a:pt x="6040" y="257460"/>
                  </a:lnTo>
                  <a:lnTo>
                    <a:pt x="0" y="25746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5" name="pg375"/>
            <p:cNvSpPr/>
            <p:nvPr/>
          </p:nvSpPr>
          <p:spPr>
            <a:xfrm>
              <a:off x="7077572" y="3413209"/>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6" name="pg376"/>
            <p:cNvSpPr/>
            <p:nvPr/>
          </p:nvSpPr>
          <p:spPr>
            <a:xfrm>
              <a:off x="7077572" y="3327358"/>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7077572" y="3241507"/>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pg378"/>
            <p:cNvSpPr/>
            <p:nvPr/>
          </p:nvSpPr>
          <p:spPr>
            <a:xfrm>
              <a:off x="7077572" y="3155657"/>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9" name="pg379"/>
            <p:cNvSpPr/>
            <p:nvPr/>
          </p:nvSpPr>
          <p:spPr>
            <a:xfrm>
              <a:off x="7077572" y="3069806"/>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0" name="pg380"/>
            <p:cNvSpPr/>
            <p:nvPr/>
          </p:nvSpPr>
          <p:spPr>
            <a:xfrm>
              <a:off x="7077572" y="2983955"/>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1" name="pg381"/>
            <p:cNvSpPr/>
            <p:nvPr/>
          </p:nvSpPr>
          <p:spPr>
            <a:xfrm>
              <a:off x="7077572" y="2898104"/>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2" name="pg382"/>
            <p:cNvSpPr/>
            <p:nvPr/>
          </p:nvSpPr>
          <p:spPr>
            <a:xfrm>
              <a:off x="7077572" y="2812254"/>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3" name="pg383"/>
            <p:cNvSpPr/>
            <p:nvPr/>
          </p:nvSpPr>
          <p:spPr>
            <a:xfrm>
              <a:off x="7077572" y="2726403"/>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4" name="pg384"/>
            <p:cNvSpPr/>
            <p:nvPr/>
          </p:nvSpPr>
          <p:spPr>
            <a:xfrm>
              <a:off x="7077572" y="2640552"/>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5" name="pg385"/>
            <p:cNvSpPr/>
            <p:nvPr/>
          </p:nvSpPr>
          <p:spPr>
            <a:xfrm>
              <a:off x="7077572" y="2554702"/>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6" name="pg386"/>
            <p:cNvSpPr/>
            <p:nvPr/>
          </p:nvSpPr>
          <p:spPr>
            <a:xfrm>
              <a:off x="7077572" y="2468851"/>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7" name="pg387"/>
            <p:cNvSpPr/>
            <p:nvPr/>
          </p:nvSpPr>
          <p:spPr>
            <a:xfrm>
              <a:off x="7077572" y="2383000"/>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8" name="pg388"/>
            <p:cNvSpPr/>
            <p:nvPr/>
          </p:nvSpPr>
          <p:spPr>
            <a:xfrm>
              <a:off x="7077572" y="2297149"/>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9" name="pg389"/>
            <p:cNvSpPr/>
            <p:nvPr/>
          </p:nvSpPr>
          <p:spPr>
            <a:xfrm>
              <a:off x="7077572" y="2211299"/>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0" name="pg390"/>
            <p:cNvSpPr/>
            <p:nvPr/>
          </p:nvSpPr>
          <p:spPr>
            <a:xfrm>
              <a:off x="7077572" y="2125448"/>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1" name="pg391"/>
            <p:cNvSpPr/>
            <p:nvPr/>
          </p:nvSpPr>
          <p:spPr>
            <a:xfrm>
              <a:off x="7077572" y="2039597"/>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2" name="pg392"/>
            <p:cNvSpPr/>
            <p:nvPr/>
          </p:nvSpPr>
          <p:spPr>
            <a:xfrm>
              <a:off x="7077572" y="1953747"/>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3" name="pg393"/>
            <p:cNvSpPr/>
            <p:nvPr/>
          </p:nvSpPr>
          <p:spPr>
            <a:xfrm>
              <a:off x="7077572" y="1867896"/>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4" name="pg394"/>
            <p:cNvSpPr/>
            <p:nvPr/>
          </p:nvSpPr>
          <p:spPr>
            <a:xfrm>
              <a:off x="7077572" y="1782045"/>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5" name="pg395"/>
            <p:cNvSpPr/>
            <p:nvPr/>
          </p:nvSpPr>
          <p:spPr>
            <a:xfrm>
              <a:off x="7077572" y="1708345"/>
              <a:ext cx="251349" cy="251349"/>
            </a:xfrm>
            <a:custGeom>
              <a:avLst/>
              <a:pathLst>
                <a:path w="251349" h="251349">
                  <a:moveTo>
                    <a:pt x="242764" y="0"/>
                  </a:moveTo>
                  <a:lnTo>
                    <a:pt x="251349" y="0"/>
                  </a:lnTo>
                  <a:lnTo>
                    <a:pt x="0" y="251349"/>
                  </a:lnTo>
                  <a:lnTo>
                    <a:pt x="0" y="2427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6" name="pg396"/>
            <p:cNvSpPr/>
            <p:nvPr/>
          </p:nvSpPr>
          <p:spPr>
            <a:xfrm>
              <a:off x="7077572" y="1708345"/>
              <a:ext cx="165499" cy="165499"/>
            </a:xfrm>
            <a:custGeom>
              <a:avLst/>
              <a:pathLst>
                <a:path w="165499" h="165499">
                  <a:moveTo>
                    <a:pt x="156914" y="0"/>
                  </a:moveTo>
                  <a:lnTo>
                    <a:pt x="165499" y="0"/>
                  </a:lnTo>
                  <a:lnTo>
                    <a:pt x="0" y="165499"/>
                  </a:lnTo>
                  <a:lnTo>
                    <a:pt x="0" y="156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7" name="pg397"/>
            <p:cNvSpPr/>
            <p:nvPr/>
          </p:nvSpPr>
          <p:spPr>
            <a:xfrm>
              <a:off x="7077572" y="1708345"/>
              <a:ext cx="79648" cy="79648"/>
            </a:xfrm>
            <a:custGeom>
              <a:avLst/>
              <a:pathLst>
                <a:path w="79648" h="79648">
                  <a:moveTo>
                    <a:pt x="71063" y="0"/>
                  </a:moveTo>
                  <a:lnTo>
                    <a:pt x="79648" y="0"/>
                  </a:lnTo>
                  <a:lnTo>
                    <a:pt x="0" y="79648"/>
                  </a:lnTo>
                  <a:lnTo>
                    <a:pt x="0" y="710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8" name="pg398"/>
            <p:cNvSpPr/>
            <p:nvPr/>
          </p:nvSpPr>
          <p:spPr>
            <a:xfrm>
              <a:off x="7590131" y="3730924"/>
              <a:ext cx="25595" cy="25595"/>
            </a:xfrm>
            <a:custGeom>
              <a:avLst/>
              <a:pathLst>
                <a:path w="25595" h="25595">
                  <a:moveTo>
                    <a:pt x="25595" y="0"/>
                  </a:moveTo>
                  <a:lnTo>
                    <a:pt x="25595" y="8585"/>
                  </a:lnTo>
                  <a:lnTo>
                    <a:pt x="8585" y="25595"/>
                  </a:lnTo>
                  <a:lnTo>
                    <a:pt x="0" y="255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9" name="pg399"/>
            <p:cNvSpPr/>
            <p:nvPr/>
          </p:nvSpPr>
          <p:spPr>
            <a:xfrm>
              <a:off x="7504280" y="3645073"/>
              <a:ext cx="111446" cy="111446"/>
            </a:xfrm>
            <a:custGeom>
              <a:avLst/>
              <a:pathLst>
                <a:path w="111446" h="111446">
                  <a:moveTo>
                    <a:pt x="111446" y="0"/>
                  </a:moveTo>
                  <a:lnTo>
                    <a:pt x="111446" y="8585"/>
                  </a:lnTo>
                  <a:lnTo>
                    <a:pt x="8585" y="111446"/>
                  </a:lnTo>
                  <a:lnTo>
                    <a:pt x="0" y="111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0" name="pg400"/>
            <p:cNvSpPr/>
            <p:nvPr/>
          </p:nvSpPr>
          <p:spPr>
            <a:xfrm>
              <a:off x="7418430" y="3559223"/>
              <a:ext cx="197297" cy="197297"/>
            </a:xfrm>
            <a:custGeom>
              <a:avLst/>
              <a:pathLst>
                <a:path w="197297" h="197297">
                  <a:moveTo>
                    <a:pt x="197297" y="0"/>
                  </a:moveTo>
                  <a:lnTo>
                    <a:pt x="197297" y="8585"/>
                  </a:lnTo>
                  <a:lnTo>
                    <a:pt x="8585" y="197297"/>
                  </a:lnTo>
                  <a:lnTo>
                    <a:pt x="0" y="1972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1" name="pg401"/>
            <p:cNvSpPr/>
            <p:nvPr/>
          </p:nvSpPr>
          <p:spPr>
            <a:xfrm>
              <a:off x="7360811" y="3473372"/>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2" name="pg402"/>
            <p:cNvSpPr/>
            <p:nvPr/>
          </p:nvSpPr>
          <p:spPr>
            <a:xfrm>
              <a:off x="7360811" y="3387521"/>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3" name="pg403"/>
            <p:cNvSpPr/>
            <p:nvPr/>
          </p:nvSpPr>
          <p:spPr>
            <a:xfrm>
              <a:off x="7360811" y="3301671"/>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4" name="pg404"/>
            <p:cNvSpPr/>
            <p:nvPr/>
          </p:nvSpPr>
          <p:spPr>
            <a:xfrm>
              <a:off x="7360811" y="3215820"/>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pg405"/>
            <p:cNvSpPr/>
            <p:nvPr/>
          </p:nvSpPr>
          <p:spPr>
            <a:xfrm>
              <a:off x="7360811" y="3129969"/>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6" name="pg406"/>
            <p:cNvSpPr/>
            <p:nvPr/>
          </p:nvSpPr>
          <p:spPr>
            <a:xfrm>
              <a:off x="7360811" y="3044118"/>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7" name="pg407"/>
            <p:cNvSpPr/>
            <p:nvPr/>
          </p:nvSpPr>
          <p:spPr>
            <a:xfrm>
              <a:off x="7360811" y="2958268"/>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8" name="pg408"/>
            <p:cNvSpPr/>
            <p:nvPr/>
          </p:nvSpPr>
          <p:spPr>
            <a:xfrm>
              <a:off x="7360811" y="2872417"/>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9" name="pg409"/>
            <p:cNvSpPr/>
            <p:nvPr/>
          </p:nvSpPr>
          <p:spPr>
            <a:xfrm>
              <a:off x="7360811" y="2786566"/>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0" name="pg410"/>
            <p:cNvSpPr/>
            <p:nvPr/>
          </p:nvSpPr>
          <p:spPr>
            <a:xfrm>
              <a:off x="7360811" y="2700716"/>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1" name="pg411"/>
            <p:cNvSpPr/>
            <p:nvPr/>
          </p:nvSpPr>
          <p:spPr>
            <a:xfrm>
              <a:off x="7360811" y="2614865"/>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2" name="pg412"/>
            <p:cNvSpPr/>
            <p:nvPr/>
          </p:nvSpPr>
          <p:spPr>
            <a:xfrm>
              <a:off x="7360811" y="2529014"/>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3" name="pg413"/>
            <p:cNvSpPr/>
            <p:nvPr/>
          </p:nvSpPr>
          <p:spPr>
            <a:xfrm>
              <a:off x="7360811" y="2443163"/>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4" name="pg414"/>
            <p:cNvSpPr/>
            <p:nvPr/>
          </p:nvSpPr>
          <p:spPr>
            <a:xfrm>
              <a:off x="7360811" y="2357313"/>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5" name="pg415"/>
            <p:cNvSpPr/>
            <p:nvPr/>
          </p:nvSpPr>
          <p:spPr>
            <a:xfrm>
              <a:off x="7360811" y="2271462"/>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7360811" y="2185611"/>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7360811" y="2099761"/>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pg418"/>
            <p:cNvSpPr/>
            <p:nvPr/>
          </p:nvSpPr>
          <p:spPr>
            <a:xfrm>
              <a:off x="7360811" y="2013910"/>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9" name="pg419"/>
            <p:cNvSpPr/>
            <p:nvPr/>
          </p:nvSpPr>
          <p:spPr>
            <a:xfrm>
              <a:off x="7360811" y="1928059"/>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0" name="pg420"/>
            <p:cNvSpPr/>
            <p:nvPr/>
          </p:nvSpPr>
          <p:spPr>
            <a:xfrm>
              <a:off x="7360811" y="1842209"/>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1" name="pg421"/>
            <p:cNvSpPr/>
            <p:nvPr/>
          </p:nvSpPr>
          <p:spPr>
            <a:xfrm>
              <a:off x="7360811" y="1756358"/>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2" name="pg422"/>
            <p:cNvSpPr/>
            <p:nvPr/>
          </p:nvSpPr>
          <p:spPr>
            <a:xfrm>
              <a:off x="7360811" y="1670507"/>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3" name="pg423"/>
            <p:cNvSpPr/>
            <p:nvPr/>
          </p:nvSpPr>
          <p:spPr>
            <a:xfrm>
              <a:off x="7360811" y="1584656"/>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4" name="pg424"/>
            <p:cNvSpPr/>
            <p:nvPr/>
          </p:nvSpPr>
          <p:spPr>
            <a:xfrm>
              <a:off x="7360811" y="1498806"/>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5" name="pg425"/>
            <p:cNvSpPr/>
            <p:nvPr/>
          </p:nvSpPr>
          <p:spPr>
            <a:xfrm>
              <a:off x="7360811" y="1412955"/>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pg426"/>
            <p:cNvSpPr/>
            <p:nvPr/>
          </p:nvSpPr>
          <p:spPr>
            <a:xfrm>
              <a:off x="7360811" y="1395430"/>
              <a:ext cx="195175" cy="195175"/>
            </a:xfrm>
            <a:custGeom>
              <a:avLst/>
              <a:pathLst>
                <a:path w="195175" h="195175">
                  <a:moveTo>
                    <a:pt x="186590" y="0"/>
                  </a:moveTo>
                  <a:lnTo>
                    <a:pt x="195175" y="0"/>
                  </a:lnTo>
                  <a:lnTo>
                    <a:pt x="0" y="195175"/>
                  </a:lnTo>
                  <a:lnTo>
                    <a:pt x="0" y="18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7360811" y="1395430"/>
              <a:ext cx="109324" cy="109324"/>
            </a:xfrm>
            <a:custGeom>
              <a:avLst/>
              <a:pathLst>
                <a:path w="109324" h="109324">
                  <a:moveTo>
                    <a:pt x="100739" y="0"/>
                  </a:moveTo>
                  <a:lnTo>
                    <a:pt x="109324" y="0"/>
                  </a:lnTo>
                  <a:lnTo>
                    <a:pt x="0" y="109324"/>
                  </a:lnTo>
                  <a:lnTo>
                    <a:pt x="0" y="1007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7360811" y="1395430"/>
              <a:ext cx="23473" cy="23473"/>
            </a:xfrm>
            <a:custGeom>
              <a:avLst/>
              <a:pathLst>
                <a:path w="23473" h="23473">
                  <a:moveTo>
                    <a:pt x="14888" y="0"/>
                  </a:moveTo>
                  <a:lnTo>
                    <a:pt x="23473" y="0"/>
                  </a:lnTo>
                  <a:lnTo>
                    <a:pt x="0" y="23473"/>
                  </a:lnTo>
                  <a:lnTo>
                    <a:pt x="0" y="148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pg429"/>
            <p:cNvSpPr/>
            <p:nvPr/>
          </p:nvSpPr>
          <p:spPr>
            <a:xfrm>
              <a:off x="7847683" y="3705237"/>
              <a:ext cx="51283" cy="51283"/>
            </a:xfrm>
            <a:custGeom>
              <a:avLst/>
              <a:pathLst>
                <a:path w="51283" h="51283">
                  <a:moveTo>
                    <a:pt x="51283" y="0"/>
                  </a:moveTo>
                  <a:lnTo>
                    <a:pt x="51283" y="8585"/>
                  </a:lnTo>
                  <a:lnTo>
                    <a:pt x="8585" y="51283"/>
                  </a:lnTo>
                  <a:lnTo>
                    <a:pt x="0" y="51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0" name="pg430"/>
            <p:cNvSpPr/>
            <p:nvPr/>
          </p:nvSpPr>
          <p:spPr>
            <a:xfrm>
              <a:off x="7761833" y="3619386"/>
              <a:ext cx="137133" cy="137133"/>
            </a:xfrm>
            <a:custGeom>
              <a:avLst/>
              <a:pathLst>
                <a:path w="137133" h="137133">
                  <a:moveTo>
                    <a:pt x="137133" y="0"/>
                  </a:moveTo>
                  <a:lnTo>
                    <a:pt x="137133" y="8585"/>
                  </a:lnTo>
                  <a:lnTo>
                    <a:pt x="8585" y="137133"/>
                  </a:lnTo>
                  <a:lnTo>
                    <a:pt x="0" y="1371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1" name="pg431"/>
            <p:cNvSpPr/>
            <p:nvPr/>
          </p:nvSpPr>
          <p:spPr>
            <a:xfrm>
              <a:off x="7675982" y="3533535"/>
              <a:ext cx="222984" cy="222984"/>
            </a:xfrm>
            <a:custGeom>
              <a:avLst/>
              <a:pathLst>
                <a:path w="222984" h="222984">
                  <a:moveTo>
                    <a:pt x="222984" y="0"/>
                  </a:moveTo>
                  <a:lnTo>
                    <a:pt x="222984" y="8585"/>
                  </a:lnTo>
                  <a:lnTo>
                    <a:pt x="8585" y="222984"/>
                  </a:lnTo>
                  <a:lnTo>
                    <a:pt x="0" y="222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2" name="pg432"/>
            <p:cNvSpPr/>
            <p:nvPr/>
          </p:nvSpPr>
          <p:spPr>
            <a:xfrm>
              <a:off x="7644051" y="3447685"/>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3" name="pg433"/>
            <p:cNvSpPr/>
            <p:nvPr/>
          </p:nvSpPr>
          <p:spPr>
            <a:xfrm>
              <a:off x="7644051" y="3361834"/>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4" name="pg434"/>
            <p:cNvSpPr/>
            <p:nvPr/>
          </p:nvSpPr>
          <p:spPr>
            <a:xfrm>
              <a:off x="7644051" y="3275983"/>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5" name="pg435"/>
            <p:cNvSpPr/>
            <p:nvPr/>
          </p:nvSpPr>
          <p:spPr>
            <a:xfrm>
              <a:off x="7644051" y="3190132"/>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6" name="pg436"/>
            <p:cNvSpPr/>
            <p:nvPr/>
          </p:nvSpPr>
          <p:spPr>
            <a:xfrm>
              <a:off x="7644051" y="3104282"/>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7" name="pg437"/>
            <p:cNvSpPr/>
            <p:nvPr/>
          </p:nvSpPr>
          <p:spPr>
            <a:xfrm>
              <a:off x="7644051" y="3018431"/>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8" name="pg438"/>
            <p:cNvSpPr/>
            <p:nvPr/>
          </p:nvSpPr>
          <p:spPr>
            <a:xfrm>
              <a:off x="7644051" y="2932580"/>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9" name="pg439"/>
            <p:cNvSpPr/>
            <p:nvPr/>
          </p:nvSpPr>
          <p:spPr>
            <a:xfrm>
              <a:off x="7644051" y="2846730"/>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0" name="pg440"/>
            <p:cNvSpPr/>
            <p:nvPr/>
          </p:nvSpPr>
          <p:spPr>
            <a:xfrm>
              <a:off x="7644051" y="2760879"/>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1" name="pg441"/>
            <p:cNvSpPr/>
            <p:nvPr/>
          </p:nvSpPr>
          <p:spPr>
            <a:xfrm>
              <a:off x="7644051" y="2675028"/>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2" name="pg442"/>
            <p:cNvSpPr/>
            <p:nvPr/>
          </p:nvSpPr>
          <p:spPr>
            <a:xfrm>
              <a:off x="7644051" y="2589178"/>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3" name="pg443"/>
            <p:cNvSpPr/>
            <p:nvPr/>
          </p:nvSpPr>
          <p:spPr>
            <a:xfrm>
              <a:off x="7644051" y="2503327"/>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4" name="pg444"/>
            <p:cNvSpPr/>
            <p:nvPr/>
          </p:nvSpPr>
          <p:spPr>
            <a:xfrm>
              <a:off x="7644051" y="2417476"/>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5" name="pg445"/>
            <p:cNvSpPr/>
            <p:nvPr/>
          </p:nvSpPr>
          <p:spPr>
            <a:xfrm>
              <a:off x="7644051" y="2331625"/>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6" name="pg446"/>
            <p:cNvSpPr/>
            <p:nvPr/>
          </p:nvSpPr>
          <p:spPr>
            <a:xfrm>
              <a:off x="7644051" y="2245775"/>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7" name="pg447"/>
            <p:cNvSpPr/>
            <p:nvPr/>
          </p:nvSpPr>
          <p:spPr>
            <a:xfrm>
              <a:off x="7644051" y="2159924"/>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8" name="pg448"/>
            <p:cNvSpPr/>
            <p:nvPr/>
          </p:nvSpPr>
          <p:spPr>
            <a:xfrm>
              <a:off x="7644051" y="2074073"/>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9" name="pg449"/>
            <p:cNvSpPr/>
            <p:nvPr/>
          </p:nvSpPr>
          <p:spPr>
            <a:xfrm>
              <a:off x="7644051" y="1988223"/>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0" name="pg450"/>
            <p:cNvSpPr/>
            <p:nvPr/>
          </p:nvSpPr>
          <p:spPr>
            <a:xfrm>
              <a:off x="7644051" y="1902372"/>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1" name="pg451"/>
            <p:cNvSpPr/>
            <p:nvPr/>
          </p:nvSpPr>
          <p:spPr>
            <a:xfrm>
              <a:off x="7644051" y="1816521"/>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2" name="pg452"/>
            <p:cNvSpPr/>
            <p:nvPr/>
          </p:nvSpPr>
          <p:spPr>
            <a:xfrm>
              <a:off x="7644051" y="1730670"/>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3" name="pg453"/>
            <p:cNvSpPr/>
            <p:nvPr/>
          </p:nvSpPr>
          <p:spPr>
            <a:xfrm>
              <a:off x="7644051" y="1644820"/>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4" name="pg454"/>
            <p:cNvSpPr/>
            <p:nvPr/>
          </p:nvSpPr>
          <p:spPr>
            <a:xfrm>
              <a:off x="7644051" y="1558969"/>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5" name="pg455"/>
            <p:cNvSpPr/>
            <p:nvPr/>
          </p:nvSpPr>
          <p:spPr>
            <a:xfrm>
              <a:off x="7644051" y="1473118"/>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6" name="pg456"/>
            <p:cNvSpPr/>
            <p:nvPr/>
          </p:nvSpPr>
          <p:spPr>
            <a:xfrm>
              <a:off x="7644051" y="1387268"/>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7" name="pg457"/>
            <p:cNvSpPr/>
            <p:nvPr/>
          </p:nvSpPr>
          <p:spPr>
            <a:xfrm>
              <a:off x="7644051" y="1338536"/>
              <a:ext cx="226381" cy="226381"/>
            </a:xfrm>
            <a:custGeom>
              <a:avLst/>
              <a:pathLst>
                <a:path w="226381" h="226381">
                  <a:moveTo>
                    <a:pt x="217796" y="0"/>
                  </a:moveTo>
                  <a:lnTo>
                    <a:pt x="226381" y="0"/>
                  </a:lnTo>
                  <a:lnTo>
                    <a:pt x="0" y="226381"/>
                  </a:lnTo>
                  <a:lnTo>
                    <a:pt x="0" y="2177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8" name="pg458"/>
            <p:cNvSpPr/>
            <p:nvPr/>
          </p:nvSpPr>
          <p:spPr>
            <a:xfrm>
              <a:off x="7644051" y="1338536"/>
              <a:ext cx="140530" cy="140530"/>
            </a:xfrm>
            <a:custGeom>
              <a:avLst/>
              <a:pathLst>
                <a:path w="140530" h="140530">
                  <a:moveTo>
                    <a:pt x="131945" y="0"/>
                  </a:moveTo>
                  <a:lnTo>
                    <a:pt x="140530" y="0"/>
                  </a:lnTo>
                  <a:lnTo>
                    <a:pt x="0" y="140530"/>
                  </a:lnTo>
                  <a:lnTo>
                    <a:pt x="0" y="1319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9" name="pg459"/>
            <p:cNvSpPr/>
            <p:nvPr/>
          </p:nvSpPr>
          <p:spPr>
            <a:xfrm>
              <a:off x="7644051" y="1338536"/>
              <a:ext cx="54680" cy="54680"/>
            </a:xfrm>
            <a:custGeom>
              <a:avLst/>
              <a:pathLst>
                <a:path w="54680" h="54680">
                  <a:moveTo>
                    <a:pt x="46094" y="0"/>
                  </a:moveTo>
                  <a:lnTo>
                    <a:pt x="54680" y="0"/>
                  </a:lnTo>
                  <a:lnTo>
                    <a:pt x="0" y="54680"/>
                  </a:lnTo>
                  <a:lnTo>
                    <a:pt x="0" y="460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0" name="pg460"/>
            <p:cNvSpPr/>
            <p:nvPr/>
          </p:nvSpPr>
          <p:spPr>
            <a:xfrm>
              <a:off x="8105235" y="3679549"/>
              <a:ext cx="76970" cy="76970"/>
            </a:xfrm>
            <a:custGeom>
              <a:avLst/>
              <a:pathLst>
                <a:path w="76970" h="76970">
                  <a:moveTo>
                    <a:pt x="76970" y="0"/>
                  </a:moveTo>
                  <a:lnTo>
                    <a:pt x="76970" y="8585"/>
                  </a:lnTo>
                  <a:lnTo>
                    <a:pt x="8585" y="76970"/>
                  </a:lnTo>
                  <a:lnTo>
                    <a:pt x="0" y="769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1" name="pg461"/>
            <p:cNvSpPr/>
            <p:nvPr/>
          </p:nvSpPr>
          <p:spPr>
            <a:xfrm>
              <a:off x="8019385" y="3593699"/>
              <a:ext cx="162821" cy="162821"/>
            </a:xfrm>
            <a:custGeom>
              <a:avLst/>
              <a:pathLst>
                <a:path w="162821" h="162821">
                  <a:moveTo>
                    <a:pt x="162821" y="0"/>
                  </a:moveTo>
                  <a:lnTo>
                    <a:pt x="162821" y="8585"/>
                  </a:lnTo>
                  <a:lnTo>
                    <a:pt x="8585" y="162821"/>
                  </a:lnTo>
                  <a:lnTo>
                    <a:pt x="0" y="1628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2" name="pg462"/>
            <p:cNvSpPr/>
            <p:nvPr/>
          </p:nvSpPr>
          <p:spPr>
            <a:xfrm>
              <a:off x="7933534" y="3507848"/>
              <a:ext cx="248671" cy="248671"/>
            </a:xfrm>
            <a:custGeom>
              <a:avLst/>
              <a:pathLst>
                <a:path w="248671" h="248671">
                  <a:moveTo>
                    <a:pt x="248671" y="0"/>
                  </a:moveTo>
                  <a:lnTo>
                    <a:pt x="248671" y="8585"/>
                  </a:lnTo>
                  <a:lnTo>
                    <a:pt x="8585" y="248671"/>
                  </a:lnTo>
                  <a:lnTo>
                    <a:pt x="0" y="2486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3" name="pg463"/>
            <p:cNvSpPr/>
            <p:nvPr/>
          </p:nvSpPr>
          <p:spPr>
            <a:xfrm>
              <a:off x="7927290" y="3421997"/>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4" name="pg464"/>
            <p:cNvSpPr/>
            <p:nvPr/>
          </p:nvSpPr>
          <p:spPr>
            <a:xfrm>
              <a:off x="7927290" y="3336147"/>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5" name="pg465"/>
            <p:cNvSpPr/>
            <p:nvPr/>
          </p:nvSpPr>
          <p:spPr>
            <a:xfrm>
              <a:off x="7927290" y="3250296"/>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6" name="pg466"/>
            <p:cNvSpPr/>
            <p:nvPr/>
          </p:nvSpPr>
          <p:spPr>
            <a:xfrm>
              <a:off x="7927290" y="3164445"/>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7" name="pg467"/>
            <p:cNvSpPr/>
            <p:nvPr/>
          </p:nvSpPr>
          <p:spPr>
            <a:xfrm>
              <a:off x="7927290" y="3078594"/>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8" name="pg468"/>
            <p:cNvSpPr/>
            <p:nvPr/>
          </p:nvSpPr>
          <p:spPr>
            <a:xfrm>
              <a:off x="7927290" y="2992744"/>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9" name="pg469"/>
            <p:cNvSpPr/>
            <p:nvPr/>
          </p:nvSpPr>
          <p:spPr>
            <a:xfrm>
              <a:off x="7927290" y="2906893"/>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0" name="pg470"/>
            <p:cNvSpPr/>
            <p:nvPr/>
          </p:nvSpPr>
          <p:spPr>
            <a:xfrm>
              <a:off x="7927290" y="2821042"/>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1" name="pg471"/>
            <p:cNvSpPr/>
            <p:nvPr/>
          </p:nvSpPr>
          <p:spPr>
            <a:xfrm>
              <a:off x="7927290" y="2735192"/>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2" name="pg472"/>
            <p:cNvSpPr/>
            <p:nvPr/>
          </p:nvSpPr>
          <p:spPr>
            <a:xfrm>
              <a:off x="7927290" y="2649341"/>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3" name="pg473"/>
            <p:cNvSpPr/>
            <p:nvPr/>
          </p:nvSpPr>
          <p:spPr>
            <a:xfrm>
              <a:off x="7927290" y="2563490"/>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4" name="pg474"/>
            <p:cNvSpPr/>
            <p:nvPr/>
          </p:nvSpPr>
          <p:spPr>
            <a:xfrm>
              <a:off x="7927290" y="2477639"/>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5" name="pg475"/>
            <p:cNvSpPr/>
            <p:nvPr/>
          </p:nvSpPr>
          <p:spPr>
            <a:xfrm>
              <a:off x="7927290" y="2391789"/>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6" name="pg476"/>
            <p:cNvSpPr/>
            <p:nvPr/>
          </p:nvSpPr>
          <p:spPr>
            <a:xfrm>
              <a:off x="7927290" y="2305938"/>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7" name="pg477"/>
            <p:cNvSpPr/>
            <p:nvPr/>
          </p:nvSpPr>
          <p:spPr>
            <a:xfrm>
              <a:off x="7927290" y="2220087"/>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8" name="pg478"/>
            <p:cNvSpPr/>
            <p:nvPr/>
          </p:nvSpPr>
          <p:spPr>
            <a:xfrm>
              <a:off x="7927290" y="2134237"/>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9" name="pg479"/>
            <p:cNvSpPr/>
            <p:nvPr/>
          </p:nvSpPr>
          <p:spPr>
            <a:xfrm>
              <a:off x="7927290" y="2048386"/>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0" name="pg480"/>
            <p:cNvSpPr/>
            <p:nvPr/>
          </p:nvSpPr>
          <p:spPr>
            <a:xfrm>
              <a:off x="7927290" y="1962535"/>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1" name="pg481"/>
            <p:cNvSpPr/>
            <p:nvPr/>
          </p:nvSpPr>
          <p:spPr>
            <a:xfrm>
              <a:off x="7927290" y="1876684"/>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2" name="pg482"/>
            <p:cNvSpPr/>
            <p:nvPr/>
          </p:nvSpPr>
          <p:spPr>
            <a:xfrm>
              <a:off x="7927290" y="1790834"/>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3" name="pg483"/>
            <p:cNvSpPr/>
            <p:nvPr/>
          </p:nvSpPr>
          <p:spPr>
            <a:xfrm>
              <a:off x="7927290" y="1704983"/>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4" name="pg484"/>
            <p:cNvSpPr/>
            <p:nvPr/>
          </p:nvSpPr>
          <p:spPr>
            <a:xfrm>
              <a:off x="7927290" y="1619132"/>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5" name="pg485"/>
            <p:cNvSpPr/>
            <p:nvPr/>
          </p:nvSpPr>
          <p:spPr>
            <a:xfrm>
              <a:off x="7927290" y="1533282"/>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6" name="pg486"/>
            <p:cNvSpPr/>
            <p:nvPr/>
          </p:nvSpPr>
          <p:spPr>
            <a:xfrm>
              <a:off x="7927290" y="1447431"/>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7" name="pg487"/>
            <p:cNvSpPr/>
            <p:nvPr/>
          </p:nvSpPr>
          <p:spPr>
            <a:xfrm>
              <a:off x="7927290" y="1361580"/>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8" name="pg488"/>
            <p:cNvSpPr/>
            <p:nvPr/>
          </p:nvSpPr>
          <p:spPr>
            <a:xfrm>
              <a:off x="7927290" y="1310089"/>
              <a:ext cx="229140" cy="229140"/>
            </a:xfrm>
            <a:custGeom>
              <a:avLst/>
              <a:pathLst>
                <a:path w="229140" h="229140">
                  <a:moveTo>
                    <a:pt x="220555" y="0"/>
                  </a:moveTo>
                  <a:lnTo>
                    <a:pt x="229140" y="0"/>
                  </a:lnTo>
                  <a:lnTo>
                    <a:pt x="0" y="229140"/>
                  </a:lnTo>
                  <a:lnTo>
                    <a:pt x="0" y="220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9" name="pg489"/>
            <p:cNvSpPr/>
            <p:nvPr/>
          </p:nvSpPr>
          <p:spPr>
            <a:xfrm>
              <a:off x="7927290" y="1310089"/>
              <a:ext cx="143290" cy="143290"/>
            </a:xfrm>
            <a:custGeom>
              <a:avLst/>
              <a:pathLst>
                <a:path w="143290" h="143290">
                  <a:moveTo>
                    <a:pt x="134705" y="0"/>
                  </a:moveTo>
                  <a:lnTo>
                    <a:pt x="143290" y="0"/>
                  </a:lnTo>
                  <a:lnTo>
                    <a:pt x="0" y="143290"/>
                  </a:lnTo>
                  <a:lnTo>
                    <a:pt x="0" y="1347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0" name="pg490"/>
            <p:cNvSpPr/>
            <p:nvPr/>
          </p:nvSpPr>
          <p:spPr>
            <a:xfrm>
              <a:off x="7927290" y="1310089"/>
              <a:ext cx="57439" cy="57439"/>
            </a:xfrm>
            <a:custGeom>
              <a:avLst/>
              <a:pathLst>
                <a:path w="57439" h="57439">
                  <a:moveTo>
                    <a:pt x="48854" y="0"/>
                  </a:moveTo>
                  <a:lnTo>
                    <a:pt x="57439" y="0"/>
                  </a:lnTo>
                  <a:lnTo>
                    <a:pt x="0" y="57439"/>
                  </a:lnTo>
                  <a:lnTo>
                    <a:pt x="0" y="488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8448638" y="3739713"/>
              <a:ext cx="16807" cy="16807"/>
            </a:xfrm>
            <a:custGeom>
              <a:avLst/>
              <a:pathLst>
                <a:path w="16807" h="16807">
                  <a:moveTo>
                    <a:pt x="16807" y="0"/>
                  </a:moveTo>
                  <a:lnTo>
                    <a:pt x="16807" y="8585"/>
                  </a:lnTo>
                  <a:lnTo>
                    <a:pt x="8585" y="16807"/>
                  </a:lnTo>
                  <a:lnTo>
                    <a:pt x="0" y="168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8362788" y="3653862"/>
              <a:ext cx="102657" cy="102657"/>
            </a:xfrm>
            <a:custGeom>
              <a:avLst/>
              <a:pathLst>
                <a:path w="102657" h="102657">
                  <a:moveTo>
                    <a:pt x="102657" y="0"/>
                  </a:moveTo>
                  <a:lnTo>
                    <a:pt x="102657" y="8585"/>
                  </a:lnTo>
                  <a:lnTo>
                    <a:pt x="8585" y="102657"/>
                  </a:lnTo>
                  <a:lnTo>
                    <a:pt x="0" y="102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8276937" y="3568011"/>
              <a:ext cx="188508" cy="188508"/>
            </a:xfrm>
            <a:custGeom>
              <a:avLst/>
              <a:pathLst>
                <a:path w="188508" h="188508">
                  <a:moveTo>
                    <a:pt x="188508" y="0"/>
                  </a:moveTo>
                  <a:lnTo>
                    <a:pt x="188508" y="8585"/>
                  </a:lnTo>
                  <a:lnTo>
                    <a:pt x="8585" y="188508"/>
                  </a:lnTo>
                  <a:lnTo>
                    <a:pt x="0" y="1885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8210530" y="3482161"/>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pg495"/>
            <p:cNvSpPr/>
            <p:nvPr/>
          </p:nvSpPr>
          <p:spPr>
            <a:xfrm>
              <a:off x="8210530" y="3396310"/>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6" name="pg496"/>
            <p:cNvSpPr/>
            <p:nvPr/>
          </p:nvSpPr>
          <p:spPr>
            <a:xfrm>
              <a:off x="8210530" y="3310459"/>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7" name="pg497"/>
            <p:cNvSpPr/>
            <p:nvPr/>
          </p:nvSpPr>
          <p:spPr>
            <a:xfrm>
              <a:off x="8210530" y="3224608"/>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8" name="pg498"/>
            <p:cNvSpPr/>
            <p:nvPr/>
          </p:nvSpPr>
          <p:spPr>
            <a:xfrm>
              <a:off x="8210530" y="3138758"/>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9" name="pg499"/>
            <p:cNvSpPr/>
            <p:nvPr/>
          </p:nvSpPr>
          <p:spPr>
            <a:xfrm>
              <a:off x="8210530" y="3052907"/>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0" name="pg500"/>
            <p:cNvSpPr/>
            <p:nvPr/>
          </p:nvSpPr>
          <p:spPr>
            <a:xfrm>
              <a:off x="8210530" y="2967056"/>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1" name="pg501"/>
            <p:cNvSpPr/>
            <p:nvPr/>
          </p:nvSpPr>
          <p:spPr>
            <a:xfrm>
              <a:off x="8210530" y="2881206"/>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2" name="pg502"/>
            <p:cNvSpPr/>
            <p:nvPr/>
          </p:nvSpPr>
          <p:spPr>
            <a:xfrm>
              <a:off x="8210530" y="2795355"/>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3" name="pg503"/>
            <p:cNvSpPr/>
            <p:nvPr/>
          </p:nvSpPr>
          <p:spPr>
            <a:xfrm>
              <a:off x="8210530" y="2709504"/>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4" name="pg504"/>
            <p:cNvSpPr/>
            <p:nvPr/>
          </p:nvSpPr>
          <p:spPr>
            <a:xfrm>
              <a:off x="8210530" y="2623653"/>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5" name="pg505"/>
            <p:cNvSpPr/>
            <p:nvPr/>
          </p:nvSpPr>
          <p:spPr>
            <a:xfrm>
              <a:off x="8210530" y="2537803"/>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6" name="pg506"/>
            <p:cNvSpPr/>
            <p:nvPr/>
          </p:nvSpPr>
          <p:spPr>
            <a:xfrm>
              <a:off x="8210530" y="2451952"/>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7" name="pg507"/>
            <p:cNvSpPr/>
            <p:nvPr/>
          </p:nvSpPr>
          <p:spPr>
            <a:xfrm>
              <a:off x="8210530" y="2366101"/>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8" name="pg508"/>
            <p:cNvSpPr/>
            <p:nvPr/>
          </p:nvSpPr>
          <p:spPr>
            <a:xfrm>
              <a:off x="8210530" y="2280251"/>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9" name="pg509"/>
            <p:cNvSpPr/>
            <p:nvPr/>
          </p:nvSpPr>
          <p:spPr>
            <a:xfrm>
              <a:off x="8210530" y="2194400"/>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0" name="pg510"/>
            <p:cNvSpPr/>
            <p:nvPr/>
          </p:nvSpPr>
          <p:spPr>
            <a:xfrm>
              <a:off x="8210530" y="2108549"/>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1" name="pg511"/>
            <p:cNvSpPr/>
            <p:nvPr/>
          </p:nvSpPr>
          <p:spPr>
            <a:xfrm>
              <a:off x="8210530" y="2022698"/>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2" name="pg512"/>
            <p:cNvSpPr/>
            <p:nvPr/>
          </p:nvSpPr>
          <p:spPr>
            <a:xfrm>
              <a:off x="8210530" y="1936848"/>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3" name="pg513"/>
            <p:cNvSpPr/>
            <p:nvPr/>
          </p:nvSpPr>
          <p:spPr>
            <a:xfrm>
              <a:off x="8210530" y="1850997"/>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4" name="pg514"/>
            <p:cNvSpPr/>
            <p:nvPr/>
          </p:nvSpPr>
          <p:spPr>
            <a:xfrm>
              <a:off x="8210530" y="1765146"/>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5" name="pg515"/>
            <p:cNvSpPr/>
            <p:nvPr/>
          </p:nvSpPr>
          <p:spPr>
            <a:xfrm>
              <a:off x="8210530" y="1679296"/>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6" name="pg516"/>
            <p:cNvSpPr/>
            <p:nvPr/>
          </p:nvSpPr>
          <p:spPr>
            <a:xfrm>
              <a:off x="8210530" y="1593445"/>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7" name="pg517"/>
            <p:cNvSpPr/>
            <p:nvPr/>
          </p:nvSpPr>
          <p:spPr>
            <a:xfrm>
              <a:off x="8210530" y="1507594"/>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8" name="pg518"/>
            <p:cNvSpPr/>
            <p:nvPr/>
          </p:nvSpPr>
          <p:spPr>
            <a:xfrm>
              <a:off x="8210530" y="1421744"/>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9" name="pg519"/>
            <p:cNvSpPr/>
            <p:nvPr/>
          </p:nvSpPr>
          <p:spPr>
            <a:xfrm>
              <a:off x="8210530" y="1335893"/>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0" name="pg520"/>
            <p:cNvSpPr/>
            <p:nvPr/>
          </p:nvSpPr>
          <p:spPr>
            <a:xfrm>
              <a:off x="8210530" y="1250042"/>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1" name="pg521"/>
            <p:cNvSpPr/>
            <p:nvPr/>
          </p:nvSpPr>
          <p:spPr>
            <a:xfrm>
              <a:off x="8210530" y="1196302"/>
              <a:ext cx="231390" cy="231390"/>
            </a:xfrm>
            <a:custGeom>
              <a:avLst/>
              <a:pathLst>
                <a:path w="231390" h="231390">
                  <a:moveTo>
                    <a:pt x="222805" y="0"/>
                  </a:moveTo>
                  <a:lnTo>
                    <a:pt x="231390" y="0"/>
                  </a:lnTo>
                  <a:lnTo>
                    <a:pt x="0" y="231390"/>
                  </a:lnTo>
                  <a:lnTo>
                    <a:pt x="0" y="2228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2" name="pg522"/>
            <p:cNvSpPr/>
            <p:nvPr/>
          </p:nvSpPr>
          <p:spPr>
            <a:xfrm>
              <a:off x="8210530" y="1196302"/>
              <a:ext cx="145539" cy="145539"/>
            </a:xfrm>
            <a:custGeom>
              <a:avLst/>
              <a:pathLst>
                <a:path w="145539" h="145539">
                  <a:moveTo>
                    <a:pt x="136954" y="0"/>
                  </a:moveTo>
                  <a:lnTo>
                    <a:pt x="145539" y="0"/>
                  </a:lnTo>
                  <a:lnTo>
                    <a:pt x="0" y="145539"/>
                  </a:lnTo>
                  <a:lnTo>
                    <a:pt x="0" y="1369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3" name="pg523"/>
            <p:cNvSpPr/>
            <p:nvPr/>
          </p:nvSpPr>
          <p:spPr>
            <a:xfrm>
              <a:off x="8210530" y="1196302"/>
              <a:ext cx="59688" cy="59688"/>
            </a:xfrm>
            <a:custGeom>
              <a:avLst/>
              <a:pathLst>
                <a:path w="59688" h="59688">
                  <a:moveTo>
                    <a:pt x="51103" y="0"/>
                  </a:moveTo>
                  <a:lnTo>
                    <a:pt x="59688" y="0"/>
                  </a:lnTo>
                  <a:lnTo>
                    <a:pt x="0" y="59688"/>
                  </a:lnTo>
                  <a:lnTo>
                    <a:pt x="0" y="511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4" name="pg524"/>
            <p:cNvSpPr/>
            <p:nvPr/>
          </p:nvSpPr>
          <p:spPr>
            <a:xfrm>
              <a:off x="8706190" y="3714025"/>
              <a:ext cx="42494" cy="42494"/>
            </a:xfrm>
            <a:custGeom>
              <a:avLst/>
              <a:pathLst>
                <a:path w="42494" h="42494">
                  <a:moveTo>
                    <a:pt x="42494" y="0"/>
                  </a:moveTo>
                  <a:lnTo>
                    <a:pt x="42494" y="8585"/>
                  </a:lnTo>
                  <a:lnTo>
                    <a:pt x="8585" y="42494"/>
                  </a:lnTo>
                  <a:lnTo>
                    <a:pt x="0" y="424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5" name="pg525"/>
            <p:cNvSpPr/>
            <p:nvPr/>
          </p:nvSpPr>
          <p:spPr>
            <a:xfrm>
              <a:off x="8620340" y="3628175"/>
              <a:ext cx="128345" cy="128345"/>
            </a:xfrm>
            <a:custGeom>
              <a:avLst/>
              <a:pathLst>
                <a:path w="128345" h="128345">
                  <a:moveTo>
                    <a:pt x="128345" y="0"/>
                  </a:moveTo>
                  <a:lnTo>
                    <a:pt x="128345" y="8585"/>
                  </a:lnTo>
                  <a:lnTo>
                    <a:pt x="8585" y="128345"/>
                  </a:lnTo>
                  <a:lnTo>
                    <a:pt x="0" y="1283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6" name="pg526"/>
            <p:cNvSpPr/>
            <p:nvPr/>
          </p:nvSpPr>
          <p:spPr>
            <a:xfrm>
              <a:off x="8534489" y="3542324"/>
              <a:ext cx="214196" cy="214196"/>
            </a:xfrm>
            <a:custGeom>
              <a:avLst/>
              <a:pathLst>
                <a:path w="214196" h="214196">
                  <a:moveTo>
                    <a:pt x="214196" y="0"/>
                  </a:moveTo>
                  <a:lnTo>
                    <a:pt x="214196" y="8585"/>
                  </a:lnTo>
                  <a:lnTo>
                    <a:pt x="8585" y="214196"/>
                  </a:lnTo>
                  <a:lnTo>
                    <a:pt x="0" y="2141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7" name="pg527"/>
            <p:cNvSpPr/>
            <p:nvPr/>
          </p:nvSpPr>
          <p:spPr>
            <a:xfrm>
              <a:off x="8493769" y="3456473"/>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8" name="pg528"/>
            <p:cNvSpPr/>
            <p:nvPr/>
          </p:nvSpPr>
          <p:spPr>
            <a:xfrm>
              <a:off x="8493769" y="3370622"/>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9" name="pg529"/>
            <p:cNvSpPr/>
            <p:nvPr/>
          </p:nvSpPr>
          <p:spPr>
            <a:xfrm>
              <a:off x="8493769" y="3284772"/>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0" name="pg530"/>
            <p:cNvSpPr/>
            <p:nvPr/>
          </p:nvSpPr>
          <p:spPr>
            <a:xfrm>
              <a:off x="8493769" y="3198921"/>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1" name="pg531"/>
            <p:cNvSpPr/>
            <p:nvPr/>
          </p:nvSpPr>
          <p:spPr>
            <a:xfrm>
              <a:off x="8493769" y="3113070"/>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2" name="pg532"/>
            <p:cNvSpPr/>
            <p:nvPr/>
          </p:nvSpPr>
          <p:spPr>
            <a:xfrm>
              <a:off x="8493769" y="3027220"/>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3" name="pg533"/>
            <p:cNvSpPr/>
            <p:nvPr/>
          </p:nvSpPr>
          <p:spPr>
            <a:xfrm>
              <a:off x="8493769" y="2941369"/>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4" name="pg534"/>
            <p:cNvSpPr/>
            <p:nvPr/>
          </p:nvSpPr>
          <p:spPr>
            <a:xfrm>
              <a:off x="8493769" y="2855518"/>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5" name="pg535"/>
            <p:cNvSpPr/>
            <p:nvPr/>
          </p:nvSpPr>
          <p:spPr>
            <a:xfrm>
              <a:off x="8493769" y="2769667"/>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6" name="pg536"/>
            <p:cNvSpPr/>
            <p:nvPr/>
          </p:nvSpPr>
          <p:spPr>
            <a:xfrm>
              <a:off x="8493769" y="2683817"/>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7" name="pg537"/>
            <p:cNvSpPr/>
            <p:nvPr/>
          </p:nvSpPr>
          <p:spPr>
            <a:xfrm>
              <a:off x="8493769" y="2597966"/>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8" name="pg538"/>
            <p:cNvSpPr/>
            <p:nvPr/>
          </p:nvSpPr>
          <p:spPr>
            <a:xfrm>
              <a:off x="8493769" y="2512115"/>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9" name="pg539"/>
            <p:cNvSpPr/>
            <p:nvPr/>
          </p:nvSpPr>
          <p:spPr>
            <a:xfrm>
              <a:off x="8493769" y="2426265"/>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0" name="pg540"/>
            <p:cNvSpPr/>
            <p:nvPr/>
          </p:nvSpPr>
          <p:spPr>
            <a:xfrm>
              <a:off x="8493769" y="2340414"/>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1" name="pg541"/>
            <p:cNvSpPr/>
            <p:nvPr/>
          </p:nvSpPr>
          <p:spPr>
            <a:xfrm>
              <a:off x="8493769" y="2254563"/>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2" name="pg542"/>
            <p:cNvSpPr/>
            <p:nvPr/>
          </p:nvSpPr>
          <p:spPr>
            <a:xfrm>
              <a:off x="8493769" y="2168713"/>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3" name="pg543"/>
            <p:cNvSpPr/>
            <p:nvPr/>
          </p:nvSpPr>
          <p:spPr>
            <a:xfrm>
              <a:off x="8493769" y="2082862"/>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4" name="pg544"/>
            <p:cNvSpPr/>
            <p:nvPr/>
          </p:nvSpPr>
          <p:spPr>
            <a:xfrm>
              <a:off x="8493769" y="1997011"/>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5" name="pg545"/>
            <p:cNvSpPr/>
            <p:nvPr/>
          </p:nvSpPr>
          <p:spPr>
            <a:xfrm>
              <a:off x="8493769" y="1911160"/>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6" name="pg546"/>
            <p:cNvSpPr/>
            <p:nvPr/>
          </p:nvSpPr>
          <p:spPr>
            <a:xfrm>
              <a:off x="8493769" y="1825310"/>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7" name="pg547"/>
            <p:cNvSpPr/>
            <p:nvPr/>
          </p:nvSpPr>
          <p:spPr>
            <a:xfrm>
              <a:off x="8493769" y="1739459"/>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8" name="pg548"/>
            <p:cNvSpPr/>
            <p:nvPr/>
          </p:nvSpPr>
          <p:spPr>
            <a:xfrm>
              <a:off x="8493769" y="1653608"/>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9" name="pg549"/>
            <p:cNvSpPr/>
            <p:nvPr/>
          </p:nvSpPr>
          <p:spPr>
            <a:xfrm>
              <a:off x="8493769" y="1567758"/>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0" name="pg550"/>
            <p:cNvSpPr/>
            <p:nvPr/>
          </p:nvSpPr>
          <p:spPr>
            <a:xfrm>
              <a:off x="8493769" y="1481907"/>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1" name="pg551"/>
            <p:cNvSpPr/>
            <p:nvPr/>
          </p:nvSpPr>
          <p:spPr>
            <a:xfrm>
              <a:off x="8493769" y="1396056"/>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2" name="pg552"/>
            <p:cNvSpPr/>
            <p:nvPr/>
          </p:nvSpPr>
          <p:spPr>
            <a:xfrm>
              <a:off x="8493769" y="1310205"/>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3" name="pg553"/>
            <p:cNvSpPr/>
            <p:nvPr/>
          </p:nvSpPr>
          <p:spPr>
            <a:xfrm>
              <a:off x="8493769" y="1224355"/>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4" name="pg554"/>
            <p:cNvSpPr/>
            <p:nvPr/>
          </p:nvSpPr>
          <p:spPr>
            <a:xfrm>
              <a:off x="8493769" y="1167855"/>
              <a:ext cx="234149" cy="234149"/>
            </a:xfrm>
            <a:custGeom>
              <a:avLst/>
              <a:pathLst>
                <a:path w="234149" h="234149">
                  <a:moveTo>
                    <a:pt x="225564" y="0"/>
                  </a:moveTo>
                  <a:lnTo>
                    <a:pt x="234149" y="0"/>
                  </a:lnTo>
                  <a:lnTo>
                    <a:pt x="0" y="234149"/>
                  </a:lnTo>
                  <a:lnTo>
                    <a:pt x="0" y="2255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5" name="pg555"/>
            <p:cNvSpPr/>
            <p:nvPr/>
          </p:nvSpPr>
          <p:spPr>
            <a:xfrm>
              <a:off x="8493769" y="1167855"/>
              <a:ext cx="148299" cy="148299"/>
            </a:xfrm>
            <a:custGeom>
              <a:avLst/>
              <a:pathLst>
                <a:path w="148299" h="148299">
                  <a:moveTo>
                    <a:pt x="139714" y="0"/>
                  </a:moveTo>
                  <a:lnTo>
                    <a:pt x="148299" y="0"/>
                  </a:lnTo>
                  <a:lnTo>
                    <a:pt x="0" y="148299"/>
                  </a:lnTo>
                  <a:lnTo>
                    <a:pt x="0" y="1397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6" name="pg556"/>
            <p:cNvSpPr/>
            <p:nvPr/>
          </p:nvSpPr>
          <p:spPr>
            <a:xfrm>
              <a:off x="8493769" y="1167855"/>
              <a:ext cx="62448" cy="62448"/>
            </a:xfrm>
            <a:custGeom>
              <a:avLst/>
              <a:pathLst>
                <a:path w="62448" h="62448">
                  <a:moveTo>
                    <a:pt x="53863" y="0"/>
                  </a:moveTo>
                  <a:lnTo>
                    <a:pt x="62448" y="0"/>
                  </a:lnTo>
                  <a:lnTo>
                    <a:pt x="0" y="62448"/>
                  </a:lnTo>
                  <a:lnTo>
                    <a:pt x="0" y="538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7" name="pg557"/>
            <p:cNvSpPr/>
            <p:nvPr/>
          </p:nvSpPr>
          <p:spPr>
            <a:xfrm>
              <a:off x="8963742" y="3688338"/>
              <a:ext cx="68182" cy="68182"/>
            </a:xfrm>
            <a:custGeom>
              <a:avLst/>
              <a:pathLst>
                <a:path w="68182" h="68182">
                  <a:moveTo>
                    <a:pt x="68182" y="0"/>
                  </a:moveTo>
                  <a:lnTo>
                    <a:pt x="68182" y="8585"/>
                  </a:lnTo>
                  <a:lnTo>
                    <a:pt x="8585" y="68182"/>
                  </a:lnTo>
                  <a:lnTo>
                    <a:pt x="0" y="681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8" name="pg558"/>
            <p:cNvSpPr/>
            <p:nvPr/>
          </p:nvSpPr>
          <p:spPr>
            <a:xfrm>
              <a:off x="8877892" y="3602487"/>
              <a:ext cx="154032" cy="154032"/>
            </a:xfrm>
            <a:custGeom>
              <a:avLst/>
              <a:pathLst>
                <a:path w="154032" h="154032">
                  <a:moveTo>
                    <a:pt x="154032" y="0"/>
                  </a:moveTo>
                  <a:lnTo>
                    <a:pt x="154032" y="8585"/>
                  </a:lnTo>
                  <a:lnTo>
                    <a:pt x="8585" y="154032"/>
                  </a:lnTo>
                  <a:lnTo>
                    <a:pt x="0" y="1540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9" name="pg559"/>
            <p:cNvSpPr/>
            <p:nvPr/>
          </p:nvSpPr>
          <p:spPr>
            <a:xfrm>
              <a:off x="8792041" y="3516636"/>
              <a:ext cx="239883" cy="239883"/>
            </a:xfrm>
            <a:custGeom>
              <a:avLst/>
              <a:pathLst>
                <a:path w="239883" h="239883">
                  <a:moveTo>
                    <a:pt x="239883" y="0"/>
                  </a:moveTo>
                  <a:lnTo>
                    <a:pt x="239883" y="8585"/>
                  </a:lnTo>
                  <a:lnTo>
                    <a:pt x="8585" y="239883"/>
                  </a:lnTo>
                  <a:lnTo>
                    <a:pt x="0" y="2398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0" name="pg560"/>
            <p:cNvSpPr/>
            <p:nvPr/>
          </p:nvSpPr>
          <p:spPr>
            <a:xfrm>
              <a:off x="8777009" y="3430786"/>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1" name="pg561"/>
            <p:cNvSpPr/>
            <p:nvPr/>
          </p:nvSpPr>
          <p:spPr>
            <a:xfrm>
              <a:off x="8777009" y="3344935"/>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2" name="pg562"/>
            <p:cNvSpPr/>
            <p:nvPr/>
          </p:nvSpPr>
          <p:spPr>
            <a:xfrm>
              <a:off x="8777009" y="3259084"/>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3" name="pg563"/>
            <p:cNvSpPr/>
            <p:nvPr/>
          </p:nvSpPr>
          <p:spPr>
            <a:xfrm>
              <a:off x="8777009" y="3173234"/>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4" name="pg564"/>
            <p:cNvSpPr/>
            <p:nvPr/>
          </p:nvSpPr>
          <p:spPr>
            <a:xfrm>
              <a:off x="8777009" y="3087383"/>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5" name="pg565"/>
            <p:cNvSpPr/>
            <p:nvPr/>
          </p:nvSpPr>
          <p:spPr>
            <a:xfrm>
              <a:off x="8777009" y="3001532"/>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6" name="pg566"/>
            <p:cNvSpPr/>
            <p:nvPr/>
          </p:nvSpPr>
          <p:spPr>
            <a:xfrm>
              <a:off x="8777009" y="2915682"/>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7" name="pg567"/>
            <p:cNvSpPr/>
            <p:nvPr/>
          </p:nvSpPr>
          <p:spPr>
            <a:xfrm>
              <a:off x="8777009" y="2829831"/>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8" name="pg568"/>
            <p:cNvSpPr/>
            <p:nvPr/>
          </p:nvSpPr>
          <p:spPr>
            <a:xfrm>
              <a:off x="8777009" y="2743980"/>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9" name="pg569"/>
            <p:cNvSpPr/>
            <p:nvPr/>
          </p:nvSpPr>
          <p:spPr>
            <a:xfrm>
              <a:off x="8777009" y="2658129"/>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0" name="pg570"/>
            <p:cNvSpPr/>
            <p:nvPr/>
          </p:nvSpPr>
          <p:spPr>
            <a:xfrm>
              <a:off x="8777009" y="2572279"/>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1" name="pg571"/>
            <p:cNvSpPr/>
            <p:nvPr/>
          </p:nvSpPr>
          <p:spPr>
            <a:xfrm>
              <a:off x="8777009" y="2486428"/>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2" name="pg572"/>
            <p:cNvSpPr/>
            <p:nvPr/>
          </p:nvSpPr>
          <p:spPr>
            <a:xfrm>
              <a:off x="8777009" y="2400577"/>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3" name="pg573"/>
            <p:cNvSpPr/>
            <p:nvPr/>
          </p:nvSpPr>
          <p:spPr>
            <a:xfrm>
              <a:off x="8777009" y="2314727"/>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4" name="pg574"/>
            <p:cNvSpPr/>
            <p:nvPr/>
          </p:nvSpPr>
          <p:spPr>
            <a:xfrm>
              <a:off x="8777009" y="2228876"/>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5" name="pg575"/>
            <p:cNvSpPr/>
            <p:nvPr/>
          </p:nvSpPr>
          <p:spPr>
            <a:xfrm>
              <a:off x="8777009" y="2143025"/>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6" name="pg576"/>
            <p:cNvSpPr/>
            <p:nvPr/>
          </p:nvSpPr>
          <p:spPr>
            <a:xfrm>
              <a:off x="8777009" y="2057174"/>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7" name="pg577"/>
            <p:cNvSpPr/>
            <p:nvPr/>
          </p:nvSpPr>
          <p:spPr>
            <a:xfrm>
              <a:off x="8777009" y="1971324"/>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8" name="pg578"/>
            <p:cNvSpPr/>
            <p:nvPr/>
          </p:nvSpPr>
          <p:spPr>
            <a:xfrm>
              <a:off x="8777009" y="1885473"/>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9" name="pg579"/>
            <p:cNvSpPr/>
            <p:nvPr/>
          </p:nvSpPr>
          <p:spPr>
            <a:xfrm>
              <a:off x="8777009" y="1799622"/>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0" name="pg580"/>
            <p:cNvSpPr/>
            <p:nvPr/>
          </p:nvSpPr>
          <p:spPr>
            <a:xfrm>
              <a:off x="8777009" y="1713772"/>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1" name="pg581"/>
            <p:cNvSpPr/>
            <p:nvPr/>
          </p:nvSpPr>
          <p:spPr>
            <a:xfrm>
              <a:off x="8777009" y="1627921"/>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2" name="pg582"/>
            <p:cNvSpPr/>
            <p:nvPr/>
          </p:nvSpPr>
          <p:spPr>
            <a:xfrm>
              <a:off x="8777009" y="1542070"/>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3" name="pg583"/>
            <p:cNvSpPr/>
            <p:nvPr/>
          </p:nvSpPr>
          <p:spPr>
            <a:xfrm>
              <a:off x="8777009" y="1456219"/>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4" name="pg584"/>
            <p:cNvSpPr/>
            <p:nvPr/>
          </p:nvSpPr>
          <p:spPr>
            <a:xfrm>
              <a:off x="8777009" y="1370369"/>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5" name="pg585"/>
            <p:cNvSpPr/>
            <p:nvPr/>
          </p:nvSpPr>
          <p:spPr>
            <a:xfrm>
              <a:off x="8777009" y="1284518"/>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6" name="pg586"/>
            <p:cNvSpPr/>
            <p:nvPr/>
          </p:nvSpPr>
          <p:spPr>
            <a:xfrm>
              <a:off x="8777009" y="1198667"/>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7" name="pg587"/>
            <p:cNvSpPr/>
            <p:nvPr/>
          </p:nvSpPr>
          <p:spPr>
            <a:xfrm>
              <a:off x="8777009" y="1112817"/>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8" name="pg588"/>
            <p:cNvSpPr/>
            <p:nvPr/>
          </p:nvSpPr>
          <p:spPr>
            <a:xfrm>
              <a:off x="8777009" y="1026966"/>
              <a:ext cx="254915" cy="263500"/>
            </a:xfrm>
            <a:custGeom>
              <a:avLst/>
              <a:pathLst>
                <a:path w="254915" h="263500">
                  <a:moveTo>
                    <a:pt x="254915" y="0"/>
                  </a:moveTo>
                  <a:lnTo>
                    <a:pt x="254915" y="8585"/>
                  </a:lnTo>
                  <a:lnTo>
                    <a:pt x="0" y="263500"/>
                  </a:lnTo>
                  <a:lnTo>
                    <a:pt x="0" y="254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9" name="pg589"/>
            <p:cNvSpPr/>
            <p:nvPr/>
          </p:nvSpPr>
          <p:spPr>
            <a:xfrm>
              <a:off x="8777009" y="997174"/>
              <a:ext cx="207442" cy="207442"/>
            </a:xfrm>
            <a:custGeom>
              <a:avLst/>
              <a:pathLst>
                <a:path w="207442" h="207442">
                  <a:moveTo>
                    <a:pt x="198857" y="0"/>
                  </a:moveTo>
                  <a:lnTo>
                    <a:pt x="207442" y="0"/>
                  </a:lnTo>
                  <a:lnTo>
                    <a:pt x="0" y="207442"/>
                  </a:lnTo>
                  <a:lnTo>
                    <a:pt x="0" y="1988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0" name="pg590"/>
            <p:cNvSpPr/>
            <p:nvPr/>
          </p:nvSpPr>
          <p:spPr>
            <a:xfrm>
              <a:off x="8777009" y="997174"/>
              <a:ext cx="121591" cy="121591"/>
            </a:xfrm>
            <a:custGeom>
              <a:avLst/>
              <a:pathLst>
                <a:path w="121591" h="121591">
                  <a:moveTo>
                    <a:pt x="113006" y="0"/>
                  </a:moveTo>
                  <a:lnTo>
                    <a:pt x="121591" y="0"/>
                  </a:lnTo>
                  <a:lnTo>
                    <a:pt x="0" y="121591"/>
                  </a:lnTo>
                  <a:lnTo>
                    <a:pt x="0" y="1130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1" name="pg591"/>
            <p:cNvSpPr/>
            <p:nvPr/>
          </p:nvSpPr>
          <p:spPr>
            <a:xfrm>
              <a:off x="8777009" y="997174"/>
              <a:ext cx="35740" cy="35740"/>
            </a:xfrm>
            <a:custGeom>
              <a:avLst/>
              <a:pathLst>
                <a:path w="35740" h="35740">
                  <a:moveTo>
                    <a:pt x="27155" y="0"/>
                  </a:moveTo>
                  <a:lnTo>
                    <a:pt x="35740" y="0"/>
                  </a:lnTo>
                  <a:lnTo>
                    <a:pt x="0" y="35740"/>
                  </a:lnTo>
                  <a:lnTo>
                    <a:pt x="0" y="27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2" name="rc592"/>
            <p:cNvSpPr/>
            <p:nvPr/>
          </p:nvSpPr>
          <p:spPr>
            <a:xfrm>
              <a:off x="846302" y="3301370"/>
              <a:ext cx="254915" cy="455149"/>
            </a:xfrm>
            <a:prstGeom prst="rect">
              <a:avLst/>
            </a:prstGeom>
            <a:ln w="1355" cap="sq">
              <a:solidFill>
                <a:srgbClr val="000000">
                  <a:alpha val="100000"/>
                </a:srgbClr>
              </a:solidFill>
              <a:prstDash val="solid"/>
              <a:miter/>
            </a:ln>
          </p:spPr>
          <p:txBody>
            <a:bodyPr/>
            <a:lstStyle/>
            <a:p/>
          </p:txBody>
        </p:sp>
        <p:sp>
          <p:nvSpPr>
            <p:cNvPr id="593" name="rc593"/>
            <p:cNvSpPr/>
            <p:nvPr/>
          </p:nvSpPr>
          <p:spPr>
            <a:xfrm>
              <a:off x="1129542" y="2760880"/>
              <a:ext cx="254915" cy="995640"/>
            </a:xfrm>
            <a:prstGeom prst="rect">
              <a:avLst/>
            </a:prstGeom>
            <a:ln w="1355" cap="sq">
              <a:solidFill>
                <a:srgbClr val="000000">
                  <a:alpha val="100000"/>
                </a:srgbClr>
              </a:solidFill>
              <a:prstDash val="solid"/>
              <a:miter/>
            </a:ln>
          </p:spPr>
          <p:txBody>
            <a:bodyPr/>
            <a:lstStyle/>
            <a:p/>
          </p:txBody>
        </p:sp>
        <p:sp>
          <p:nvSpPr>
            <p:cNvPr id="594" name="rc594"/>
            <p:cNvSpPr/>
            <p:nvPr/>
          </p:nvSpPr>
          <p:spPr>
            <a:xfrm>
              <a:off x="1696021" y="2561751"/>
              <a:ext cx="254915" cy="1194768"/>
            </a:xfrm>
            <a:prstGeom prst="rect">
              <a:avLst/>
            </a:prstGeom>
            <a:ln w="1355" cap="sq">
              <a:solidFill>
                <a:srgbClr val="000000">
                  <a:alpha val="100000"/>
                </a:srgbClr>
              </a:solidFill>
              <a:prstDash val="solid"/>
              <a:miter/>
            </a:ln>
          </p:spPr>
          <p:txBody>
            <a:bodyPr/>
            <a:lstStyle/>
            <a:p/>
          </p:txBody>
        </p:sp>
        <p:sp>
          <p:nvSpPr>
            <p:cNvPr id="595" name="rc595"/>
            <p:cNvSpPr/>
            <p:nvPr/>
          </p:nvSpPr>
          <p:spPr>
            <a:xfrm>
              <a:off x="1412781" y="2561751"/>
              <a:ext cx="254915" cy="1194768"/>
            </a:xfrm>
            <a:prstGeom prst="rect">
              <a:avLst/>
            </a:prstGeom>
            <a:ln w="1355" cap="sq">
              <a:solidFill>
                <a:srgbClr val="000000">
                  <a:alpha val="100000"/>
                </a:srgbClr>
              </a:solidFill>
              <a:prstDash val="solid"/>
              <a:miter/>
            </a:ln>
          </p:spPr>
          <p:txBody>
            <a:bodyPr/>
            <a:lstStyle/>
            <a:p/>
          </p:txBody>
        </p:sp>
        <p:sp>
          <p:nvSpPr>
            <p:cNvPr id="596" name="rc596"/>
            <p:cNvSpPr/>
            <p:nvPr/>
          </p:nvSpPr>
          <p:spPr>
            <a:xfrm>
              <a:off x="1979261" y="2447964"/>
              <a:ext cx="254915" cy="1308555"/>
            </a:xfrm>
            <a:prstGeom prst="rect">
              <a:avLst/>
            </a:prstGeom>
            <a:ln w="1355" cap="sq">
              <a:solidFill>
                <a:srgbClr val="000000">
                  <a:alpha val="100000"/>
                </a:srgbClr>
              </a:solidFill>
              <a:prstDash val="solid"/>
              <a:miter/>
            </a:ln>
          </p:spPr>
          <p:txBody>
            <a:bodyPr/>
            <a:lstStyle/>
            <a:p/>
          </p:txBody>
        </p:sp>
        <p:sp>
          <p:nvSpPr>
            <p:cNvPr id="597" name="rc597"/>
            <p:cNvSpPr/>
            <p:nvPr/>
          </p:nvSpPr>
          <p:spPr>
            <a:xfrm>
              <a:off x="2262500" y="2419517"/>
              <a:ext cx="254915" cy="1337002"/>
            </a:xfrm>
            <a:prstGeom prst="rect">
              <a:avLst/>
            </a:prstGeom>
            <a:ln w="1355" cap="sq">
              <a:solidFill>
                <a:srgbClr val="000000">
                  <a:alpha val="100000"/>
                </a:srgbClr>
              </a:solidFill>
              <a:prstDash val="solid"/>
              <a:miter/>
            </a:ln>
          </p:spPr>
          <p:txBody>
            <a:bodyPr/>
            <a:lstStyle/>
            <a:p/>
          </p:txBody>
        </p:sp>
        <p:sp>
          <p:nvSpPr>
            <p:cNvPr id="598" name="rc598"/>
            <p:cNvSpPr/>
            <p:nvPr/>
          </p:nvSpPr>
          <p:spPr>
            <a:xfrm>
              <a:off x="2828979" y="2305730"/>
              <a:ext cx="254915" cy="1450790"/>
            </a:xfrm>
            <a:prstGeom prst="rect">
              <a:avLst/>
            </a:prstGeom>
            <a:ln w="1355" cap="sq">
              <a:solidFill>
                <a:srgbClr val="000000">
                  <a:alpha val="100000"/>
                </a:srgbClr>
              </a:solidFill>
              <a:prstDash val="solid"/>
              <a:miter/>
            </a:ln>
          </p:spPr>
          <p:txBody>
            <a:bodyPr/>
            <a:lstStyle/>
            <a:p/>
          </p:txBody>
        </p:sp>
        <p:sp>
          <p:nvSpPr>
            <p:cNvPr id="599" name="rc599"/>
            <p:cNvSpPr/>
            <p:nvPr/>
          </p:nvSpPr>
          <p:spPr>
            <a:xfrm>
              <a:off x="2545740" y="2305730"/>
              <a:ext cx="254915" cy="1450790"/>
            </a:xfrm>
            <a:prstGeom prst="rect">
              <a:avLst/>
            </a:prstGeom>
            <a:ln w="1355" cap="sq">
              <a:solidFill>
                <a:srgbClr val="000000">
                  <a:alpha val="100000"/>
                </a:srgbClr>
              </a:solidFill>
              <a:prstDash val="solid"/>
              <a:miter/>
            </a:ln>
          </p:spPr>
          <p:txBody>
            <a:bodyPr/>
            <a:lstStyle/>
            <a:p/>
          </p:txBody>
        </p:sp>
        <p:sp>
          <p:nvSpPr>
            <p:cNvPr id="600" name="rc600"/>
            <p:cNvSpPr/>
            <p:nvPr/>
          </p:nvSpPr>
          <p:spPr>
            <a:xfrm>
              <a:off x="3112219" y="2220389"/>
              <a:ext cx="254915" cy="1536130"/>
            </a:xfrm>
            <a:prstGeom prst="rect">
              <a:avLst/>
            </a:prstGeom>
            <a:ln w="1355" cap="sq">
              <a:solidFill>
                <a:srgbClr val="000000">
                  <a:alpha val="100000"/>
                </a:srgbClr>
              </a:solidFill>
              <a:prstDash val="solid"/>
              <a:miter/>
            </a:ln>
          </p:spPr>
          <p:txBody>
            <a:bodyPr/>
            <a:lstStyle/>
            <a:p/>
          </p:txBody>
        </p:sp>
        <p:sp>
          <p:nvSpPr>
            <p:cNvPr id="601" name="rc601"/>
            <p:cNvSpPr/>
            <p:nvPr/>
          </p:nvSpPr>
          <p:spPr>
            <a:xfrm>
              <a:off x="3395458" y="2220389"/>
              <a:ext cx="254915" cy="1536130"/>
            </a:xfrm>
            <a:prstGeom prst="rect">
              <a:avLst/>
            </a:prstGeom>
            <a:ln w="1355" cap="sq">
              <a:solidFill>
                <a:srgbClr val="000000">
                  <a:alpha val="100000"/>
                </a:srgbClr>
              </a:solidFill>
              <a:prstDash val="solid"/>
              <a:miter/>
            </a:ln>
          </p:spPr>
          <p:txBody>
            <a:bodyPr/>
            <a:lstStyle/>
            <a:p/>
          </p:txBody>
        </p:sp>
        <p:sp>
          <p:nvSpPr>
            <p:cNvPr id="602" name="rc602"/>
            <p:cNvSpPr/>
            <p:nvPr/>
          </p:nvSpPr>
          <p:spPr>
            <a:xfrm>
              <a:off x="3678698" y="2191942"/>
              <a:ext cx="254915" cy="1564577"/>
            </a:xfrm>
            <a:prstGeom prst="rect">
              <a:avLst/>
            </a:prstGeom>
            <a:ln w="1355" cap="sq">
              <a:solidFill>
                <a:srgbClr val="000000">
                  <a:alpha val="100000"/>
                </a:srgbClr>
              </a:solidFill>
              <a:prstDash val="solid"/>
              <a:miter/>
            </a:ln>
          </p:spPr>
          <p:txBody>
            <a:bodyPr/>
            <a:lstStyle/>
            <a:p/>
          </p:txBody>
        </p:sp>
        <p:sp>
          <p:nvSpPr>
            <p:cNvPr id="603" name="rc603"/>
            <p:cNvSpPr/>
            <p:nvPr/>
          </p:nvSpPr>
          <p:spPr>
            <a:xfrm>
              <a:off x="3961937" y="2163495"/>
              <a:ext cx="254915" cy="1593024"/>
            </a:xfrm>
            <a:prstGeom prst="rect">
              <a:avLst/>
            </a:prstGeom>
            <a:ln w="1355" cap="sq">
              <a:solidFill>
                <a:srgbClr val="000000">
                  <a:alpha val="100000"/>
                </a:srgbClr>
              </a:solidFill>
              <a:prstDash val="solid"/>
              <a:miter/>
            </a:ln>
          </p:spPr>
          <p:txBody>
            <a:bodyPr/>
            <a:lstStyle/>
            <a:p/>
          </p:txBody>
        </p:sp>
        <p:sp>
          <p:nvSpPr>
            <p:cNvPr id="604" name="rc604"/>
            <p:cNvSpPr/>
            <p:nvPr/>
          </p:nvSpPr>
          <p:spPr>
            <a:xfrm>
              <a:off x="4528416" y="2049708"/>
              <a:ext cx="254915" cy="1706812"/>
            </a:xfrm>
            <a:prstGeom prst="rect">
              <a:avLst/>
            </a:prstGeom>
            <a:ln w="1355" cap="sq">
              <a:solidFill>
                <a:srgbClr val="000000">
                  <a:alpha val="100000"/>
                </a:srgbClr>
              </a:solidFill>
              <a:prstDash val="solid"/>
              <a:miter/>
            </a:ln>
          </p:spPr>
          <p:txBody>
            <a:bodyPr/>
            <a:lstStyle/>
            <a:p/>
          </p:txBody>
        </p:sp>
        <p:sp>
          <p:nvSpPr>
            <p:cNvPr id="605" name="rc605"/>
            <p:cNvSpPr/>
            <p:nvPr/>
          </p:nvSpPr>
          <p:spPr>
            <a:xfrm>
              <a:off x="4245177" y="2049708"/>
              <a:ext cx="254915" cy="1706812"/>
            </a:xfrm>
            <a:prstGeom prst="rect">
              <a:avLst/>
            </a:prstGeom>
            <a:ln w="1355" cap="sq">
              <a:solidFill>
                <a:srgbClr val="000000">
                  <a:alpha val="100000"/>
                </a:srgbClr>
              </a:solidFill>
              <a:prstDash val="solid"/>
              <a:miter/>
            </a:ln>
          </p:spPr>
          <p:txBody>
            <a:bodyPr/>
            <a:lstStyle/>
            <a:p/>
          </p:txBody>
        </p:sp>
        <p:sp>
          <p:nvSpPr>
            <p:cNvPr id="606" name="rc606"/>
            <p:cNvSpPr/>
            <p:nvPr/>
          </p:nvSpPr>
          <p:spPr>
            <a:xfrm>
              <a:off x="4811656" y="1992814"/>
              <a:ext cx="254915" cy="1763705"/>
            </a:xfrm>
            <a:prstGeom prst="rect">
              <a:avLst/>
            </a:prstGeom>
            <a:ln w="1355" cap="sq">
              <a:solidFill>
                <a:srgbClr val="000000">
                  <a:alpha val="100000"/>
                </a:srgbClr>
              </a:solidFill>
              <a:prstDash val="solid"/>
              <a:miter/>
            </a:ln>
          </p:spPr>
          <p:txBody>
            <a:bodyPr/>
            <a:lstStyle/>
            <a:p/>
          </p:txBody>
        </p:sp>
        <p:sp>
          <p:nvSpPr>
            <p:cNvPr id="607" name="rc607"/>
            <p:cNvSpPr/>
            <p:nvPr/>
          </p:nvSpPr>
          <p:spPr>
            <a:xfrm>
              <a:off x="5378135" y="1907473"/>
              <a:ext cx="254915" cy="1849046"/>
            </a:xfrm>
            <a:prstGeom prst="rect">
              <a:avLst/>
            </a:prstGeom>
            <a:ln w="1355" cap="sq">
              <a:solidFill>
                <a:srgbClr val="000000">
                  <a:alpha val="100000"/>
                </a:srgbClr>
              </a:solidFill>
              <a:prstDash val="solid"/>
              <a:miter/>
            </a:ln>
          </p:spPr>
          <p:txBody>
            <a:bodyPr/>
            <a:lstStyle/>
            <a:p/>
          </p:txBody>
        </p:sp>
        <p:sp>
          <p:nvSpPr>
            <p:cNvPr id="608" name="rc608"/>
            <p:cNvSpPr/>
            <p:nvPr/>
          </p:nvSpPr>
          <p:spPr>
            <a:xfrm>
              <a:off x="5094895" y="1907473"/>
              <a:ext cx="254915" cy="1849046"/>
            </a:xfrm>
            <a:prstGeom prst="rect">
              <a:avLst/>
            </a:prstGeom>
            <a:ln w="1355" cap="sq">
              <a:solidFill>
                <a:srgbClr val="000000">
                  <a:alpha val="100000"/>
                </a:srgbClr>
              </a:solidFill>
              <a:prstDash val="solid"/>
              <a:miter/>
            </a:ln>
          </p:spPr>
          <p:txBody>
            <a:bodyPr/>
            <a:lstStyle/>
            <a:p/>
          </p:txBody>
        </p:sp>
        <p:sp>
          <p:nvSpPr>
            <p:cNvPr id="609" name="rc609"/>
            <p:cNvSpPr/>
            <p:nvPr/>
          </p:nvSpPr>
          <p:spPr>
            <a:xfrm>
              <a:off x="6227853" y="1879027"/>
              <a:ext cx="254915" cy="1877493"/>
            </a:xfrm>
            <a:prstGeom prst="rect">
              <a:avLst/>
            </a:prstGeom>
            <a:ln w="1355" cap="sq">
              <a:solidFill>
                <a:srgbClr val="000000">
                  <a:alpha val="100000"/>
                </a:srgbClr>
              </a:solidFill>
              <a:prstDash val="solid"/>
              <a:miter/>
            </a:ln>
          </p:spPr>
          <p:txBody>
            <a:bodyPr/>
            <a:lstStyle/>
            <a:p/>
          </p:txBody>
        </p:sp>
        <p:sp>
          <p:nvSpPr>
            <p:cNvPr id="610" name="rc610"/>
            <p:cNvSpPr/>
            <p:nvPr/>
          </p:nvSpPr>
          <p:spPr>
            <a:xfrm>
              <a:off x="5661374" y="1879027"/>
              <a:ext cx="254915" cy="1877493"/>
            </a:xfrm>
            <a:prstGeom prst="rect">
              <a:avLst/>
            </a:prstGeom>
            <a:ln w="1355" cap="sq">
              <a:solidFill>
                <a:srgbClr val="000000">
                  <a:alpha val="100000"/>
                </a:srgbClr>
              </a:solidFill>
              <a:prstDash val="solid"/>
              <a:miter/>
            </a:ln>
          </p:spPr>
          <p:txBody>
            <a:bodyPr/>
            <a:lstStyle/>
            <a:p/>
          </p:txBody>
        </p:sp>
        <p:sp>
          <p:nvSpPr>
            <p:cNvPr id="611" name="rc611"/>
            <p:cNvSpPr/>
            <p:nvPr/>
          </p:nvSpPr>
          <p:spPr>
            <a:xfrm>
              <a:off x="5944614" y="1879027"/>
              <a:ext cx="254915" cy="1877493"/>
            </a:xfrm>
            <a:prstGeom prst="rect">
              <a:avLst/>
            </a:prstGeom>
            <a:ln w="1355" cap="sq">
              <a:solidFill>
                <a:srgbClr val="000000">
                  <a:alpha val="100000"/>
                </a:srgbClr>
              </a:solidFill>
              <a:prstDash val="solid"/>
              <a:miter/>
            </a:ln>
          </p:spPr>
          <p:txBody>
            <a:bodyPr/>
            <a:lstStyle/>
            <a:p/>
          </p:txBody>
        </p:sp>
        <p:sp>
          <p:nvSpPr>
            <p:cNvPr id="612" name="rc612"/>
            <p:cNvSpPr/>
            <p:nvPr/>
          </p:nvSpPr>
          <p:spPr>
            <a:xfrm>
              <a:off x="6511093" y="1850580"/>
              <a:ext cx="254915" cy="1905940"/>
            </a:xfrm>
            <a:prstGeom prst="rect">
              <a:avLst/>
            </a:prstGeom>
            <a:ln w="1355" cap="sq">
              <a:solidFill>
                <a:srgbClr val="000000">
                  <a:alpha val="100000"/>
                </a:srgbClr>
              </a:solidFill>
              <a:prstDash val="solid"/>
              <a:miter/>
            </a:ln>
          </p:spPr>
          <p:txBody>
            <a:bodyPr/>
            <a:lstStyle/>
            <a:p/>
          </p:txBody>
        </p:sp>
        <p:sp>
          <p:nvSpPr>
            <p:cNvPr id="613" name="rc613"/>
            <p:cNvSpPr/>
            <p:nvPr/>
          </p:nvSpPr>
          <p:spPr>
            <a:xfrm>
              <a:off x="6794332" y="1765239"/>
              <a:ext cx="254915" cy="1991280"/>
            </a:xfrm>
            <a:prstGeom prst="rect">
              <a:avLst/>
            </a:prstGeom>
            <a:ln w="1355" cap="sq">
              <a:solidFill>
                <a:srgbClr val="000000">
                  <a:alpha val="100000"/>
                </a:srgbClr>
              </a:solidFill>
              <a:prstDash val="solid"/>
              <a:miter/>
            </a:ln>
          </p:spPr>
          <p:txBody>
            <a:bodyPr/>
            <a:lstStyle/>
            <a:p/>
          </p:txBody>
        </p:sp>
        <p:sp>
          <p:nvSpPr>
            <p:cNvPr id="614" name="rc614"/>
            <p:cNvSpPr/>
            <p:nvPr/>
          </p:nvSpPr>
          <p:spPr>
            <a:xfrm>
              <a:off x="7077572" y="1708345"/>
              <a:ext cx="254915" cy="2048174"/>
            </a:xfrm>
            <a:prstGeom prst="rect">
              <a:avLst/>
            </a:prstGeom>
            <a:ln w="1355" cap="sq">
              <a:solidFill>
                <a:srgbClr val="000000">
                  <a:alpha val="100000"/>
                </a:srgbClr>
              </a:solidFill>
              <a:prstDash val="solid"/>
              <a:miter/>
            </a:ln>
          </p:spPr>
          <p:txBody>
            <a:bodyPr/>
            <a:lstStyle/>
            <a:p/>
          </p:txBody>
        </p:sp>
        <p:sp>
          <p:nvSpPr>
            <p:cNvPr id="615" name="rc615"/>
            <p:cNvSpPr/>
            <p:nvPr/>
          </p:nvSpPr>
          <p:spPr>
            <a:xfrm>
              <a:off x="7360811" y="1395430"/>
              <a:ext cx="254915" cy="2361090"/>
            </a:xfrm>
            <a:prstGeom prst="rect">
              <a:avLst/>
            </a:prstGeom>
            <a:ln w="1355" cap="sq">
              <a:solidFill>
                <a:srgbClr val="000000">
                  <a:alpha val="100000"/>
                </a:srgbClr>
              </a:solidFill>
              <a:prstDash val="solid"/>
              <a:miter/>
            </a:ln>
          </p:spPr>
          <p:txBody>
            <a:bodyPr/>
            <a:lstStyle/>
            <a:p/>
          </p:txBody>
        </p:sp>
        <p:sp>
          <p:nvSpPr>
            <p:cNvPr id="616" name="rc616"/>
            <p:cNvSpPr/>
            <p:nvPr/>
          </p:nvSpPr>
          <p:spPr>
            <a:xfrm>
              <a:off x="7644051" y="1338536"/>
              <a:ext cx="254915" cy="2417983"/>
            </a:xfrm>
            <a:prstGeom prst="rect">
              <a:avLst/>
            </a:prstGeom>
            <a:ln w="1355" cap="sq">
              <a:solidFill>
                <a:srgbClr val="000000">
                  <a:alpha val="100000"/>
                </a:srgbClr>
              </a:solidFill>
              <a:prstDash val="solid"/>
              <a:miter/>
            </a:ln>
          </p:spPr>
          <p:txBody>
            <a:bodyPr/>
            <a:lstStyle/>
            <a:p/>
          </p:txBody>
        </p:sp>
        <p:sp>
          <p:nvSpPr>
            <p:cNvPr id="617" name="rc617"/>
            <p:cNvSpPr/>
            <p:nvPr/>
          </p:nvSpPr>
          <p:spPr>
            <a:xfrm>
              <a:off x="7927290" y="1310089"/>
              <a:ext cx="254915" cy="2446430"/>
            </a:xfrm>
            <a:prstGeom prst="rect">
              <a:avLst/>
            </a:prstGeom>
            <a:ln w="1355" cap="sq">
              <a:solidFill>
                <a:srgbClr val="000000">
                  <a:alpha val="100000"/>
                </a:srgbClr>
              </a:solidFill>
              <a:prstDash val="solid"/>
              <a:miter/>
            </a:ln>
          </p:spPr>
          <p:txBody>
            <a:bodyPr/>
            <a:lstStyle/>
            <a:p/>
          </p:txBody>
        </p:sp>
        <p:sp>
          <p:nvSpPr>
            <p:cNvPr id="618" name="rc618"/>
            <p:cNvSpPr/>
            <p:nvPr/>
          </p:nvSpPr>
          <p:spPr>
            <a:xfrm>
              <a:off x="8210530" y="1196302"/>
              <a:ext cx="254915" cy="2560218"/>
            </a:xfrm>
            <a:prstGeom prst="rect">
              <a:avLst/>
            </a:prstGeom>
            <a:ln w="1355" cap="sq">
              <a:solidFill>
                <a:srgbClr val="000000">
                  <a:alpha val="100000"/>
                </a:srgbClr>
              </a:solidFill>
              <a:prstDash val="solid"/>
              <a:miter/>
            </a:ln>
          </p:spPr>
          <p:txBody>
            <a:bodyPr/>
            <a:lstStyle/>
            <a:p/>
          </p:txBody>
        </p:sp>
        <p:sp>
          <p:nvSpPr>
            <p:cNvPr id="619" name="rc619"/>
            <p:cNvSpPr/>
            <p:nvPr/>
          </p:nvSpPr>
          <p:spPr>
            <a:xfrm>
              <a:off x="8493769" y="1167855"/>
              <a:ext cx="254915" cy="2588665"/>
            </a:xfrm>
            <a:prstGeom prst="rect">
              <a:avLst/>
            </a:prstGeom>
            <a:ln w="1355" cap="sq">
              <a:solidFill>
                <a:srgbClr val="000000">
                  <a:alpha val="100000"/>
                </a:srgbClr>
              </a:solidFill>
              <a:prstDash val="solid"/>
              <a:miter/>
            </a:ln>
          </p:spPr>
          <p:txBody>
            <a:bodyPr/>
            <a:lstStyle/>
            <a:p/>
          </p:txBody>
        </p:sp>
        <p:sp>
          <p:nvSpPr>
            <p:cNvPr id="620" name="rc620"/>
            <p:cNvSpPr/>
            <p:nvPr/>
          </p:nvSpPr>
          <p:spPr>
            <a:xfrm>
              <a:off x="8777009" y="997174"/>
              <a:ext cx="254915" cy="2759346"/>
            </a:xfrm>
            <a:prstGeom prst="rect">
              <a:avLst/>
            </a:prstGeom>
            <a:ln w="1355" cap="sq">
              <a:solidFill>
                <a:srgbClr val="000000">
                  <a:alpha val="100000"/>
                </a:srgbClr>
              </a:solidFill>
              <a:prstDash val="solid"/>
              <a:miter/>
            </a:ln>
          </p:spPr>
          <p:txBody>
            <a:bodyPr/>
            <a:lstStyle/>
            <a:p/>
          </p:txBody>
        </p:sp>
        <p:sp>
          <p:nvSpPr>
            <p:cNvPr id="621" name="tx621"/>
            <p:cNvSpPr/>
            <p:nvPr/>
          </p:nvSpPr>
          <p:spPr>
            <a:xfrm>
              <a:off x="915480" y="3187266"/>
              <a:ext cx="116560" cy="7659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16</a:t>
              </a:r>
            </a:p>
          </p:txBody>
        </p:sp>
        <p:sp>
          <p:nvSpPr>
            <p:cNvPr id="622" name="tx622"/>
            <p:cNvSpPr/>
            <p:nvPr/>
          </p:nvSpPr>
          <p:spPr>
            <a:xfrm>
              <a:off x="1198720" y="2646724"/>
              <a:ext cx="116560" cy="76649"/>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35</a:t>
              </a:r>
            </a:p>
          </p:txBody>
        </p:sp>
        <p:sp>
          <p:nvSpPr>
            <p:cNvPr id="623" name="tx623"/>
            <p:cNvSpPr/>
            <p:nvPr/>
          </p:nvSpPr>
          <p:spPr>
            <a:xfrm>
              <a:off x="1765199" y="2448927"/>
              <a:ext cx="116560" cy="7531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42</a:t>
              </a:r>
            </a:p>
          </p:txBody>
        </p:sp>
        <p:sp>
          <p:nvSpPr>
            <p:cNvPr id="624" name="tx624"/>
            <p:cNvSpPr/>
            <p:nvPr/>
          </p:nvSpPr>
          <p:spPr>
            <a:xfrm>
              <a:off x="1481959" y="2448927"/>
              <a:ext cx="116560" cy="7531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42</a:t>
              </a:r>
            </a:p>
          </p:txBody>
        </p:sp>
        <p:sp>
          <p:nvSpPr>
            <p:cNvPr id="625" name="tx625"/>
            <p:cNvSpPr/>
            <p:nvPr/>
          </p:nvSpPr>
          <p:spPr>
            <a:xfrm>
              <a:off x="2048438" y="2333860"/>
              <a:ext cx="116560" cy="7659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46</a:t>
              </a:r>
            </a:p>
          </p:txBody>
        </p:sp>
        <p:sp>
          <p:nvSpPr>
            <p:cNvPr id="626" name="tx626"/>
            <p:cNvSpPr/>
            <p:nvPr/>
          </p:nvSpPr>
          <p:spPr>
            <a:xfrm>
              <a:off x="2331678" y="2306999"/>
              <a:ext cx="116560" cy="75011"/>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47</a:t>
              </a:r>
            </a:p>
          </p:txBody>
        </p:sp>
        <p:sp>
          <p:nvSpPr>
            <p:cNvPr id="627" name="tx627"/>
            <p:cNvSpPr/>
            <p:nvPr/>
          </p:nvSpPr>
          <p:spPr>
            <a:xfrm>
              <a:off x="2898157" y="2191626"/>
              <a:ext cx="116560" cy="7659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51</a:t>
              </a:r>
            </a:p>
          </p:txBody>
        </p:sp>
        <p:sp>
          <p:nvSpPr>
            <p:cNvPr id="628" name="tx628"/>
            <p:cNvSpPr/>
            <p:nvPr/>
          </p:nvSpPr>
          <p:spPr>
            <a:xfrm>
              <a:off x="2614917" y="2191626"/>
              <a:ext cx="116560" cy="7659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51</a:t>
              </a:r>
            </a:p>
          </p:txBody>
        </p:sp>
        <p:sp>
          <p:nvSpPr>
            <p:cNvPr id="629" name="tx629"/>
            <p:cNvSpPr/>
            <p:nvPr/>
          </p:nvSpPr>
          <p:spPr>
            <a:xfrm>
              <a:off x="3181396" y="2106592"/>
              <a:ext cx="116560" cy="76291"/>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54</a:t>
              </a:r>
            </a:p>
          </p:txBody>
        </p:sp>
        <p:sp>
          <p:nvSpPr>
            <p:cNvPr id="630" name="tx630"/>
            <p:cNvSpPr/>
            <p:nvPr/>
          </p:nvSpPr>
          <p:spPr>
            <a:xfrm>
              <a:off x="3464636" y="2106592"/>
              <a:ext cx="116560" cy="76291"/>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54</a:t>
              </a:r>
            </a:p>
          </p:txBody>
        </p:sp>
        <p:sp>
          <p:nvSpPr>
            <p:cNvPr id="631" name="tx631"/>
            <p:cNvSpPr/>
            <p:nvPr/>
          </p:nvSpPr>
          <p:spPr>
            <a:xfrm>
              <a:off x="3747875" y="2079168"/>
              <a:ext cx="116560" cy="75267"/>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55</a:t>
              </a:r>
            </a:p>
          </p:txBody>
        </p:sp>
        <p:sp>
          <p:nvSpPr>
            <p:cNvPr id="632" name="tx632"/>
            <p:cNvSpPr/>
            <p:nvPr/>
          </p:nvSpPr>
          <p:spPr>
            <a:xfrm>
              <a:off x="4031115" y="2049391"/>
              <a:ext cx="116560" cy="7659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56</a:t>
              </a:r>
            </a:p>
          </p:txBody>
        </p:sp>
        <p:sp>
          <p:nvSpPr>
            <p:cNvPr id="633" name="tx633"/>
            <p:cNvSpPr/>
            <p:nvPr/>
          </p:nvSpPr>
          <p:spPr>
            <a:xfrm>
              <a:off x="4597594" y="1935604"/>
              <a:ext cx="116560" cy="7659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60</a:t>
              </a:r>
            </a:p>
          </p:txBody>
        </p:sp>
        <p:sp>
          <p:nvSpPr>
            <p:cNvPr id="634" name="tx634"/>
            <p:cNvSpPr/>
            <p:nvPr/>
          </p:nvSpPr>
          <p:spPr>
            <a:xfrm>
              <a:off x="4314354" y="1935604"/>
              <a:ext cx="116560" cy="7659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60</a:t>
              </a:r>
            </a:p>
          </p:txBody>
        </p:sp>
        <p:sp>
          <p:nvSpPr>
            <p:cNvPr id="635" name="tx635"/>
            <p:cNvSpPr/>
            <p:nvPr/>
          </p:nvSpPr>
          <p:spPr>
            <a:xfrm>
              <a:off x="4880833" y="1878710"/>
              <a:ext cx="116560" cy="7659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62</a:t>
              </a:r>
            </a:p>
          </p:txBody>
        </p:sp>
        <p:sp>
          <p:nvSpPr>
            <p:cNvPr id="636" name="tx636"/>
            <p:cNvSpPr/>
            <p:nvPr/>
          </p:nvSpPr>
          <p:spPr>
            <a:xfrm>
              <a:off x="5447312" y="1793369"/>
              <a:ext cx="116560" cy="7659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65</a:t>
              </a:r>
            </a:p>
          </p:txBody>
        </p:sp>
        <p:sp>
          <p:nvSpPr>
            <p:cNvPr id="637" name="tx637"/>
            <p:cNvSpPr/>
            <p:nvPr/>
          </p:nvSpPr>
          <p:spPr>
            <a:xfrm>
              <a:off x="5164073" y="1793369"/>
              <a:ext cx="116560" cy="7659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65</a:t>
              </a:r>
            </a:p>
          </p:txBody>
        </p:sp>
        <p:sp>
          <p:nvSpPr>
            <p:cNvPr id="638" name="tx638"/>
            <p:cNvSpPr/>
            <p:nvPr/>
          </p:nvSpPr>
          <p:spPr>
            <a:xfrm>
              <a:off x="6297031" y="1764923"/>
              <a:ext cx="116560" cy="7659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66</a:t>
              </a:r>
            </a:p>
          </p:txBody>
        </p:sp>
        <p:sp>
          <p:nvSpPr>
            <p:cNvPr id="639" name="tx639"/>
            <p:cNvSpPr/>
            <p:nvPr/>
          </p:nvSpPr>
          <p:spPr>
            <a:xfrm>
              <a:off x="5730552" y="1764923"/>
              <a:ext cx="116560" cy="7659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66</a:t>
              </a:r>
            </a:p>
          </p:txBody>
        </p:sp>
        <p:sp>
          <p:nvSpPr>
            <p:cNvPr id="640" name="tx640"/>
            <p:cNvSpPr/>
            <p:nvPr/>
          </p:nvSpPr>
          <p:spPr>
            <a:xfrm>
              <a:off x="6013792" y="1764923"/>
              <a:ext cx="116560" cy="7659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66</a:t>
              </a:r>
            </a:p>
          </p:txBody>
        </p:sp>
        <p:sp>
          <p:nvSpPr>
            <p:cNvPr id="641" name="tx641"/>
            <p:cNvSpPr/>
            <p:nvPr/>
          </p:nvSpPr>
          <p:spPr>
            <a:xfrm>
              <a:off x="6580271" y="1736476"/>
              <a:ext cx="116560" cy="7659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67</a:t>
              </a:r>
            </a:p>
          </p:txBody>
        </p:sp>
        <p:sp>
          <p:nvSpPr>
            <p:cNvPr id="642" name="tx642"/>
            <p:cNvSpPr/>
            <p:nvPr/>
          </p:nvSpPr>
          <p:spPr>
            <a:xfrm>
              <a:off x="6863510" y="1651135"/>
              <a:ext cx="116560" cy="7659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70</a:t>
              </a:r>
            </a:p>
          </p:txBody>
        </p:sp>
        <p:sp>
          <p:nvSpPr>
            <p:cNvPr id="643" name="tx643"/>
            <p:cNvSpPr/>
            <p:nvPr/>
          </p:nvSpPr>
          <p:spPr>
            <a:xfrm>
              <a:off x="7146750" y="1595521"/>
              <a:ext cx="116560" cy="7531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72</a:t>
              </a:r>
            </a:p>
          </p:txBody>
        </p:sp>
        <p:sp>
          <p:nvSpPr>
            <p:cNvPr id="644" name="tx644"/>
            <p:cNvSpPr/>
            <p:nvPr/>
          </p:nvSpPr>
          <p:spPr>
            <a:xfrm>
              <a:off x="7429989" y="1281275"/>
              <a:ext cx="116560" cy="76649"/>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83</a:t>
              </a:r>
            </a:p>
          </p:txBody>
        </p:sp>
        <p:sp>
          <p:nvSpPr>
            <p:cNvPr id="645" name="tx645"/>
            <p:cNvSpPr/>
            <p:nvPr/>
          </p:nvSpPr>
          <p:spPr>
            <a:xfrm>
              <a:off x="7713229" y="1224432"/>
              <a:ext cx="116560" cy="7659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85</a:t>
              </a:r>
            </a:p>
          </p:txBody>
        </p:sp>
        <p:sp>
          <p:nvSpPr>
            <p:cNvPr id="646" name="tx646"/>
            <p:cNvSpPr/>
            <p:nvPr/>
          </p:nvSpPr>
          <p:spPr>
            <a:xfrm>
              <a:off x="7996468" y="1195985"/>
              <a:ext cx="116560" cy="7659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86</a:t>
              </a:r>
            </a:p>
          </p:txBody>
        </p:sp>
        <p:sp>
          <p:nvSpPr>
            <p:cNvPr id="647" name="tx647"/>
            <p:cNvSpPr/>
            <p:nvPr/>
          </p:nvSpPr>
          <p:spPr>
            <a:xfrm>
              <a:off x="8279708" y="1082198"/>
              <a:ext cx="116560" cy="7659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90</a:t>
              </a:r>
            </a:p>
          </p:txBody>
        </p:sp>
        <p:sp>
          <p:nvSpPr>
            <p:cNvPr id="648" name="tx648"/>
            <p:cNvSpPr/>
            <p:nvPr/>
          </p:nvSpPr>
          <p:spPr>
            <a:xfrm>
              <a:off x="8562947" y="1053751"/>
              <a:ext cx="116560" cy="7659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91</a:t>
              </a:r>
            </a:p>
          </p:txBody>
        </p:sp>
        <p:sp>
          <p:nvSpPr>
            <p:cNvPr id="649" name="tx649"/>
            <p:cNvSpPr/>
            <p:nvPr/>
          </p:nvSpPr>
          <p:spPr>
            <a:xfrm>
              <a:off x="8846187" y="883070"/>
              <a:ext cx="116560" cy="7659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97</a:t>
              </a:r>
            </a:p>
          </p:txBody>
        </p:sp>
        <p:sp>
          <p:nvSpPr>
            <p:cNvPr id="650" name="pg650"/>
            <p:cNvSpPr/>
            <p:nvPr/>
          </p:nvSpPr>
          <p:spPr>
            <a:xfrm>
              <a:off x="880949" y="342917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651" name="tx651"/>
            <p:cNvSpPr/>
            <p:nvPr/>
          </p:nvSpPr>
          <p:spPr>
            <a:xfrm>
              <a:off x="913471" y="34600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652" name="pg652"/>
            <p:cNvSpPr/>
            <p:nvPr/>
          </p:nvSpPr>
          <p:spPr>
            <a:xfrm>
              <a:off x="1730668" y="3059368"/>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653" name="tx653"/>
            <p:cNvSpPr/>
            <p:nvPr/>
          </p:nvSpPr>
          <p:spPr>
            <a:xfrm>
              <a:off x="1763189" y="309157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654" name="pg654"/>
            <p:cNvSpPr/>
            <p:nvPr/>
          </p:nvSpPr>
          <p:spPr>
            <a:xfrm>
              <a:off x="2044052" y="300247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655" name="tx655"/>
            <p:cNvSpPr/>
            <p:nvPr/>
          </p:nvSpPr>
          <p:spPr>
            <a:xfrm>
              <a:off x="2076573" y="30333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656" name="pg656"/>
            <p:cNvSpPr/>
            <p:nvPr/>
          </p:nvSpPr>
          <p:spPr>
            <a:xfrm>
              <a:off x="2297147" y="2988251"/>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657" name="tx657"/>
            <p:cNvSpPr/>
            <p:nvPr/>
          </p:nvSpPr>
          <p:spPr>
            <a:xfrm>
              <a:off x="2329668" y="30191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658" name="pg658"/>
            <p:cNvSpPr/>
            <p:nvPr/>
          </p:nvSpPr>
          <p:spPr>
            <a:xfrm>
              <a:off x="2893770" y="293135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659" name="tx659"/>
            <p:cNvSpPr/>
            <p:nvPr/>
          </p:nvSpPr>
          <p:spPr>
            <a:xfrm>
              <a:off x="2926292" y="2962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660" name="pg660"/>
            <p:cNvSpPr/>
            <p:nvPr/>
          </p:nvSpPr>
          <p:spPr>
            <a:xfrm>
              <a:off x="3177010" y="288868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661" name="tx661"/>
            <p:cNvSpPr/>
            <p:nvPr/>
          </p:nvSpPr>
          <p:spPr>
            <a:xfrm>
              <a:off x="3209532" y="29195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662" name="pg662"/>
            <p:cNvSpPr/>
            <p:nvPr/>
          </p:nvSpPr>
          <p:spPr>
            <a:xfrm>
              <a:off x="4593208" y="280334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663" name="tx663"/>
            <p:cNvSpPr/>
            <p:nvPr/>
          </p:nvSpPr>
          <p:spPr>
            <a:xfrm>
              <a:off x="4625729" y="283417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664" name="pg664"/>
            <p:cNvSpPr/>
            <p:nvPr/>
          </p:nvSpPr>
          <p:spPr>
            <a:xfrm>
              <a:off x="4279823" y="280334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665" name="tx665"/>
            <p:cNvSpPr/>
            <p:nvPr/>
          </p:nvSpPr>
          <p:spPr>
            <a:xfrm>
              <a:off x="4312345" y="28342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666" name="pg666"/>
            <p:cNvSpPr/>
            <p:nvPr/>
          </p:nvSpPr>
          <p:spPr>
            <a:xfrm>
              <a:off x="4876447" y="27748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667" name="tx667"/>
            <p:cNvSpPr/>
            <p:nvPr/>
          </p:nvSpPr>
          <p:spPr>
            <a:xfrm>
              <a:off x="4908969" y="28071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668" name="pg668"/>
            <p:cNvSpPr/>
            <p:nvPr/>
          </p:nvSpPr>
          <p:spPr>
            <a:xfrm>
              <a:off x="5412781" y="273222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669" name="tx669"/>
            <p:cNvSpPr/>
            <p:nvPr/>
          </p:nvSpPr>
          <p:spPr>
            <a:xfrm>
              <a:off x="5445303" y="276443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670" name="pg670"/>
            <p:cNvSpPr/>
            <p:nvPr/>
          </p:nvSpPr>
          <p:spPr>
            <a:xfrm>
              <a:off x="5129542" y="273222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671" name="tx671"/>
            <p:cNvSpPr/>
            <p:nvPr/>
          </p:nvSpPr>
          <p:spPr>
            <a:xfrm>
              <a:off x="5162063" y="276443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672" name="pg672"/>
            <p:cNvSpPr/>
            <p:nvPr/>
          </p:nvSpPr>
          <p:spPr>
            <a:xfrm>
              <a:off x="6545739" y="270378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673" name="tx673"/>
            <p:cNvSpPr/>
            <p:nvPr/>
          </p:nvSpPr>
          <p:spPr>
            <a:xfrm>
              <a:off x="6578261" y="27346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674" name="pg674"/>
            <p:cNvSpPr/>
            <p:nvPr/>
          </p:nvSpPr>
          <p:spPr>
            <a:xfrm>
              <a:off x="6828979" y="266111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675" name="tx675"/>
            <p:cNvSpPr/>
            <p:nvPr/>
          </p:nvSpPr>
          <p:spPr>
            <a:xfrm>
              <a:off x="6861500" y="26919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676" name="pg676"/>
            <p:cNvSpPr/>
            <p:nvPr/>
          </p:nvSpPr>
          <p:spPr>
            <a:xfrm>
              <a:off x="7142363" y="263266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677" name="tx677"/>
            <p:cNvSpPr/>
            <p:nvPr/>
          </p:nvSpPr>
          <p:spPr>
            <a:xfrm>
              <a:off x="7174885" y="266518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678" name="pg678"/>
            <p:cNvSpPr/>
            <p:nvPr/>
          </p:nvSpPr>
          <p:spPr>
            <a:xfrm>
              <a:off x="7425603" y="24762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679" name="tx679"/>
            <p:cNvSpPr/>
            <p:nvPr/>
          </p:nvSpPr>
          <p:spPr>
            <a:xfrm>
              <a:off x="7458124" y="250973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680" name="pg680"/>
            <p:cNvSpPr/>
            <p:nvPr/>
          </p:nvSpPr>
          <p:spPr>
            <a:xfrm>
              <a:off x="7678697" y="244776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681" name="tx681"/>
            <p:cNvSpPr/>
            <p:nvPr/>
          </p:nvSpPr>
          <p:spPr>
            <a:xfrm>
              <a:off x="7711219" y="24786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682" name="pg682"/>
            <p:cNvSpPr/>
            <p:nvPr/>
          </p:nvSpPr>
          <p:spPr>
            <a:xfrm>
              <a:off x="7992082" y="24335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683" name="tx683"/>
            <p:cNvSpPr/>
            <p:nvPr/>
          </p:nvSpPr>
          <p:spPr>
            <a:xfrm>
              <a:off x="8024603" y="246579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684" name="pg684"/>
            <p:cNvSpPr/>
            <p:nvPr/>
          </p:nvSpPr>
          <p:spPr>
            <a:xfrm>
              <a:off x="8245177" y="2376643"/>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685" name="tx685"/>
            <p:cNvSpPr/>
            <p:nvPr/>
          </p:nvSpPr>
          <p:spPr>
            <a:xfrm>
              <a:off x="8277698" y="24075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686" name="pg686"/>
            <p:cNvSpPr/>
            <p:nvPr/>
          </p:nvSpPr>
          <p:spPr>
            <a:xfrm>
              <a:off x="8558561" y="236242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687" name="tx687"/>
            <p:cNvSpPr/>
            <p:nvPr/>
          </p:nvSpPr>
          <p:spPr>
            <a:xfrm>
              <a:off x="8591082" y="239462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688" name="pg688"/>
            <p:cNvSpPr/>
            <p:nvPr/>
          </p:nvSpPr>
          <p:spPr>
            <a:xfrm>
              <a:off x="8811656" y="227707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689" name="tx689"/>
            <p:cNvSpPr/>
            <p:nvPr/>
          </p:nvSpPr>
          <p:spPr>
            <a:xfrm>
              <a:off x="8844177" y="230928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690" name="tx690"/>
            <p:cNvSpPr/>
            <p:nvPr/>
          </p:nvSpPr>
          <p:spPr>
            <a:xfrm>
              <a:off x="663492" y="370440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91" name="tx691"/>
            <p:cNvSpPr/>
            <p:nvPr/>
          </p:nvSpPr>
          <p:spPr>
            <a:xfrm>
              <a:off x="585797" y="299323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692" name="tx692"/>
            <p:cNvSpPr/>
            <p:nvPr/>
          </p:nvSpPr>
          <p:spPr>
            <a:xfrm>
              <a:off x="585797" y="22820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693" name="tx693"/>
            <p:cNvSpPr/>
            <p:nvPr/>
          </p:nvSpPr>
          <p:spPr>
            <a:xfrm>
              <a:off x="585797" y="157259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694" name="tx694"/>
            <p:cNvSpPr/>
            <p:nvPr/>
          </p:nvSpPr>
          <p:spPr>
            <a:xfrm>
              <a:off x="508103" y="85971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95" name="tx695"/>
            <p:cNvSpPr/>
            <p:nvPr/>
          </p:nvSpPr>
          <p:spPr>
            <a:xfrm rot="-5400000">
              <a:off x="821931" y="4525046"/>
              <a:ext cx="282277" cy="7272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DPRK</a:t>
              </a:r>
            </a:p>
          </p:txBody>
        </p:sp>
        <p:sp>
          <p:nvSpPr>
            <p:cNvPr id="696" name="tx696"/>
            <p:cNvSpPr/>
            <p:nvPr/>
          </p:nvSpPr>
          <p:spPr>
            <a:xfrm rot="-5400000">
              <a:off x="734296" y="4126905"/>
              <a:ext cx="43492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(284,000)</a:t>
              </a:r>
            </a:p>
          </p:txBody>
        </p:sp>
        <p:sp>
          <p:nvSpPr>
            <p:cNvPr id="697" name="tx697"/>
            <p:cNvSpPr/>
            <p:nvPr/>
          </p:nvSpPr>
          <p:spPr>
            <a:xfrm rot="-5400000">
              <a:off x="1134985" y="4492750"/>
              <a:ext cx="220166" cy="7520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PNG</a:t>
              </a:r>
            </a:p>
          </p:txBody>
        </p:sp>
        <p:sp>
          <p:nvSpPr>
            <p:cNvPr id="698" name="tx698"/>
            <p:cNvSpPr/>
            <p:nvPr/>
          </p:nvSpPr>
          <p:spPr>
            <a:xfrm rot="-5400000">
              <a:off x="1017535" y="4126905"/>
              <a:ext cx="43492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(161,000)</a:t>
              </a:r>
            </a:p>
          </p:txBody>
        </p:sp>
        <p:sp>
          <p:nvSpPr>
            <p:cNvPr id="699" name="tx699"/>
            <p:cNvSpPr/>
            <p:nvPr/>
          </p:nvSpPr>
          <p:spPr>
            <a:xfrm rot="-5400000">
              <a:off x="1421053" y="4489922"/>
              <a:ext cx="214510" cy="7520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CAR</a:t>
              </a:r>
            </a:p>
          </p:txBody>
        </p:sp>
        <p:sp>
          <p:nvSpPr>
            <p:cNvPr id="700" name="tx700"/>
            <p:cNvSpPr/>
            <p:nvPr/>
          </p:nvSpPr>
          <p:spPr>
            <a:xfrm rot="-5400000">
              <a:off x="1300775" y="4126905"/>
              <a:ext cx="43492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(132,000)</a:t>
              </a:r>
            </a:p>
          </p:txBody>
        </p:sp>
        <p:sp>
          <p:nvSpPr>
            <p:cNvPr id="701" name="tx701"/>
            <p:cNvSpPr/>
            <p:nvPr/>
          </p:nvSpPr>
          <p:spPr>
            <a:xfrm rot="-5400000">
              <a:off x="1628018" y="4566196"/>
              <a:ext cx="367059" cy="7520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Somalia</a:t>
              </a:r>
            </a:p>
          </p:txBody>
        </p:sp>
        <p:sp>
          <p:nvSpPr>
            <p:cNvPr id="702" name="tx702"/>
            <p:cNvSpPr/>
            <p:nvPr/>
          </p:nvSpPr>
          <p:spPr>
            <a:xfrm rot="-5400000">
              <a:off x="1584014" y="4126905"/>
              <a:ext cx="43492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(434,000)</a:t>
              </a:r>
            </a:p>
          </p:txBody>
        </p:sp>
        <p:sp>
          <p:nvSpPr>
            <p:cNvPr id="703" name="tx703"/>
            <p:cNvSpPr/>
            <p:nvPr/>
          </p:nvSpPr>
          <p:spPr>
            <a:xfrm rot="-5400000">
              <a:off x="1934475" y="4544269"/>
              <a:ext cx="321915" cy="7391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Yemen</a:t>
              </a:r>
            </a:p>
          </p:txBody>
        </p:sp>
        <p:sp>
          <p:nvSpPr>
            <p:cNvPr id="704" name="tx704"/>
            <p:cNvSpPr/>
            <p:nvPr/>
          </p:nvSpPr>
          <p:spPr>
            <a:xfrm rot="-5400000">
              <a:off x="1867254" y="4126905"/>
              <a:ext cx="43492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(728,000)</a:t>
              </a:r>
            </a:p>
          </p:txBody>
        </p:sp>
        <p:sp>
          <p:nvSpPr>
            <p:cNvPr id="705" name="tx705"/>
            <p:cNvSpPr/>
            <p:nvPr/>
          </p:nvSpPr>
          <p:spPr>
            <a:xfrm rot="-5400000">
              <a:off x="2214217" y="4546477"/>
              <a:ext cx="327620" cy="7520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Guinea</a:t>
              </a:r>
            </a:p>
          </p:txBody>
        </p:sp>
        <p:sp>
          <p:nvSpPr>
            <p:cNvPr id="706" name="tx706"/>
            <p:cNvSpPr/>
            <p:nvPr/>
          </p:nvSpPr>
          <p:spPr>
            <a:xfrm rot="-5400000">
              <a:off x="2150493" y="4126905"/>
              <a:ext cx="43492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(245,000)</a:t>
              </a:r>
            </a:p>
          </p:txBody>
        </p:sp>
        <p:sp>
          <p:nvSpPr>
            <p:cNvPr id="707" name="tx707"/>
            <p:cNvSpPr/>
            <p:nvPr/>
          </p:nvSpPr>
          <p:spPr>
            <a:xfrm rot="-5400000">
              <a:off x="2560286" y="4484936"/>
              <a:ext cx="203249" cy="7391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Haiti</a:t>
              </a:r>
            </a:p>
          </p:txBody>
        </p:sp>
        <p:sp>
          <p:nvSpPr>
            <p:cNvPr id="708" name="tx708"/>
            <p:cNvSpPr/>
            <p:nvPr/>
          </p:nvSpPr>
          <p:spPr>
            <a:xfrm rot="-5400000">
              <a:off x="2433733" y="4126905"/>
              <a:ext cx="43492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(122,000)</a:t>
              </a:r>
            </a:p>
          </p:txBody>
        </p:sp>
        <p:sp>
          <p:nvSpPr>
            <p:cNvPr id="709" name="tx709"/>
            <p:cNvSpPr/>
            <p:nvPr/>
          </p:nvSpPr>
          <p:spPr>
            <a:xfrm rot="-5400000">
              <a:off x="2797612" y="4529560"/>
              <a:ext cx="293786" cy="7520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Sudan</a:t>
              </a:r>
            </a:p>
          </p:txBody>
        </p:sp>
        <p:sp>
          <p:nvSpPr>
            <p:cNvPr id="710" name="tx710"/>
            <p:cNvSpPr/>
            <p:nvPr/>
          </p:nvSpPr>
          <p:spPr>
            <a:xfrm rot="-5400000">
              <a:off x="2716972" y="4126905"/>
              <a:ext cx="43492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(799,000)</a:t>
              </a:r>
            </a:p>
          </p:txBody>
        </p:sp>
        <p:sp>
          <p:nvSpPr>
            <p:cNvPr id="711" name="tx711"/>
            <p:cNvSpPr/>
            <p:nvPr/>
          </p:nvSpPr>
          <p:spPr>
            <a:xfrm rot="-5400000">
              <a:off x="3060115" y="4531396"/>
              <a:ext cx="316358" cy="94108"/>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Angola</a:t>
              </a:r>
            </a:p>
          </p:txBody>
        </p:sp>
        <p:sp>
          <p:nvSpPr>
            <p:cNvPr id="712" name="tx712"/>
            <p:cNvSpPr/>
            <p:nvPr/>
          </p:nvSpPr>
          <p:spPr>
            <a:xfrm rot="-5400000">
              <a:off x="3000212" y="4126905"/>
              <a:ext cx="43492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(611,000)</a:t>
              </a:r>
            </a:p>
          </p:txBody>
        </p:sp>
        <p:sp>
          <p:nvSpPr>
            <p:cNvPr id="713" name="tx713"/>
            <p:cNvSpPr/>
            <p:nvPr/>
          </p:nvSpPr>
          <p:spPr>
            <a:xfrm rot="-5400000">
              <a:off x="3271545" y="4623396"/>
              <a:ext cx="480169" cy="7391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Venezuela</a:t>
              </a:r>
            </a:p>
          </p:txBody>
        </p:sp>
        <p:sp>
          <p:nvSpPr>
            <p:cNvPr id="714" name="tx714"/>
            <p:cNvSpPr/>
            <p:nvPr/>
          </p:nvSpPr>
          <p:spPr>
            <a:xfrm rot="-5400000">
              <a:off x="3283451" y="4126905"/>
              <a:ext cx="43492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(194,000)</a:t>
              </a:r>
            </a:p>
          </p:txBody>
        </p:sp>
        <p:sp>
          <p:nvSpPr>
            <p:cNvPr id="715" name="tx715"/>
            <p:cNvSpPr/>
            <p:nvPr/>
          </p:nvSpPr>
          <p:spPr>
            <a:xfrm rot="-5400000">
              <a:off x="3597101" y="4524574"/>
              <a:ext cx="395535" cy="7391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Lebanon</a:t>
              </a:r>
            </a:p>
          </p:txBody>
        </p:sp>
        <p:sp>
          <p:nvSpPr>
            <p:cNvPr id="716" name="tx716"/>
            <p:cNvSpPr/>
            <p:nvPr/>
          </p:nvSpPr>
          <p:spPr>
            <a:xfrm rot="-5400000">
              <a:off x="3594943" y="4098653"/>
              <a:ext cx="378420"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(41,000)</a:t>
              </a:r>
            </a:p>
          </p:txBody>
        </p:sp>
        <p:sp>
          <p:nvSpPr>
            <p:cNvPr id="717" name="tx717"/>
            <p:cNvSpPr/>
            <p:nvPr/>
          </p:nvSpPr>
          <p:spPr>
            <a:xfrm rot="-5400000">
              <a:off x="3866376" y="4456634"/>
              <a:ext cx="423465" cy="7391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Dominica</a:t>
              </a:r>
            </a:p>
          </p:txBody>
        </p:sp>
        <p:sp>
          <p:nvSpPr>
            <p:cNvPr id="718" name="tx718"/>
            <p:cNvSpPr/>
            <p:nvPr/>
          </p:nvSpPr>
          <p:spPr>
            <a:xfrm rot="-5400000">
              <a:off x="3919136" y="4057700"/>
              <a:ext cx="29651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(&lt;500)</a:t>
              </a:r>
            </a:p>
          </p:txBody>
        </p:sp>
        <p:sp>
          <p:nvSpPr>
            <p:cNvPr id="719" name="tx719"/>
            <p:cNvSpPr/>
            <p:nvPr/>
          </p:nvSpPr>
          <p:spPr>
            <a:xfrm rot="-5400000">
              <a:off x="4082320" y="4640908"/>
              <a:ext cx="536624"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Afghanistan</a:t>
              </a:r>
            </a:p>
          </p:txBody>
        </p:sp>
        <p:sp>
          <p:nvSpPr>
            <p:cNvPr id="720" name="tx720"/>
            <p:cNvSpPr/>
            <p:nvPr/>
          </p:nvSpPr>
          <p:spPr>
            <a:xfrm rot="-5400000">
              <a:off x="4133170" y="4126905"/>
              <a:ext cx="43492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(566,000)</a:t>
              </a:r>
            </a:p>
          </p:txBody>
        </p:sp>
        <p:sp>
          <p:nvSpPr>
            <p:cNvPr id="721" name="tx721"/>
            <p:cNvSpPr/>
            <p:nvPr/>
          </p:nvSpPr>
          <p:spPr>
            <a:xfrm rot="-5400000">
              <a:off x="4533885" y="4577458"/>
              <a:ext cx="220116" cy="7520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DRC</a:t>
              </a:r>
            </a:p>
          </p:txBody>
        </p:sp>
        <p:sp>
          <p:nvSpPr>
            <p:cNvPr id="722" name="tx722"/>
            <p:cNvSpPr/>
            <p:nvPr/>
          </p:nvSpPr>
          <p:spPr>
            <a:xfrm rot="-5400000">
              <a:off x="4374043" y="4169272"/>
              <a:ext cx="519658"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(1,678,000)</a:t>
              </a:r>
            </a:p>
          </p:txBody>
        </p:sp>
        <p:sp>
          <p:nvSpPr>
            <p:cNvPr id="723" name="tx723"/>
            <p:cNvSpPr/>
            <p:nvPr/>
          </p:nvSpPr>
          <p:spPr>
            <a:xfrm rot="-5400000">
              <a:off x="4756799" y="4618882"/>
              <a:ext cx="321865" cy="94108"/>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Nigeria</a:t>
              </a:r>
            </a:p>
          </p:txBody>
        </p:sp>
        <p:sp>
          <p:nvSpPr>
            <p:cNvPr id="724" name="tx724"/>
            <p:cNvSpPr/>
            <p:nvPr/>
          </p:nvSpPr>
          <p:spPr>
            <a:xfrm rot="-5400000">
              <a:off x="4657283" y="4169272"/>
              <a:ext cx="519658"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(2,703,000)</a:t>
              </a:r>
            </a:p>
          </p:txBody>
        </p:sp>
        <p:sp>
          <p:nvSpPr>
            <p:cNvPr id="725" name="tx725"/>
            <p:cNvSpPr/>
            <p:nvPr/>
          </p:nvSpPr>
          <p:spPr>
            <a:xfrm rot="-5400000">
              <a:off x="4921423" y="4652765"/>
              <a:ext cx="559097" cy="94108"/>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Madagascar</a:t>
              </a:r>
            </a:p>
          </p:txBody>
        </p:sp>
        <p:sp>
          <p:nvSpPr>
            <p:cNvPr id="726" name="tx726"/>
            <p:cNvSpPr/>
            <p:nvPr/>
          </p:nvSpPr>
          <p:spPr>
            <a:xfrm rot="-5400000">
              <a:off x="4982889" y="4126905"/>
              <a:ext cx="43492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(337,000)</a:t>
              </a:r>
            </a:p>
          </p:txBody>
        </p:sp>
        <p:sp>
          <p:nvSpPr>
            <p:cNvPr id="727" name="tx727"/>
            <p:cNvSpPr/>
            <p:nvPr/>
          </p:nvSpPr>
          <p:spPr>
            <a:xfrm rot="-5400000">
              <a:off x="5406771" y="4713586"/>
              <a:ext cx="175071" cy="7391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Viet</a:t>
              </a:r>
            </a:p>
          </p:txBody>
        </p:sp>
        <p:sp>
          <p:nvSpPr>
            <p:cNvPr id="728" name="tx728"/>
            <p:cNvSpPr/>
            <p:nvPr/>
          </p:nvSpPr>
          <p:spPr>
            <a:xfrm rot="-5400000">
              <a:off x="5387051" y="4490567"/>
              <a:ext cx="214510" cy="7391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Nam</a:t>
              </a:r>
            </a:p>
          </p:txBody>
        </p:sp>
        <p:sp>
          <p:nvSpPr>
            <p:cNvPr id="729" name="tx729"/>
            <p:cNvSpPr/>
            <p:nvPr/>
          </p:nvSpPr>
          <p:spPr>
            <a:xfrm rot="-5400000">
              <a:off x="5266128" y="4126905"/>
              <a:ext cx="43492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(479,000)</a:t>
              </a:r>
            </a:p>
          </p:txBody>
        </p:sp>
        <p:sp>
          <p:nvSpPr>
            <p:cNvPr id="730" name="tx730"/>
            <p:cNvSpPr/>
            <p:nvPr/>
          </p:nvSpPr>
          <p:spPr>
            <a:xfrm rot="-5400000">
              <a:off x="5549988" y="4590679"/>
              <a:ext cx="434925" cy="94108"/>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Argentina</a:t>
              </a:r>
            </a:p>
          </p:txBody>
        </p:sp>
        <p:sp>
          <p:nvSpPr>
            <p:cNvPr id="731" name="tx731"/>
            <p:cNvSpPr/>
            <p:nvPr/>
          </p:nvSpPr>
          <p:spPr>
            <a:xfrm rot="-5400000">
              <a:off x="5549368" y="4126905"/>
              <a:ext cx="43492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(170,000)</a:t>
              </a:r>
            </a:p>
          </p:txBody>
        </p:sp>
        <p:sp>
          <p:nvSpPr>
            <p:cNvPr id="732" name="tx732"/>
            <p:cNvSpPr/>
            <p:nvPr/>
          </p:nvSpPr>
          <p:spPr>
            <a:xfrm rot="-5400000">
              <a:off x="5871575" y="4516017"/>
              <a:ext cx="378420" cy="7391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Panama</a:t>
              </a:r>
            </a:p>
          </p:txBody>
        </p:sp>
        <p:sp>
          <p:nvSpPr>
            <p:cNvPr id="733" name="tx733"/>
            <p:cNvSpPr/>
            <p:nvPr/>
          </p:nvSpPr>
          <p:spPr>
            <a:xfrm rot="-5400000">
              <a:off x="5860860" y="4098653"/>
              <a:ext cx="378420"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(24,000)</a:t>
              </a:r>
            </a:p>
          </p:txBody>
        </p:sp>
        <p:sp>
          <p:nvSpPr>
            <p:cNvPr id="734" name="tx734"/>
            <p:cNvSpPr/>
            <p:nvPr/>
          </p:nvSpPr>
          <p:spPr>
            <a:xfrm rot="-5400000">
              <a:off x="6217571" y="4488335"/>
              <a:ext cx="231477"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Syria</a:t>
              </a:r>
            </a:p>
          </p:txBody>
        </p:sp>
        <p:sp>
          <p:nvSpPr>
            <p:cNvPr id="735" name="tx735"/>
            <p:cNvSpPr/>
            <p:nvPr/>
          </p:nvSpPr>
          <p:spPr>
            <a:xfrm rot="-5400000">
              <a:off x="6115847" y="4126905"/>
              <a:ext cx="43492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(175,000)</a:t>
              </a:r>
            </a:p>
          </p:txBody>
        </p:sp>
        <p:sp>
          <p:nvSpPr>
            <p:cNvPr id="736" name="tx736"/>
            <p:cNvSpPr/>
            <p:nvPr/>
          </p:nvSpPr>
          <p:spPr>
            <a:xfrm rot="-5400000">
              <a:off x="6505176" y="4504110"/>
              <a:ext cx="242887" cy="7520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EA72E">
                      <a:alpha val="100000"/>
                    </a:srgbClr>
                  </a:solidFill>
                  <a:latin typeface="Arial"/>
                  <a:cs typeface="Arial"/>
                </a:rPr>
                <a:t>Chad</a:t>
              </a:r>
            </a:p>
          </p:txBody>
        </p:sp>
        <p:sp>
          <p:nvSpPr>
            <p:cNvPr id="737" name="tx737"/>
            <p:cNvSpPr/>
            <p:nvPr/>
          </p:nvSpPr>
          <p:spPr>
            <a:xfrm rot="-5400000">
              <a:off x="6399086" y="4126905"/>
              <a:ext cx="43492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(257,000)</a:t>
              </a:r>
            </a:p>
          </p:txBody>
        </p:sp>
        <p:sp>
          <p:nvSpPr>
            <p:cNvPr id="738" name="tx738"/>
            <p:cNvSpPr/>
            <p:nvPr/>
          </p:nvSpPr>
          <p:spPr>
            <a:xfrm rot="-5400000">
              <a:off x="6610169" y="4664646"/>
              <a:ext cx="581669" cy="92918"/>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EA72E">
                      <a:alpha val="100000"/>
                    </a:srgbClr>
                  </a:solidFill>
                  <a:latin typeface="Arial"/>
                  <a:cs typeface="Arial"/>
                </a:rPr>
                <a:t>Mozambique</a:t>
              </a:r>
            </a:p>
          </p:txBody>
        </p:sp>
        <p:sp>
          <p:nvSpPr>
            <p:cNvPr id="739" name="tx739"/>
            <p:cNvSpPr/>
            <p:nvPr/>
          </p:nvSpPr>
          <p:spPr>
            <a:xfrm rot="-5400000">
              <a:off x="6682326" y="4126905"/>
              <a:ext cx="43492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(363,000)</a:t>
              </a:r>
            </a:p>
          </p:txBody>
        </p:sp>
        <p:sp>
          <p:nvSpPr>
            <p:cNvPr id="740" name="tx740"/>
            <p:cNvSpPr/>
            <p:nvPr/>
          </p:nvSpPr>
          <p:spPr>
            <a:xfrm rot="-5400000">
              <a:off x="7000664" y="4642124"/>
              <a:ext cx="367158" cy="92918"/>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EA72E">
                      <a:alpha val="100000"/>
                    </a:srgbClr>
                  </a:solidFill>
                  <a:latin typeface="Arial"/>
                  <a:cs typeface="Arial"/>
                </a:rPr>
                <a:t>Ethiopia</a:t>
              </a:r>
            </a:p>
          </p:txBody>
        </p:sp>
        <p:sp>
          <p:nvSpPr>
            <p:cNvPr id="741" name="tx741"/>
            <p:cNvSpPr/>
            <p:nvPr/>
          </p:nvSpPr>
          <p:spPr>
            <a:xfrm rot="-5400000">
              <a:off x="6923199" y="4169272"/>
              <a:ext cx="519658"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(1,117,000)</a:t>
              </a:r>
            </a:p>
          </p:txBody>
        </p:sp>
        <p:sp>
          <p:nvSpPr>
            <p:cNvPr id="742" name="tx742"/>
            <p:cNvSpPr/>
            <p:nvPr/>
          </p:nvSpPr>
          <p:spPr>
            <a:xfrm rot="-5400000">
              <a:off x="7256668" y="4603627"/>
              <a:ext cx="440630" cy="7391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EA72E">
                      <a:alpha val="100000"/>
                    </a:srgbClr>
                  </a:solidFill>
                  <a:latin typeface="Arial"/>
                  <a:cs typeface="Arial"/>
                </a:rPr>
                <a:t>Indonesia</a:t>
              </a:r>
            </a:p>
          </p:txBody>
        </p:sp>
        <p:sp>
          <p:nvSpPr>
            <p:cNvPr id="743" name="tx743"/>
            <p:cNvSpPr/>
            <p:nvPr/>
          </p:nvSpPr>
          <p:spPr>
            <a:xfrm rot="-5400000">
              <a:off x="7248805" y="4126905"/>
              <a:ext cx="43492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(750,000)</a:t>
              </a:r>
            </a:p>
          </p:txBody>
        </p:sp>
        <p:sp>
          <p:nvSpPr>
            <p:cNvPr id="744" name="tx744"/>
            <p:cNvSpPr/>
            <p:nvPr/>
          </p:nvSpPr>
          <p:spPr>
            <a:xfrm rot="-5400000">
              <a:off x="7599315" y="4544220"/>
              <a:ext cx="321816" cy="7391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EA72E">
                      <a:alpha val="100000"/>
                    </a:srgbClr>
                  </a:solidFill>
                  <a:latin typeface="Arial"/>
                  <a:cs typeface="Arial"/>
                </a:rPr>
                <a:t>Mexico</a:t>
              </a:r>
            </a:p>
          </p:txBody>
        </p:sp>
        <p:sp>
          <p:nvSpPr>
            <p:cNvPr id="745" name="tx745"/>
            <p:cNvSpPr/>
            <p:nvPr/>
          </p:nvSpPr>
          <p:spPr>
            <a:xfrm rot="-5400000">
              <a:off x="7532044" y="4126905"/>
              <a:ext cx="43492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(303,000)</a:t>
              </a:r>
            </a:p>
          </p:txBody>
        </p:sp>
        <p:sp>
          <p:nvSpPr>
            <p:cNvPr id="746" name="tx746"/>
            <p:cNvSpPr/>
            <p:nvPr/>
          </p:nvSpPr>
          <p:spPr>
            <a:xfrm rot="-5400000">
              <a:off x="7848621" y="4578152"/>
              <a:ext cx="389681" cy="7391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EA72E">
                      <a:alpha val="100000"/>
                    </a:srgbClr>
                  </a:solidFill>
                  <a:latin typeface="Arial"/>
                  <a:cs typeface="Arial"/>
                </a:rPr>
                <a:t>Pakistan</a:t>
              </a:r>
            </a:p>
          </p:txBody>
        </p:sp>
        <p:sp>
          <p:nvSpPr>
            <p:cNvPr id="747" name="tx747"/>
            <p:cNvSpPr/>
            <p:nvPr/>
          </p:nvSpPr>
          <p:spPr>
            <a:xfrm rot="-5400000">
              <a:off x="7815284" y="4126905"/>
              <a:ext cx="43492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(925,000)</a:t>
              </a:r>
            </a:p>
          </p:txBody>
        </p:sp>
        <p:sp>
          <p:nvSpPr>
            <p:cNvPr id="748" name="tx748"/>
            <p:cNvSpPr/>
            <p:nvPr/>
          </p:nvSpPr>
          <p:spPr>
            <a:xfrm rot="-5400000">
              <a:off x="8199677" y="4510336"/>
              <a:ext cx="254049" cy="7391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EA72E">
                      <a:alpha val="100000"/>
                    </a:srgbClr>
                  </a:solidFill>
                  <a:latin typeface="Arial"/>
                  <a:cs typeface="Arial"/>
                </a:rPr>
                <a:t>Brazil</a:t>
              </a:r>
            </a:p>
          </p:txBody>
        </p:sp>
        <p:sp>
          <p:nvSpPr>
            <p:cNvPr id="749" name="tx749"/>
            <p:cNvSpPr/>
            <p:nvPr/>
          </p:nvSpPr>
          <p:spPr>
            <a:xfrm rot="-5400000">
              <a:off x="8098523" y="4126905"/>
              <a:ext cx="43492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(257,000)</a:t>
              </a:r>
            </a:p>
          </p:txBody>
        </p:sp>
        <p:sp>
          <p:nvSpPr>
            <p:cNvPr id="750" name="tx750"/>
            <p:cNvSpPr/>
            <p:nvPr/>
          </p:nvSpPr>
          <p:spPr>
            <a:xfrm rot="-5400000">
              <a:off x="8499783" y="4578202"/>
              <a:ext cx="220315" cy="7391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EA72E">
                      <a:alpha val="100000"/>
                    </a:srgbClr>
                  </a:solidFill>
                  <a:latin typeface="Arial"/>
                  <a:cs typeface="Arial"/>
                </a:rPr>
                <a:t>India</a:t>
              </a:r>
            </a:p>
          </p:txBody>
        </p:sp>
        <p:sp>
          <p:nvSpPr>
            <p:cNvPr id="751" name="tx751"/>
            <p:cNvSpPr/>
            <p:nvPr/>
          </p:nvSpPr>
          <p:spPr>
            <a:xfrm rot="-5400000">
              <a:off x="8339396" y="4169272"/>
              <a:ext cx="519658"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(2,047,000)</a:t>
              </a:r>
            </a:p>
          </p:txBody>
        </p:sp>
        <p:sp>
          <p:nvSpPr>
            <p:cNvPr id="752" name="tx752"/>
            <p:cNvSpPr/>
            <p:nvPr/>
          </p:nvSpPr>
          <p:spPr>
            <a:xfrm rot="-5400000">
              <a:off x="8759806" y="4515396"/>
              <a:ext cx="265459" cy="7520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EA72E">
                      <a:alpha val="100000"/>
                    </a:srgbClr>
                  </a:solidFill>
                  <a:latin typeface="Arial"/>
                  <a:cs typeface="Arial"/>
                </a:rPr>
                <a:t>China</a:t>
              </a:r>
            </a:p>
          </p:txBody>
        </p:sp>
        <p:sp>
          <p:nvSpPr>
            <p:cNvPr id="753" name="tx753"/>
            <p:cNvSpPr/>
            <p:nvPr/>
          </p:nvSpPr>
          <p:spPr>
            <a:xfrm rot="-5400000">
              <a:off x="8665002" y="4126905"/>
              <a:ext cx="43492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(266,000)</a:t>
              </a:r>
            </a:p>
          </p:txBody>
        </p:sp>
        <p:sp>
          <p:nvSpPr>
            <p:cNvPr id="754" name="tx754"/>
            <p:cNvSpPr/>
            <p:nvPr/>
          </p:nvSpPr>
          <p:spPr>
            <a:xfrm rot="-5400000">
              <a:off x="-52544" y="231129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55" name="rc755"/>
            <p:cNvSpPr/>
            <p:nvPr/>
          </p:nvSpPr>
          <p:spPr>
            <a:xfrm>
              <a:off x="3036210" y="5383902"/>
              <a:ext cx="201456" cy="201456"/>
            </a:xfrm>
            <a:prstGeom prst="rect">
              <a:avLst/>
            </a:prstGeom>
            <a:solidFill>
              <a:srgbClr val="1CABE2">
                <a:alpha val="100000"/>
              </a:srgbClr>
            </a:solidFill>
            <a:ln w="13550" cap="flat">
              <a:solidFill>
                <a:srgbClr val="000000">
                  <a:alpha val="100000"/>
                </a:srgbClr>
              </a:solidFill>
              <a:prstDash val="solid"/>
              <a:miter/>
            </a:ln>
          </p:spPr>
          <p:txBody>
            <a:bodyPr/>
            <a:lstStyle/>
            <a:p/>
          </p:txBody>
        </p:sp>
        <p:sp>
          <p:nvSpPr>
            <p:cNvPr id="756" name="rc756"/>
            <p:cNvSpPr/>
            <p:nvPr/>
          </p:nvSpPr>
          <p:spPr>
            <a:xfrm>
              <a:off x="3027210" y="5374902"/>
              <a:ext cx="219456" cy="219455"/>
            </a:xfrm>
            <a:prstGeom prst="rect">
              <a:avLst/>
            </a:prstGeom>
            <a:solidFill>
              <a:srgbClr val="1CABE2">
                <a:alpha val="100000"/>
              </a:srgbClr>
            </a:solidFill>
          </p:spPr>
          <p:txBody>
            <a:bodyPr/>
            <a:lstStyle/>
            <a:p/>
          </p:txBody>
        </p:sp>
        <p:sp>
          <p:nvSpPr>
            <p:cNvPr id="757" name="rc757"/>
            <p:cNvSpPr/>
            <p:nvPr/>
          </p:nvSpPr>
          <p:spPr>
            <a:xfrm>
              <a:off x="3027210" y="5374902"/>
              <a:ext cx="219456" cy="219455"/>
            </a:xfrm>
            <a:prstGeom prst="rect">
              <a:avLst/>
            </a:prstGeom>
            <a:ln w="476" cap="sq">
              <a:solidFill>
                <a:srgbClr val="000000">
                  <a:alpha val="100000"/>
                </a:srgbClr>
              </a:solidFill>
              <a:prstDash val="solid"/>
              <a:miter/>
            </a:ln>
          </p:spPr>
          <p:txBody>
            <a:bodyPr/>
            <a:lstStyle/>
            <a:p/>
          </p:txBody>
        </p:sp>
        <p:sp>
          <p:nvSpPr>
            <p:cNvPr id="758" name="rc758"/>
            <p:cNvSpPr/>
            <p:nvPr/>
          </p:nvSpPr>
          <p:spPr>
            <a:xfrm>
              <a:off x="4878065" y="5383902"/>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759" name="rc759"/>
            <p:cNvSpPr/>
            <p:nvPr/>
          </p:nvSpPr>
          <p:spPr>
            <a:xfrm>
              <a:off x="4869065" y="5374902"/>
              <a:ext cx="219455" cy="219455"/>
            </a:xfrm>
            <a:prstGeom prst="rect">
              <a:avLst/>
            </a:prstGeom>
            <a:solidFill>
              <a:srgbClr val="80BD41">
                <a:alpha val="100000"/>
              </a:srgbClr>
            </a:solidFill>
          </p:spPr>
          <p:txBody>
            <a:bodyPr/>
            <a:lstStyle/>
            <a:p/>
          </p:txBody>
        </p:sp>
        <p:sp>
          <p:nvSpPr>
            <p:cNvPr id="760" name="rc760"/>
            <p:cNvSpPr/>
            <p:nvPr/>
          </p:nvSpPr>
          <p:spPr>
            <a:xfrm>
              <a:off x="4869065" y="5374902"/>
              <a:ext cx="219455" cy="219455"/>
            </a:xfrm>
            <a:prstGeom prst="rect">
              <a:avLst/>
            </a:prstGeom>
            <a:ln w="476" cap="sq">
              <a:solidFill>
                <a:srgbClr val="000000">
                  <a:alpha val="100000"/>
                </a:srgbClr>
              </a:solidFill>
              <a:prstDash val="solid"/>
              <a:miter/>
            </a:ln>
          </p:spPr>
          <p:txBody>
            <a:bodyPr/>
            <a:lstStyle/>
            <a:p/>
          </p:txBody>
        </p:sp>
        <p:sp>
          <p:nvSpPr>
            <p:cNvPr id="761" name="tx761"/>
            <p:cNvSpPr/>
            <p:nvPr/>
          </p:nvSpPr>
          <p:spPr>
            <a:xfrm>
              <a:off x="3316255" y="5404821"/>
              <a:ext cx="148322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20 lowest coverage</a:t>
              </a:r>
            </a:p>
          </p:txBody>
        </p:sp>
        <p:sp>
          <p:nvSpPr>
            <p:cNvPr id="762" name="tx762"/>
            <p:cNvSpPr/>
            <p:nvPr/>
          </p:nvSpPr>
          <p:spPr>
            <a:xfrm>
              <a:off x="5158110" y="5404821"/>
              <a:ext cx="1692907"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Not top 20 lowest coverage</a:t>
              </a:r>
            </a:p>
          </p:txBody>
        </p:sp>
        <p:sp>
          <p:nvSpPr>
            <p:cNvPr id="763" name="rc763"/>
            <p:cNvSpPr/>
            <p:nvPr/>
          </p:nvSpPr>
          <p:spPr>
            <a:xfrm>
              <a:off x="2130142" y="5872714"/>
              <a:ext cx="219456" cy="219455"/>
            </a:xfrm>
            <a:prstGeom prst="rect">
              <a:avLst/>
            </a:prstGeom>
            <a:solidFill>
              <a:srgbClr val="FFFFFF">
                <a:alpha val="100000"/>
              </a:srgbClr>
            </a:solidFill>
          </p:spPr>
          <p:txBody>
            <a:bodyPr/>
            <a:lstStyle/>
            <a:p/>
          </p:txBody>
        </p:sp>
        <p:sp>
          <p:nvSpPr>
            <p:cNvPr id="764" name="pg764"/>
            <p:cNvSpPr/>
            <p:nvPr/>
          </p:nvSpPr>
          <p:spPr>
            <a:xfrm>
              <a:off x="2314693" y="6057265"/>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5" name="pg765"/>
            <p:cNvSpPr/>
            <p:nvPr/>
          </p:nvSpPr>
          <p:spPr>
            <a:xfrm>
              <a:off x="2220083" y="5962655"/>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6" name="pg766"/>
            <p:cNvSpPr/>
            <p:nvPr/>
          </p:nvSpPr>
          <p:spPr>
            <a:xfrm>
              <a:off x="2130204" y="5872776"/>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7" name="pg767"/>
            <p:cNvSpPr/>
            <p:nvPr/>
          </p:nvSpPr>
          <p:spPr>
            <a:xfrm>
              <a:off x="2130204" y="5872776"/>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8" name="pg768"/>
            <p:cNvSpPr/>
            <p:nvPr/>
          </p:nvSpPr>
          <p:spPr>
            <a:xfrm>
              <a:off x="2130204" y="5872776"/>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9" name="rc769"/>
            <p:cNvSpPr/>
            <p:nvPr/>
          </p:nvSpPr>
          <p:spPr>
            <a:xfrm>
              <a:off x="2130142" y="5872714"/>
              <a:ext cx="219456" cy="219455"/>
            </a:xfrm>
            <a:prstGeom prst="rect">
              <a:avLst/>
            </a:prstGeom>
            <a:ln w="476" cap="sq">
              <a:solidFill>
                <a:srgbClr val="000000">
                  <a:alpha val="100000"/>
                </a:srgbClr>
              </a:solidFill>
              <a:prstDash val="solid"/>
              <a:miter/>
            </a:ln>
          </p:spPr>
          <p:txBody>
            <a:bodyPr/>
            <a:lstStyle/>
            <a:p/>
          </p:txBody>
        </p:sp>
        <p:sp>
          <p:nvSpPr>
            <p:cNvPr id="770" name="rc770"/>
            <p:cNvSpPr/>
            <p:nvPr/>
          </p:nvSpPr>
          <p:spPr>
            <a:xfrm>
              <a:off x="4500306" y="5872714"/>
              <a:ext cx="219455" cy="219455"/>
            </a:xfrm>
            <a:prstGeom prst="rect">
              <a:avLst/>
            </a:prstGeom>
            <a:solidFill>
              <a:srgbClr val="FFFFFF">
                <a:alpha val="100000"/>
              </a:srgbClr>
            </a:solidFill>
          </p:spPr>
          <p:txBody>
            <a:bodyPr/>
            <a:lstStyle/>
            <a:p/>
          </p:txBody>
        </p:sp>
        <p:sp>
          <p:nvSpPr>
            <p:cNvPr id="771" name="rc771"/>
            <p:cNvSpPr/>
            <p:nvPr/>
          </p:nvSpPr>
          <p:spPr>
            <a:xfrm>
              <a:off x="4500306" y="5872714"/>
              <a:ext cx="219455" cy="219455"/>
            </a:xfrm>
            <a:prstGeom prst="rect">
              <a:avLst/>
            </a:prstGeom>
            <a:ln w="476" cap="sq">
              <a:solidFill>
                <a:srgbClr val="000000">
                  <a:alpha val="100000"/>
                </a:srgbClr>
              </a:solidFill>
              <a:prstDash val="solid"/>
              <a:miter/>
            </a:ln>
          </p:spPr>
          <p:txBody>
            <a:bodyPr/>
            <a:lstStyle/>
            <a:p/>
          </p:txBody>
        </p:sp>
        <p:sp>
          <p:nvSpPr>
            <p:cNvPr id="772" name="tx772"/>
            <p:cNvSpPr/>
            <p:nvPr/>
          </p:nvSpPr>
          <p:spPr>
            <a:xfrm>
              <a:off x="2419187" y="5904270"/>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20 un- and undervaccinated</a:t>
              </a:r>
            </a:p>
          </p:txBody>
        </p:sp>
        <p:sp>
          <p:nvSpPr>
            <p:cNvPr id="773" name="tx773"/>
            <p:cNvSpPr/>
            <p:nvPr/>
          </p:nvSpPr>
          <p:spPr>
            <a:xfrm>
              <a:off x="4789351" y="5901337"/>
              <a:ext cx="295873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Not top 20 un- and undervaccinated (no stripes)</a:t>
              </a:r>
            </a:p>
          </p:txBody>
        </p:sp>
        <p:sp>
          <p:nvSpPr>
            <p:cNvPr id="774" name="tx774"/>
            <p:cNvSpPr/>
            <p:nvPr/>
          </p:nvSpPr>
          <p:spPr>
            <a:xfrm>
              <a:off x="803816" y="629112"/>
              <a:ext cx="678697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Priority countries with the lowest coverage and/or highest number of un- and undervaccinated children, Global</a:t>
              </a:r>
            </a:p>
          </p:txBody>
        </p:sp>
        <p:sp>
          <p:nvSpPr>
            <p:cNvPr id="775" name="tx775"/>
            <p:cNvSpPr/>
            <p:nvPr/>
          </p:nvSpPr>
          <p:spPr>
            <a:xfrm>
              <a:off x="803816" y="399578"/>
              <a:ext cx="531192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un- and undervaccinated ranking, by country, 2023</a:t>
              </a:r>
            </a:p>
          </p:txBody>
        </p:sp>
        <p:sp>
          <p:nvSpPr>
            <p:cNvPr id="776" name="tx77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777" name="tx777"/>
            <p:cNvSpPr/>
            <p:nvPr/>
          </p:nvSpPr>
          <p:spPr>
            <a:xfrm>
              <a:off x="6769579" y="6328529"/>
              <a:ext cx="2304831"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a:t>
              </a:r>
            </a:p>
          </p:txBody>
        </p:sp>
        <p:sp>
          <p:nvSpPr>
            <p:cNvPr id="778" name="tx778"/>
            <p:cNvSpPr/>
            <p:nvPr/>
          </p:nvSpPr>
          <p:spPr>
            <a:xfrm>
              <a:off x="128208" y="6447866"/>
              <a:ext cx="894620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bubbles display top 20 rank based on absolute number of un- and undervaccinated children. Number in parentheses shows number of un- and undervaccinated children.</a:t>
              </a:r>
            </a:p>
          </p:txBody>
        </p:sp>
        <p:sp>
          <p:nvSpPr>
            <p:cNvPr id="779" name="tx779"/>
            <p:cNvSpPr/>
            <p:nvPr/>
          </p:nvSpPr>
          <p:spPr>
            <a:xfrm>
              <a:off x="2222071" y="6569603"/>
              <a:ext cx="685233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Bars without bubbles represent countries with low coverage but not in the top 20 countries with the most un- and undervaccinated children.</a:t>
              </a:r>
            </a:p>
          </p:txBody>
        </p:sp>
      </p:grpSp>
      <p:sp>
        <p:nvSpPr>
          <p:cNvPr id="7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the top 20 countries globally with the lowest DTP3 coverage and/or the top 20 countries with the highest absolute number of un- and undervaccinated children.
In 2023, DPRK had the lowest DTP3 coverage (16%), followed by PNG (35%).
Nigeria had the highest absolute number of un- and undervaccinated children, followed by India.
Large cohort countries may have high numbers of un- and undervaccinated children despite high vaccine coverage. It is advantageous to look at both coverage and absolute numbers of unvaccinated children to ensure vulnerable countries with small birth cohorts are not missed.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91440" y="-274320"/>
            <a:ext cx="9326880" cy="73152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Globally, 23 out of 195 (12%) countries had DTP3 coverage below 70% in 2023.
These countries account for approximately 24,722,000 (19%) of the total annual cohort of surviving infants.
There were 107 (55%) countries that achieved DTP3 of 90% or higher, accounting for 71,595,000 (56%) of the total cohort.</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3217155" y="1166770"/>
              <a:ext cx="2304564" cy="4576972"/>
            </a:xfrm>
            <a:custGeom>
              <a:avLst/>
              <a:pathLst>
                <a:path w="2304564" h="4576972">
                  <a:moveTo>
                    <a:pt x="0" y="2304568"/>
                  </a:moveTo>
                  <a:lnTo>
                    <a:pt x="13230" y="2382927"/>
                  </a:lnTo>
                  <a:lnTo>
                    <a:pt x="26460" y="2461285"/>
                  </a:lnTo>
                  <a:lnTo>
                    <a:pt x="39691" y="2539644"/>
                  </a:lnTo>
                  <a:lnTo>
                    <a:pt x="52921" y="2618003"/>
                  </a:lnTo>
                  <a:lnTo>
                    <a:pt x="66152" y="2696362"/>
                  </a:lnTo>
                  <a:lnTo>
                    <a:pt x="79382" y="2774720"/>
                  </a:lnTo>
                  <a:lnTo>
                    <a:pt x="92613" y="2853079"/>
                  </a:lnTo>
                  <a:lnTo>
                    <a:pt x="105843" y="2931438"/>
                  </a:lnTo>
                  <a:lnTo>
                    <a:pt x="119073" y="3009797"/>
                  </a:lnTo>
                  <a:lnTo>
                    <a:pt x="132304" y="3088156"/>
                  </a:lnTo>
                  <a:lnTo>
                    <a:pt x="145534" y="3166514"/>
                  </a:lnTo>
                  <a:lnTo>
                    <a:pt x="158765" y="3244873"/>
                  </a:lnTo>
                  <a:lnTo>
                    <a:pt x="171995" y="3323232"/>
                  </a:lnTo>
                  <a:lnTo>
                    <a:pt x="185226" y="3401591"/>
                  </a:lnTo>
                  <a:lnTo>
                    <a:pt x="198456" y="3479949"/>
                  </a:lnTo>
                  <a:lnTo>
                    <a:pt x="211687" y="3558308"/>
                  </a:lnTo>
                  <a:lnTo>
                    <a:pt x="224917" y="3636667"/>
                  </a:lnTo>
                  <a:lnTo>
                    <a:pt x="238147" y="3715026"/>
                  </a:lnTo>
                  <a:lnTo>
                    <a:pt x="251378" y="3793384"/>
                  </a:lnTo>
                  <a:lnTo>
                    <a:pt x="264608" y="3871743"/>
                  </a:lnTo>
                  <a:lnTo>
                    <a:pt x="277839" y="3950102"/>
                  </a:lnTo>
                  <a:lnTo>
                    <a:pt x="291069" y="4028461"/>
                  </a:lnTo>
                  <a:lnTo>
                    <a:pt x="304300" y="4106820"/>
                  </a:lnTo>
                  <a:lnTo>
                    <a:pt x="317530" y="4185178"/>
                  </a:lnTo>
                  <a:lnTo>
                    <a:pt x="330761" y="4263537"/>
                  </a:lnTo>
                  <a:lnTo>
                    <a:pt x="343991" y="4341896"/>
                  </a:lnTo>
                  <a:lnTo>
                    <a:pt x="357221" y="4420255"/>
                  </a:lnTo>
                  <a:lnTo>
                    <a:pt x="370452" y="4498613"/>
                  </a:lnTo>
                  <a:lnTo>
                    <a:pt x="383682" y="4576972"/>
                  </a:lnTo>
                  <a:lnTo>
                    <a:pt x="461131" y="4562530"/>
                  </a:lnTo>
                  <a:lnTo>
                    <a:pt x="538041" y="4545448"/>
                  </a:lnTo>
                  <a:lnTo>
                    <a:pt x="614322" y="4525748"/>
                  </a:lnTo>
                  <a:lnTo>
                    <a:pt x="689885" y="4503452"/>
                  </a:lnTo>
                  <a:lnTo>
                    <a:pt x="764642" y="4478586"/>
                  </a:lnTo>
                  <a:lnTo>
                    <a:pt x="838506" y="4451180"/>
                  </a:lnTo>
                  <a:lnTo>
                    <a:pt x="911389" y="4421264"/>
                  </a:lnTo>
                  <a:lnTo>
                    <a:pt x="983207" y="4388875"/>
                  </a:lnTo>
                  <a:lnTo>
                    <a:pt x="1053876" y="4354050"/>
                  </a:lnTo>
                  <a:lnTo>
                    <a:pt x="1123314" y="4316830"/>
                  </a:lnTo>
                  <a:lnTo>
                    <a:pt x="1191439" y="4277258"/>
                  </a:lnTo>
                  <a:lnTo>
                    <a:pt x="1258171" y="4235381"/>
                  </a:lnTo>
                  <a:lnTo>
                    <a:pt x="1323433" y="4191247"/>
                  </a:lnTo>
                  <a:lnTo>
                    <a:pt x="1387148" y="4144908"/>
                  </a:lnTo>
                  <a:lnTo>
                    <a:pt x="1449242" y="4096419"/>
                  </a:lnTo>
                  <a:lnTo>
                    <a:pt x="1509643" y="4045835"/>
                  </a:lnTo>
                  <a:lnTo>
                    <a:pt x="1568279" y="3993217"/>
                  </a:lnTo>
                  <a:lnTo>
                    <a:pt x="1625082" y="3938625"/>
                  </a:lnTo>
                  <a:lnTo>
                    <a:pt x="1679986" y="3882123"/>
                  </a:lnTo>
                  <a:lnTo>
                    <a:pt x="1732927" y="3823777"/>
                  </a:lnTo>
                  <a:lnTo>
                    <a:pt x="1783842" y="3763656"/>
                  </a:lnTo>
                  <a:lnTo>
                    <a:pt x="1832673" y="3701830"/>
                  </a:lnTo>
                  <a:lnTo>
                    <a:pt x="1879362" y="3638371"/>
                  </a:lnTo>
                  <a:lnTo>
                    <a:pt x="1923854" y="3573353"/>
                  </a:lnTo>
                  <a:lnTo>
                    <a:pt x="1966099" y="3506853"/>
                  </a:lnTo>
                  <a:lnTo>
                    <a:pt x="2006045" y="3438947"/>
                  </a:lnTo>
                  <a:lnTo>
                    <a:pt x="2043647" y="3369715"/>
                  </a:lnTo>
                  <a:lnTo>
                    <a:pt x="2078861" y="3299239"/>
                  </a:lnTo>
                  <a:lnTo>
                    <a:pt x="2111645" y="3227600"/>
                  </a:lnTo>
                  <a:lnTo>
                    <a:pt x="2141961" y="3154883"/>
                  </a:lnTo>
                  <a:lnTo>
                    <a:pt x="2169774" y="3081172"/>
                  </a:lnTo>
                  <a:lnTo>
                    <a:pt x="2195051" y="3006553"/>
                  </a:lnTo>
                  <a:lnTo>
                    <a:pt x="2217763" y="2931113"/>
                  </a:lnTo>
                  <a:lnTo>
                    <a:pt x="2237883" y="2854942"/>
                  </a:lnTo>
                  <a:lnTo>
                    <a:pt x="2255388" y="2778127"/>
                  </a:lnTo>
                  <a:lnTo>
                    <a:pt x="2270257" y="2700759"/>
                  </a:lnTo>
                  <a:lnTo>
                    <a:pt x="2282472" y="2622928"/>
                  </a:lnTo>
                  <a:lnTo>
                    <a:pt x="2292020" y="2544725"/>
                  </a:lnTo>
                  <a:lnTo>
                    <a:pt x="2298890" y="2466241"/>
                  </a:lnTo>
                  <a:lnTo>
                    <a:pt x="2303073" y="2387568"/>
                  </a:lnTo>
                  <a:lnTo>
                    <a:pt x="2304564" y="2308798"/>
                  </a:lnTo>
                  <a:lnTo>
                    <a:pt x="2303362" y="2230023"/>
                  </a:lnTo>
                  <a:lnTo>
                    <a:pt x="2299468" y="2151336"/>
                  </a:lnTo>
                  <a:lnTo>
                    <a:pt x="2292887" y="2072827"/>
                  </a:lnTo>
                  <a:lnTo>
                    <a:pt x="2283626" y="1994590"/>
                  </a:lnTo>
                  <a:lnTo>
                    <a:pt x="2271696" y="1916714"/>
                  </a:lnTo>
                  <a:lnTo>
                    <a:pt x="2257111" y="1839292"/>
                  </a:lnTo>
                  <a:lnTo>
                    <a:pt x="2239889" y="1762413"/>
                  </a:lnTo>
                  <a:lnTo>
                    <a:pt x="2220048" y="1686169"/>
                  </a:lnTo>
                  <a:lnTo>
                    <a:pt x="2197614" y="1610646"/>
                  </a:lnTo>
                  <a:lnTo>
                    <a:pt x="2172611" y="1535935"/>
                  </a:lnTo>
                  <a:lnTo>
                    <a:pt x="2145068" y="1462122"/>
                  </a:lnTo>
                  <a:lnTo>
                    <a:pt x="2115019" y="1389294"/>
                  </a:lnTo>
                  <a:lnTo>
                    <a:pt x="2082499" y="1317535"/>
                  </a:lnTo>
                  <a:lnTo>
                    <a:pt x="2047544" y="1246930"/>
                  </a:lnTo>
                  <a:lnTo>
                    <a:pt x="2010196" y="1177561"/>
                  </a:lnTo>
                  <a:lnTo>
                    <a:pt x="1970499" y="1109509"/>
                  </a:lnTo>
                  <a:lnTo>
                    <a:pt x="1928500" y="1042854"/>
                  </a:lnTo>
                  <a:lnTo>
                    <a:pt x="1884246" y="977673"/>
                  </a:lnTo>
                  <a:lnTo>
                    <a:pt x="1837791" y="914043"/>
                  </a:lnTo>
                  <a:lnTo>
                    <a:pt x="1789187" y="852038"/>
                  </a:lnTo>
                  <a:lnTo>
                    <a:pt x="1738493" y="791731"/>
                  </a:lnTo>
                  <a:lnTo>
                    <a:pt x="1685767" y="733191"/>
                  </a:lnTo>
                  <a:lnTo>
                    <a:pt x="1631070" y="676488"/>
                  </a:lnTo>
                  <a:lnTo>
                    <a:pt x="1574468" y="621688"/>
                  </a:lnTo>
                  <a:lnTo>
                    <a:pt x="1516025" y="568855"/>
                  </a:lnTo>
                  <a:lnTo>
                    <a:pt x="1455811" y="518050"/>
                  </a:lnTo>
                  <a:lnTo>
                    <a:pt x="1393895" y="469332"/>
                  </a:lnTo>
                  <a:lnTo>
                    <a:pt x="1330351" y="422760"/>
                  </a:lnTo>
                  <a:lnTo>
                    <a:pt x="1265251" y="378387"/>
                  </a:lnTo>
                  <a:lnTo>
                    <a:pt x="1198673" y="336265"/>
                  </a:lnTo>
                  <a:lnTo>
                    <a:pt x="1130694" y="296443"/>
                  </a:lnTo>
                  <a:lnTo>
                    <a:pt x="1061394" y="258968"/>
                  </a:lnTo>
                  <a:lnTo>
                    <a:pt x="990853" y="223884"/>
                  </a:lnTo>
                  <a:lnTo>
                    <a:pt x="919154" y="191232"/>
                  </a:lnTo>
                  <a:lnTo>
                    <a:pt x="846381" y="161049"/>
                  </a:lnTo>
                  <a:lnTo>
                    <a:pt x="772619" y="133371"/>
                  </a:lnTo>
                  <a:lnTo>
                    <a:pt x="697954" y="108231"/>
                  </a:lnTo>
                  <a:lnTo>
                    <a:pt x="622473" y="85658"/>
                  </a:lnTo>
                  <a:lnTo>
                    <a:pt x="546265" y="65678"/>
                  </a:lnTo>
                  <a:lnTo>
                    <a:pt x="469418" y="48314"/>
                  </a:lnTo>
                  <a:lnTo>
                    <a:pt x="392023" y="33587"/>
                  </a:lnTo>
                  <a:lnTo>
                    <a:pt x="314169" y="21514"/>
                  </a:lnTo>
                  <a:lnTo>
                    <a:pt x="235949" y="12110"/>
                  </a:lnTo>
                  <a:lnTo>
                    <a:pt x="157452" y="5385"/>
                  </a:lnTo>
                  <a:lnTo>
                    <a:pt x="78772" y="1346"/>
                  </a:lnTo>
                  <a:lnTo>
                    <a:pt x="0" y="0"/>
                  </a:lnTo>
                  <a:lnTo>
                    <a:pt x="0" y="79467"/>
                  </a:lnTo>
                  <a:lnTo>
                    <a:pt x="0" y="158935"/>
                  </a:lnTo>
                  <a:lnTo>
                    <a:pt x="0" y="238403"/>
                  </a:lnTo>
                  <a:lnTo>
                    <a:pt x="0" y="317871"/>
                  </a:lnTo>
                  <a:lnTo>
                    <a:pt x="0" y="397339"/>
                  </a:lnTo>
                  <a:lnTo>
                    <a:pt x="0" y="476807"/>
                  </a:lnTo>
                  <a:lnTo>
                    <a:pt x="0" y="556275"/>
                  </a:lnTo>
                  <a:lnTo>
                    <a:pt x="0" y="635742"/>
                  </a:lnTo>
                  <a:lnTo>
                    <a:pt x="0" y="715210"/>
                  </a:lnTo>
                  <a:lnTo>
                    <a:pt x="0" y="794678"/>
                  </a:lnTo>
                  <a:lnTo>
                    <a:pt x="0" y="874146"/>
                  </a:lnTo>
                  <a:lnTo>
                    <a:pt x="0" y="953614"/>
                  </a:lnTo>
                  <a:lnTo>
                    <a:pt x="0" y="1033082"/>
                  </a:lnTo>
                  <a:lnTo>
                    <a:pt x="0" y="1112550"/>
                  </a:lnTo>
                  <a:lnTo>
                    <a:pt x="0" y="1192018"/>
                  </a:lnTo>
                  <a:lnTo>
                    <a:pt x="0" y="1271485"/>
                  </a:lnTo>
                  <a:lnTo>
                    <a:pt x="0" y="1350953"/>
                  </a:lnTo>
                  <a:lnTo>
                    <a:pt x="0" y="1430421"/>
                  </a:lnTo>
                  <a:lnTo>
                    <a:pt x="0" y="1509889"/>
                  </a:lnTo>
                  <a:lnTo>
                    <a:pt x="0" y="1589357"/>
                  </a:lnTo>
                  <a:lnTo>
                    <a:pt x="0" y="1668825"/>
                  </a:lnTo>
                  <a:lnTo>
                    <a:pt x="0" y="1748293"/>
                  </a:lnTo>
                  <a:lnTo>
                    <a:pt x="0" y="1827761"/>
                  </a:lnTo>
                  <a:lnTo>
                    <a:pt x="0" y="1907228"/>
                  </a:lnTo>
                  <a:lnTo>
                    <a:pt x="0" y="1986696"/>
                  </a:lnTo>
                  <a:lnTo>
                    <a:pt x="0" y="2066164"/>
                  </a:lnTo>
                  <a:lnTo>
                    <a:pt x="0" y="2145632"/>
                  </a:lnTo>
                  <a:lnTo>
                    <a:pt x="0" y="2225100"/>
                  </a:lnTo>
                  <a:close/>
                </a:path>
              </a:pathLst>
            </a:custGeom>
            <a:solidFill>
              <a:srgbClr val="F4A81D">
                <a:alpha val="100000"/>
              </a:srgbClr>
            </a:solidFill>
            <a:ln w="13550" cap="flat">
              <a:solidFill>
                <a:srgbClr val="000000">
                  <a:alpha val="100000"/>
                </a:srgbClr>
              </a:solidFill>
              <a:prstDash val="solid"/>
              <a:miter/>
            </a:ln>
          </p:spPr>
          <p:txBody>
            <a:bodyPr/>
            <a:lstStyle/>
            <a:p/>
          </p:txBody>
        </p:sp>
        <p:sp>
          <p:nvSpPr>
            <p:cNvPr id="5" name="pg5"/>
            <p:cNvSpPr/>
            <p:nvPr/>
          </p:nvSpPr>
          <p:spPr>
            <a:xfrm>
              <a:off x="1248250" y="3471339"/>
              <a:ext cx="2352587" cy="2304558"/>
            </a:xfrm>
            <a:custGeom>
              <a:avLst/>
              <a:pathLst>
                <a:path w="2352587" h="2304558">
                  <a:moveTo>
                    <a:pt x="1968905" y="0"/>
                  </a:moveTo>
                  <a:lnTo>
                    <a:pt x="1901011" y="41299"/>
                  </a:lnTo>
                  <a:lnTo>
                    <a:pt x="1833118" y="82598"/>
                  </a:lnTo>
                  <a:lnTo>
                    <a:pt x="1765225" y="123898"/>
                  </a:lnTo>
                  <a:lnTo>
                    <a:pt x="1697331" y="165197"/>
                  </a:lnTo>
                  <a:lnTo>
                    <a:pt x="1629438" y="206497"/>
                  </a:lnTo>
                  <a:lnTo>
                    <a:pt x="1561545" y="247796"/>
                  </a:lnTo>
                  <a:lnTo>
                    <a:pt x="1493652" y="289096"/>
                  </a:lnTo>
                  <a:lnTo>
                    <a:pt x="1425758" y="330395"/>
                  </a:lnTo>
                  <a:lnTo>
                    <a:pt x="1357865" y="371695"/>
                  </a:lnTo>
                  <a:lnTo>
                    <a:pt x="1289972" y="412994"/>
                  </a:lnTo>
                  <a:lnTo>
                    <a:pt x="1222079" y="454294"/>
                  </a:lnTo>
                  <a:lnTo>
                    <a:pt x="1154185" y="495593"/>
                  </a:lnTo>
                  <a:lnTo>
                    <a:pt x="1086292" y="536892"/>
                  </a:lnTo>
                  <a:lnTo>
                    <a:pt x="1018399" y="578192"/>
                  </a:lnTo>
                  <a:lnTo>
                    <a:pt x="950505" y="619491"/>
                  </a:lnTo>
                  <a:lnTo>
                    <a:pt x="882612" y="660791"/>
                  </a:lnTo>
                  <a:lnTo>
                    <a:pt x="814719" y="702090"/>
                  </a:lnTo>
                  <a:lnTo>
                    <a:pt x="746826" y="743390"/>
                  </a:lnTo>
                  <a:lnTo>
                    <a:pt x="678932" y="784689"/>
                  </a:lnTo>
                  <a:lnTo>
                    <a:pt x="611039" y="825989"/>
                  </a:lnTo>
                  <a:lnTo>
                    <a:pt x="543146" y="867288"/>
                  </a:lnTo>
                  <a:lnTo>
                    <a:pt x="475252" y="908588"/>
                  </a:lnTo>
                  <a:lnTo>
                    <a:pt x="407359" y="949887"/>
                  </a:lnTo>
                  <a:lnTo>
                    <a:pt x="339466" y="991186"/>
                  </a:lnTo>
                  <a:lnTo>
                    <a:pt x="271573" y="1032486"/>
                  </a:lnTo>
                  <a:lnTo>
                    <a:pt x="203679" y="1073785"/>
                  </a:lnTo>
                  <a:lnTo>
                    <a:pt x="135786" y="1115085"/>
                  </a:lnTo>
                  <a:lnTo>
                    <a:pt x="67893" y="1156384"/>
                  </a:lnTo>
                  <a:lnTo>
                    <a:pt x="0" y="1197684"/>
                  </a:lnTo>
                  <a:lnTo>
                    <a:pt x="41907" y="1264007"/>
                  </a:lnTo>
                  <a:lnTo>
                    <a:pt x="86048" y="1328866"/>
                  </a:lnTo>
                  <a:lnTo>
                    <a:pt x="132371" y="1392185"/>
                  </a:lnTo>
                  <a:lnTo>
                    <a:pt x="180823" y="1453891"/>
                  </a:lnTo>
                  <a:lnTo>
                    <a:pt x="231347" y="1513911"/>
                  </a:lnTo>
                  <a:lnTo>
                    <a:pt x="283884" y="1572177"/>
                  </a:lnTo>
                  <a:lnTo>
                    <a:pt x="338375" y="1628621"/>
                  </a:lnTo>
                  <a:lnTo>
                    <a:pt x="394755" y="1683177"/>
                  </a:lnTo>
                  <a:lnTo>
                    <a:pt x="452959" y="1735783"/>
                  </a:lnTo>
                  <a:lnTo>
                    <a:pt x="512920" y="1786377"/>
                  </a:lnTo>
                  <a:lnTo>
                    <a:pt x="574569" y="1834901"/>
                  </a:lnTo>
                  <a:lnTo>
                    <a:pt x="637833" y="1881298"/>
                  </a:lnTo>
                  <a:lnTo>
                    <a:pt x="702640" y="1925515"/>
                  </a:lnTo>
                  <a:lnTo>
                    <a:pt x="768915" y="1967500"/>
                  </a:lnTo>
                  <a:lnTo>
                    <a:pt x="836580" y="2007206"/>
                  </a:lnTo>
                  <a:lnTo>
                    <a:pt x="905558" y="2044585"/>
                  </a:lnTo>
                  <a:lnTo>
                    <a:pt x="975768" y="2079594"/>
                  </a:lnTo>
                  <a:lnTo>
                    <a:pt x="1047129" y="2112194"/>
                  </a:lnTo>
                  <a:lnTo>
                    <a:pt x="1119558" y="2142345"/>
                  </a:lnTo>
                  <a:lnTo>
                    <a:pt x="1192971" y="2170014"/>
                  </a:lnTo>
                  <a:lnTo>
                    <a:pt x="1267284" y="2195168"/>
                  </a:lnTo>
                  <a:lnTo>
                    <a:pt x="1342410" y="2217778"/>
                  </a:lnTo>
                  <a:lnTo>
                    <a:pt x="1418262" y="2237817"/>
                  </a:lnTo>
                  <a:lnTo>
                    <a:pt x="1494752" y="2255263"/>
                  </a:lnTo>
                  <a:lnTo>
                    <a:pt x="1571792" y="2270096"/>
                  </a:lnTo>
                  <a:lnTo>
                    <a:pt x="1649292" y="2282297"/>
                  </a:lnTo>
                  <a:lnTo>
                    <a:pt x="1727162" y="2291854"/>
                  </a:lnTo>
                  <a:lnTo>
                    <a:pt x="1805312" y="2298754"/>
                  </a:lnTo>
                  <a:lnTo>
                    <a:pt x="1883652" y="2302990"/>
                  </a:lnTo>
                  <a:lnTo>
                    <a:pt x="1962091" y="2304558"/>
                  </a:lnTo>
                  <a:lnTo>
                    <a:pt x="2040538" y="2303454"/>
                  </a:lnTo>
                  <a:lnTo>
                    <a:pt x="2118902" y="2299681"/>
                  </a:lnTo>
                  <a:lnTo>
                    <a:pt x="2197091" y="2293243"/>
                  </a:lnTo>
                  <a:lnTo>
                    <a:pt x="2275017" y="2284147"/>
                  </a:lnTo>
                  <a:lnTo>
                    <a:pt x="2352587" y="2272404"/>
                  </a:lnTo>
                  <a:lnTo>
                    <a:pt x="2339357" y="2194045"/>
                  </a:lnTo>
                  <a:lnTo>
                    <a:pt x="2326127" y="2115686"/>
                  </a:lnTo>
                  <a:lnTo>
                    <a:pt x="2312896" y="2037328"/>
                  </a:lnTo>
                  <a:lnTo>
                    <a:pt x="2299666" y="1958969"/>
                  </a:lnTo>
                  <a:lnTo>
                    <a:pt x="2286435" y="1880610"/>
                  </a:lnTo>
                  <a:lnTo>
                    <a:pt x="2273205" y="1802251"/>
                  </a:lnTo>
                  <a:lnTo>
                    <a:pt x="2259974" y="1723893"/>
                  </a:lnTo>
                  <a:lnTo>
                    <a:pt x="2246744" y="1645534"/>
                  </a:lnTo>
                  <a:lnTo>
                    <a:pt x="2233513" y="1567175"/>
                  </a:lnTo>
                  <a:lnTo>
                    <a:pt x="2220283" y="1488816"/>
                  </a:lnTo>
                  <a:lnTo>
                    <a:pt x="2207053" y="1410457"/>
                  </a:lnTo>
                  <a:lnTo>
                    <a:pt x="2193822" y="1332099"/>
                  </a:lnTo>
                  <a:lnTo>
                    <a:pt x="2180592" y="1253740"/>
                  </a:lnTo>
                  <a:lnTo>
                    <a:pt x="2167361" y="1175381"/>
                  </a:lnTo>
                  <a:lnTo>
                    <a:pt x="2154131" y="1097022"/>
                  </a:lnTo>
                  <a:lnTo>
                    <a:pt x="2140900" y="1018664"/>
                  </a:lnTo>
                  <a:lnTo>
                    <a:pt x="2127670" y="940305"/>
                  </a:lnTo>
                  <a:lnTo>
                    <a:pt x="2114439" y="861946"/>
                  </a:lnTo>
                  <a:lnTo>
                    <a:pt x="2101209" y="783587"/>
                  </a:lnTo>
                  <a:lnTo>
                    <a:pt x="2087979" y="705228"/>
                  </a:lnTo>
                  <a:lnTo>
                    <a:pt x="2074748" y="626870"/>
                  </a:lnTo>
                  <a:lnTo>
                    <a:pt x="2061518" y="548511"/>
                  </a:lnTo>
                  <a:lnTo>
                    <a:pt x="2048287" y="470152"/>
                  </a:lnTo>
                  <a:lnTo>
                    <a:pt x="2035057" y="391793"/>
                  </a:lnTo>
                  <a:lnTo>
                    <a:pt x="2021826" y="313435"/>
                  </a:lnTo>
                  <a:lnTo>
                    <a:pt x="2008596" y="235076"/>
                  </a:lnTo>
                  <a:lnTo>
                    <a:pt x="1995365" y="156717"/>
                  </a:lnTo>
                  <a:lnTo>
                    <a:pt x="1982135" y="78358"/>
                  </a:lnTo>
                  <a:close/>
                </a:path>
              </a:pathLst>
            </a:custGeom>
            <a:solidFill>
              <a:srgbClr val="BD53BD">
                <a:alpha val="100000"/>
              </a:srgbClr>
            </a:solidFill>
            <a:ln w="13550" cap="flat">
              <a:solidFill>
                <a:srgbClr val="000000">
                  <a:alpha val="100000"/>
                </a:srgbClr>
              </a:solidFill>
              <a:prstDash val="solid"/>
              <a:miter/>
            </a:ln>
          </p:spPr>
          <p:txBody>
            <a:bodyPr/>
            <a:lstStyle/>
            <a:p/>
          </p:txBody>
        </p:sp>
        <p:sp>
          <p:nvSpPr>
            <p:cNvPr id="6" name="pg6"/>
            <p:cNvSpPr/>
            <p:nvPr/>
          </p:nvSpPr>
          <p:spPr>
            <a:xfrm>
              <a:off x="912612" y="2393003"/>
              <a:ext cx="2304543" cy="2276020"/>
            </a:xfrm>
            <a:custGeom>
              <a:avLst/>
              <a:pathLst>
                <a:path w="2304543" h="2276020">
                  <a:moveTo>
                    <a:pt x="2304543" y="1078336"/>
                  </a:moveTo>
                  <a:lnTo>
                    <a:pt x="2234311" y="1041152"/>
                  </a:lnTo>
                  <a:lnTo>
                    <a:pt x="2164079" y="1003968"/>
                  </a:lnTo>
                  <a:lnTo>
                    <a:pt x="2093848" y="966784"/>
                  </a:lnTo>
                  <a:lnTo>
                    <a:pt x="2023616" y="929600"/>
                  </a:lnTo>
                  <a:lnTo>
                    <a:pt x="1953384" y="892416"/>
                  </a:lnTo>
                  <a:lnTo>
                    <a:pt x="1883152" y="855232"/>
                  </a:lnTo>
                  <a:lnTo>
                    <a:pt x="1812921" y="818048"/>
                  </a:lnTo>
                  <a:lnTo>
                    <a:pt x="1742689" y="780864"/>
                  </a:lnTo>
                  <a:lnTo>
                    <a:pt x="1672457" y="743680"/>
                  </a:lnTo>
                  <a:lnTo>
                    <a:pt x="1602226" y="706496"/>
                  </a:lnTo>
                  <a:lnTo>
                    <a:pt x="1531994" y="669312"/>
                  </a:lnTo>
                  <a:lnTo>
                    <a:pt x="1461762" y="632128"/>
                  </a:lnTo>
                  <a:lnTo>
                    <a:pt x="1391531" y="594944"/>
                  </a:lnTo>
                  <a:lnTo>
                    <a:pt x="1321299" y="557760"/>
                  </a:lnTo>
                  <a:lnTo>
                    <a:pt x="1251067" y="520576"/>
                  </a:lnTo>
                  <a:lnTo>
                    <a:pt x="1180835" y="483392"/>
                  </a:lnTo>
                  <a:lnTo>
                    <a:pt x="1110604" y="446208"/>
                  </a:lnTo>
                  <a:lnTo>
                    <a:pt x="1040372" y="409024"/>
                  </a:lnTo>
                  <a:lnTo>
                    <a:pt x="970140" y="371840"/>
                  </a:lnTo>
                  <a:lnTo>
                    <a:pt x="899909" y="334656"/>
                  </a:lnTo>
                  <a:lnTo>
                    <a:pt x="829677" y="297472"/>
                  </a:lnTo>
                  <a:lnTo>
                    <a:pt x="759445" y="260288"/>
                  </a:lnTo>
                  <a:lnTo>
                    <a:pt x="689213" y="223104"/>
                  </a:lnTo>
                  <a:lnTo>
                    <a:pt x="618982" y="185920"/>
                  </a:lnTo>
                  <a:lnTo>
                    <a:pt x="548750" y="148736"/>
                  </a:lnTo>
                  <a:lnTo>
                    <a:pt x="478518" y="111552"/>
                  </a:lnTo>
                  <a:lnTo>
                    <a:pt x="408287" y="74368"/>
                  </a:lnTo>
                  <a:lnTo>
                    <a:pt x="338055" y="37184"/>
                  </a:lnTo>
                  <a:lnTo>
                    <a:pt x="267823" y="0"/>
                  </a:lnTo>
                  <a:lnTo>
                    <a:pt x="231893" y="70785"/>
                  </a:lnTo>
                  <a:lnTo>
                    <a:pt x="198422" y="142767"/>
                  </a:lnTo>
                  <a:lnTo>
                    <a:pt x="167449" y="215858"/>
                  </a:lnTo>
                  <a:lnTo>
                    <a:pt x="139013" y="289973"/>
                  </a:lnTo>
                  <a:lnTo>
                    <a:pt x="113146" y="365023"/>
                  </a:lnTo>
                  <a:lnTo>
                    <a:pt x="89879" y="440920"/>
                  </a:lnTo>
                  <a:lnTo>
                    <a:pt x="69240" y="517573"/>
                  </a:lnTo>
                  <a:lnTo>
                    <a:pt x="51253" y="594891"/>
                  </a:lnTo>
                  <a:lnTo>
                    <a:pt x="35939" y="672783"/>
                  </a:lnTo>
                  <a:lnTo>
                    <a:pt x="23318" y="751156"/>
                  </a:lnTo>
                  <a:lnTo>
                    <a:pt x="13403" y="829917"/>
                  </a:lnTo>
                  <a:lnTo>
                    <a:pt x="6206" y="908973"/>
                  </a:lnTo>
                  <a:lnTo>
                    <a:pt x="1737" y="988230"/>
                  </a:lnTo>
                  <a:lnTo>
                    <a:pt x="0" y="1067593"/>
                  </a:lnTo>
                  <a:lnTo>
                    <a:pt x="997" y="1146970"/>
                  </a:lnTo>
                  <a:lnTo>
                    <a:pt x="4727" y="1226265"/>
                  </a:lnTo>
                  <a:lnTo>
                    <a:pt x="11186" y="1305385"/>
                  </a:lnTo>
                  <a:lnTo>
                    <a:pt x="20367" y="1384235"/>
                  </a:lnTo>
                  <a:lnTo>
                    <a:pt x="32257" y="1462722"/>
                  </a:lnTo>
                  <a:lnTo>
                    <a:pt x="46844" y="1540753"/>
                  </a:lnTo>
                  <a:lnTo>
                    <a:pt x="64109" y="1618236"/>
                  </a:lnTo>
                  <a:lnTo>
                    <a:pt x="84033" y="1695078"/>
                  </a:lnTo>
                  <a:lnTo>
                    <a:pt x="106591" y="1771188"/>
                  </a:lnTo>
                  <a:lnTo>
                    <a:pt x="131758" y="1846476"/>
                  </a:lnTo>
                  <a:lnTo>
                    <a:pt x="159502" y="1920853"/>
                  </a:lnTo>
                  <a:lnTo>
                    <a:pt x="189792" y="1994230"/>
                  </a:lnTo>
                  <a:lnTo>
                    <a:pt x="222590" y="2066520"/>
                  </a:lnTo>
                  <a:lnTo>
                    <a:pt x="257859" y="2137638"/>
                  </a:lnTo>
                  <a:lnTo>
                    <a:pt x="295557" y="2207499"/>
                  </a:lnTo>
                  <a:lnTo>
                    <a:pt x="335638" y="2276020"/>
                  </a:lnTo>
                  <a:lnTo>
                    <a:pt x="403531" y="2234720"/>
                  </a:lnTo>
                  <a:lnTo>
                    <a:pt x="471424" y="2193421"/>
                  </a:lnTo>
                  <a:lnTo>
                    <a:pt x="539317" y="2152121"/>
                  </a:lnTo>
                  <a:lnTo>
                    <a:pt x="607211" y="2110822"/>
                  </a:lnTo>
                  <a:lnTo>
                    <a:pt x="675104" y="2069522"/>
                  </a:lnTo>
                  <a:lnTo>
                    <a:pt x="742997" y="2028223"/>
                  </a:lnTo>
                  <a:lnTo>
                    <a:pt x="810891" y="1986924"/>
                  </a:lnTo>
                  <a:lnTo>
                    <a:pt x="878784" y="1945624"/>
                  </a:lnTo>
                  <a:lnTo>
                    <a:pt x="946677" y="1904325"/>
                  </a:lnTo>
                  <a:lnTo>
                    <a:pt x="1014570" y="1863025"/>
                  </a:lnTo>
                  <a:lnTo>
                    <a:pt x="1082464" y="1821726"/>
                  </a:lnTo>
                  <a:lnTo>
                    <a:pt x="1150357" y="1780426"/>
                  </a:lnTo>
                  <a:lnTo>
                    <a:pt x="1218250" y="1739127"/>
                  </a:lnTo>
                  <a:lnTo>
                    <a:pt x="1286144" y="1697827"/>
                  </a:lnTo>
                  <a:lnTo>
                    <a:pt x="1354037" y="1656528"/>
                  </a:lnTo>
                  <a:lnTo>
                    <a:pt x="1421930" y="1615228"/>
                  </a:lnTo>
                  <a:lnTo>
                    <a:pt x="1489823" y="1573929"/>
                  </a:lnTo>
                  <a:lnTo>
                    <a:pt x="1557717" y="1532630"/>
                  </a:lnTo>
                  <a:lnTo>
                    <a:pt x="1625610" y="1491330"/>
                  </a:lnTo>
                  <a:lnTo>
                    <a:pt x="1693503" y="1450031"/>
                  </a:lnTo>
                  <a:lnTo>
                    <a:pt x="1761396" y="1408731"/>
                  </a:lnTo>
                  <a:lnTo>
                    <a:pt x="1829290" y="1367432"/>
                  </a:lnTo>
                  <a:lnTo>
                    <a:pt x="1897183" y="1326132"/>
                  </a:lnTo>
                  <a:lnTo>
                    <a:pt x="1965076" y="1284833"/>
                  </a:lnTo>
                  <a:lnTo>
                    <a:pt x="2032970" y="1243533"/>
                  </a:lnTo>
                  <a:lnTo>
                    <a:pt x="2100863" y="1202234"/>
                  </a:lnTo>
                  <a:lnTo>
                    <a:pt x="2168756" y="1160934"/>
                  </a:lnTo>
                  <a:lnTo>
                    <a:pt x="2236649" y="1119635"/>
                  </a:lnTo>
                  <a:close/>
                </a:path>
              </a:pathLst>
            </a:custGeom>
            <a:solidFill>
              <a:srgbClr val="008DC9">
                <a:alpha val="100000"/>
              </a:srgbClr>
            </a:solidFill>
            <a:ln w="13550" cap="flat">
              <a:solidFill>
                <a:srgbClr val="000000">
                  <a:alpha val="100000"/>
                </a:srgbClr>
              </a:solidFill>
              <a:prstDash val="solid"/>
              <a:miter/>
            </a:ln>
          </p:spPr>
          <p:txBody>
            <a:bodyPr/>
            <a:lstStyle/>
            <a:p/>
          </p:txBody>
        </p:sp>
        <p:sp>
          <p:nvSpPr>
            <p:cNvPr id="7" name="pg7"/>
            <p:cNvSpPr/>
            <p:nvPr/>
          </p:nvSpPr>
          <p:spPr>
            <a:xfrm>
              <a:off x="1180436" y="1480136"/>
              <a:ext cx="2036719" cy="1991202"/>
            </a:xfrm>
            <a:custGeom>
              <a:avLst/>
              <a:pathLst>
                <a:path w="2036719" h="1991202">
                  <a:moveTo>
                    <a:pt x="2036719" y="1991202"/>
                  </a:moveTo>
                  <a:lnTo>
                    <a:pt x="1996711" y="1922540"/>
                  </a:lnTo>
                  <a:lnTo>
                    <a:pt x="1956703" y="1853878"/>
                  </a:lnTo>
                  <a:lnTo>
                    <a:pt x="1916695" y="1785216"/>
                  </a:lnTo>
                  <a:lnTo>
                    <a:pt x="1876686" y="1716553"/>
                  </a:lnTo>
                  <a:lnTo>
                    <a:pt x="1836678" y="1647891"/>
                  </a:lnTo>
                  <a:lnTo>
                    <a:pt x="1796670" y="1579229"/>
                  </a:lnTo>
                  <a:lnTo>
                    <a:pt x="1756662" y="1510567"/>
                  </a:lnTo>
                  <a:lnTo>
                    <a:pt x="1716654" y="1441905"/>
                  </a:lnTo>
                  <a:lnTo>
                    <a:pt x="1676646" y="1373243"/>
                  </a:lnTo>
                  <a:lnTo>
                    <a:pt x="1636638" y="1304580"/>
                  </a:lnTo>
                  <a:lnTo>
                    <a:pt x="1596629" y="1235918"/>
                  </a:lnTo>
                  <a:lnTo>
                    <a:pt x="1556621" y="1167256"/>
                  </a:lnTo>
                  <a:lnTo>
                    <a:pt x="1516613" y="1098594"/>
                  </a:lnTo>
                  <a:lnTo>
                    <a:pt x="1476605" y="1029932"/>
                  </a:lnTo>
                  <a:lnTo>
                    <a:pt x="1436597" y="961270"/>
                  </a:lnTo>
                  <a:lnTo>
                    <a:pt x="1396589" y="892608"/>
                  </a:lnTo>
                  <a:lnTo>
                    <a:pt x="1356581" y="823945"/>
                  </a:lnTo>
                  <a:lnTo>
                    <a:pt x="1316573" y="755283"/>
                  </a:lnTo>
                  <a:lnTo>
                    <a:pt x="1276564" y="686621"/>
                  </a:lnTo>
                  <a:lnTo>
                    <a:pt x="1236556" y="617959"/>
                  </a:lnTo>
                  <a:lnTo>
                    <a:pt x="1196548" y="549297"/>
                  </a:lnTo>
                  <a:lnTo>
                    <a:pt x="1156540" y="480635"/>
                  </a:lnTo>
                  <a:lnTo>
                    <a:pt x="1116532" y="411972"/>
                  </a:lnTo>
                  <a:lnTo>
                    <a:pt x="1076524" y="343310"/>
                  </a:lnTo>
                  <a:lnTo>
                    <a:pt x="1036516" y="274648"/>
                  </a:lnTo>
                  <a:lnTo>
                    <a:pt x="996507" y="205986"/>
                  </a:lnTo>
                  <a:lnTo>
                    <a:pt x="956499" y="137324"/>
                  </a:lnTo>
                  <a:lnTo>
                    <a:pt x="916491" y="68662"/>
                  </a:lnTo>
                  <a:lnTo>
                    <a:pt x="876483" y="0"/>
                  </a:lnTo>
                  <a:lnTo>
                    <a:pt x="807969" y="41533"/>
                  </a:lnTo>
                  <a:lnTo>
                    <a:pt x="740940" y="85424"/>
                  </a:lnTo>
                  <a:lnTo>
                    <a:pt x="675477" y="131617"/>
                  </a:lnTo>
                  <a:lnTo>
                    <a:pt x="611659" y="180059"/>
                  </a:lnTo>
                  <a:lnTo>
                    <a:pt x="549564" y="230689"/>
                  </a:lnTo>
                  <a:lnTo>
                    <a:pt x="489266" y="283448"/>
                  </a:lnTo>
                  <a:lnTo>
                    <a:pt x="430839" y="338270"/>
                  </a:lnTo>
                  <a:lnTo>
                    <a:pt x="374353" y="395090"/>
                  </a:lnTo>
                  <a:lnTo>
                    <a:pt x="319875" y="453840"/>
                  </a:lnTo>
                  <a:lnTo>
                    <a:pt x="267473" y="514447"/>
                  </a:lnTo>
                  <a:lnTo>
                    <a:pt x="217210" y="576840"/>
                  </a:lnTo>
                  <a:lnTo>
                    <a:pt x="169145" y="640942"/>
                  </a:lnTo>
                  <a:lnTo>
                    <a:pt x="123338" y="706676"/>
                  </a:lnTo>
                  <a:lnTo>
                    <a:pt x="79843" y="773962"/>
                  </a:lnTo>
                  <a:lnTo>
                    <a:pt x="38714" y="842720"/>
                  </a:lnTo>
                  <a:lnTo>
                    <a:pt x="0" y="912866"/>
                  </a:lnTo>
                  <a:lnTo>
                    <a:pt x="70231" y="950050"/>
                  </a:lnTo>
                  <a:lnTo>
                    <a:pt x="140463" y="987234"/>
                  </a:lnTo>
                  <a:lnTo>
                    <a:pt x="210695" y="1024418"/>
                  </a:lnTo>
                  <a:lnTo>
                    <a:pt x="280926" y="1061602"/>
                  </a:lnTo>
                  <a:lnTo>
                    <a:pt x="351158" y="1098786"/>
                  </a:lnTo>
                  <a:lnTo>
                    <a:pt x="421390" y="1135970"/>
                  </a:lnTo>
                  <a:lnTo>
                    <a:pt x="491621" y="1173154"/>
                  </a:lnTo>
                  <a:lnTo>
                    <a:pt x="561853" y="1210338"/>
                  </a:lnTo>
                  <a:lnTo>
                    <a:pt x="632085" y="1247522"/>
                  </a:lnTo>
                  <a:lnTo>
                    <a:pt x="702317" y="1284706"/>
                  </a:lnTo>
                  <a:lnTo>
                    <a:pt x="772548" y="1321890"/>
                  </a:lnTo>
                  <a:lnTo>
                    <a:pt x="842780" y="1359074"/>
                  </a:lnTo>
                  <a:lnTo>
                    <a:pt x="913012" y="1396258"/>
                  </a:lnTo>
                  <a:lnTo>
                    <a:pt x="983243" y="1433442"/>
                  </a:lnTo>
                  <a:lnTo>
                    <a:pt x="1053475" y="1470626"/>
                  </a:lnTo>
                  <a:lnTo>
                    <a:pt x="1123707" y="1507810"/>
                  </a:lnTo>
                  <a:lnTo>
                    <a:pt x="1193938" y="1544994"/>
                  </a:lnTo>
                  <a:lnTo>
                    <a:pt x="1264170" y="1582178"/>
                  </a:lnTo>
                  <a:lnTo>
                    <a:pt x="1334402" y="1619362"/>
                  </a:lnTo>
                  <a:lnTo>
                    <a:pt x="1404634" y="1656546"/>
                  </a:lnTo>
                  <a:lnTo>
                    <a:pt x="1474865" y="1693730"/>
                  </a:lnTo>
                  <a:lnTo>
                    <a:pt x="1545097" y="1730914"/>
                  </a:lnTo>
                  <a:lnTo>
                    <a:pt x="1615329" y="1768098"/>
                  </a:lnTo>
                  <a:lnTo>
                    <a:pt x="1685560" y="1805282"/>
                  </a:lnTo>
                  <a:lnTo>
                    <a:pt x="1755792" y="1842466"/>
                  </a:lnTo>
                  <a:lnTo>
                    <a:pt x="1826024" y="1879650"/>
                  </a:lnTo>
                  <a:lnTo>
                    <a:pt x="1896256" y="1916834"/>
                  </a:lnTo>
                  <a:lnTo>
                    <a:pt x="1966487" y="1954018"/>
                  </a:lnTo>
                  <a:close/>
                </a:path>
              </a:pathLst>
            </a:custGeom>
            <a:solidFill>
              <a:srgbClr val="F26829">
                <a:alpha val="100000"/>
              </a:srgbClr>
            </a:solidFill>
            <a:ln w="13550" cap="flat">
              <a:solidFill>
                <a:srgbClr val="000000">
                  <a:alpha val="100000"/>
                </a:srgbClr>
              </a:solidFill>
              <a:prstDash val="solid"/>
              <a:miter/>
            </a:ln>
          </p:spPr>
          <p:txBody>
            <a:bodyPr/>
            <a:lstStyle/>
            <a:p/>
          </p:txBody>
        </p:sp>
        <p:sp>
          <p:nvSpPr>
            <p:cNvPr id="8" name="pg8"/>
            <p:cNvSpPr/>
            <p:nvPr/>
          </p:nvSpPr>
          <p:spPr>
            <a:xfrm>
              <a:off x="2056919" y="1193407"/>
              <a:ext cx="1160235" cy="2277931"/>
            </a:xfrm>
            <a:custGeom>
              <a:avLst/>
              <a:pathLst>
                <a:path w="1160235" h="2277931">
                  <a:moveTo>
                    <a:pt x="1160235" y="2277931"/>
                  </a:moveTo>
                  <a:lnTo>
                    <a:pt x="1148188" y="2199382"/>
                  </a:lnTo>
                  <a:lnTo>
                    <a:pt x="1136141" y="2120832"/>
                  </a:lnTo>
                  <a:lnTo>
                    <a:pt x="1124093" y="2042283"/>
                  </a:lnTo>
                  <a:lnTo>
                    <a:pt x="1112046" y="1963734"/>
                  </a:lnTo>
                  <a:lnTo>
                    <a:pt x="1099999" y="1885184"/>
                  </a:lnTo>
                  <a:lnTo>
                    <a:pt x="1087951" y="1806635"/>
                  </a:lnTo>
                  <a:lnTo>
                    <a:pt x="1075904" y="1728086"/>
                  </a:lnTo>
                  <a:lnTo>
                    <a:pt x="1063857" y="1649536"/>
                  </a:lnTo>
                  <a:lnTo>
                    <a:pt x="1051809" y="1570987"/>
                  </a:lnTo>
                  <a:lnTo>
                    <a:pt x="1039762" y="1492438"/>
                  </a:lnTo>
                  <a:lnTo>
                    <a:pt x="1027714" y="1413888"/>
                  </a:lnTo>
                  <a:lnTo>
                    <a:pt x="1015667" y="1335339"/>
                  </a:lnTo>
                  <a:lnTo>
                    <a:pt x="1003620" y="1256789"/>
                  </a:lnTo>
                  <a:lnTo>
                    <a:pt x="991572" y="1178240"/>
                  </a:lnTo>
                  <a:lnTo>
                    <a:pt x="979525" y="1099691"/>
                  </a:lnTo>
                  <a:lnTo>
                    <a:pt x="967478" y="1021141"/>
                  </a:lnTo>
                  <a:lnTo>
                    <a:pt x="955430" y="942592"/>
                  </a:lnTo>
                  <a:lnTo>
                    <a:pt x="943383" y="864043"/>
                  </a:lnTo>
                  <a:lnTo>
                    <a:pt x="931336" y="785493"/>
                  </a:lnTo>
                  <a:lnTo>
                    <a:pt x="919288" y="706944"/>
                  </a:lnTo>
                  <a:lnTo>
                    <a:pt x="907241" y="628394"/>
                  </a:lnTo>
                  <a:lnTo>
                    <a:pt x="895193" y="549845"/>
                  </a:lnTo>
                  <a:lnTo>
                    <a:pt x="883146" y="471296"/>
                  </a:lnTo>
                  <a:lnTo>
                    <a:pt x="871099" y="392746"/>
                  </a:lnTo>
                  <a:lnTo>
                    <a:pt x="859051" y="314197"/>
                  </a:lnTo>
                  <a:lnTo>
                    <a:pt x="847004" y="235648"/>
                  </a:lnTo>
                  <a:lnTo>
                    <a:pt x="834957" y="157098"/>
                  </a:lnTo>
                  <a:lnTo>
                    <a:pt x="822909" y="78549"/>
                  </a:lnTo>
                  <a:lnTo>
                    <a:pt x="810862" y="0"/>
                  </a:lnTo>
                  <a:lnTo>
                    <a:pt x="733341" y="13247"/>
                  </a:lnTo>
                  <a:lnTo>
                    <a:pt x="656317" y="29131"/>
                  </a:lnTo>
                  <a:lnTo>
                    <a:pt x="579880" y="47635"/>
                  </a:lnTo>
                  <a:lnTo>
                    <a:pt x="504118" y="68736"/>
                  </a:lnTo>
                  <a:lnTo>
                    <a:pt x="429121" y="92409"/>
                  </a:lnTo>
                  <a:lnTo>
                    <a:pt x="354975" y="118628"/>
                  </a:lnTo>
                  <a:lnTo>
                    <a:pt x="281767" y="147361"/>
                  </a:lnTo>
                  <a:lnTo>
                    <a:pt x="209582" y="178576"/>
                  </a:lnTo>
                  <a:lnTo>
                    <a:pt x="138504" y="212235"/>
                  </a:lnTo>
                  <a:lnTo>
                    <a:pt x="68616" y="248300"/>
                  </a:lnTo>
                  <a:lnTo>
                    <a:pt x="0" y="286729"/>
                  </a:lnTo>
                  <a:lnTo>
                    <a:pt x="40008" y="355391"/>
                  </a:lnTo>
                  <a:lnTo>
                    <a:pt x="80016" y="424053"/>
                  </a:lnTo>
                  <a:lnTo>
                    <a:pt x="120024" y="492715"/>
                  </a:lnTo>
                  <a:lnTo>
                    <a:pt x="160032" y="561377"/>
                  </a:lnTo>
                  <a:lnTo>
                    <a:pt x="200040" y="630039"/>
                  </a:lnTo>
                  <a:lnTo>
                    <a:pt x="240048" y="698702"/>
                  </a:lnTo>
                  <a:lnTo>
                    <a:pt x="280056" y="767364"/>
                  </a:lnTo>
                  <a:lnTo>
                    <a:pt x="320065" y="836026"/>
                  </a:lnTo>
                  <a:lnTo>
                    <a:pt x="360073" y="904688"/>
                  </a:lnTo>
                  <a:lnTo>
                    <a:pt x="400081" y="973350"/>
                  </a:lnTo>
                  <a:lnTo>
                    <a:pt x="440089" y="1042012"/>
                  </a:lnTo>
                  <a:lnTo>
                    <a:pt x="480097" y="1110675"/>
                  </a:lnTo>
                  <a:lnTo>
                    <a:pt x="520105" y="1179337"/>
                  </a:lnTo>
                  <a:lnTo>
                    <a:pt x="560113" y="1247999"/>
                  </a:lnTo>
                  <a:lnTo>
                    <a:pt x="600122" y="1316661"/>
                  </a:lnTo>
                  <a:lnTo>
                    <a:pt x="640130" y="1385323"/>
                  </a:lnTo>
                  <a:lnTo>
                    <a:pt x="680138" y="1453985"/>
                  </a:lnTo>
                  <a:lnTo>
                    <a:pt x="720146" y="1522648"/>
                  </a:lnTo>
                  <a:lnTo>
                    <a:pt x="760154" y="1591310"/>
                  </a:lnTo>
                  <a:lnTo>
                    <a:pt x="800162" y="1659972"/>
                  </a:lnTo>
                  <a:lnTo>
                    <a:pt x="840170" y="1728634"/>
                  </a:lnTo>
                  <a:lnTo>
                    <a:pt x="880178" y="1797296"/>
                  </a:lnTo>
                  <a:lnTo>
                    <a:pt x="920187" y="1865958"/>
                  </a:lnTo>
                  <a:lnTo>
                    <a:pt x="960195" y="1934620"/>
                  </a:lnTo>
                  <a:lnTo>
                    <a:pt x="1000203" y="2003283"/>
                  </a:lnTo>
                  <a:lnTo>
                    <a:pt x="1040211" y="2071945"/>
                  </a:lnTo>
                  <a:lnTo>
                    <a:pt x="1080219" y="2140607"/>
                  </a:lnTo>
                  <a:lnTo>
                    <a:pt x="1120227" y="2209269"/>
                  </a:lnTo>
                  <a:close/>
                </a:path>
              </a:pathLst>
            </a:custGeom>
            <a:solidFill>
              <a:srgbClr val="40BF73">
                <a:alpha val="100000"/>
              </a:srgbClr>
            </a:solidFill>
            <a:ln w="13550" cap="flat">
              <a:solidFill>
                <a:srgbClr val="000000">
                  <a:alpha val="100000"/>
                </a:srgbClr>
              </a:solidFill>
              <a:prstDash val="solid"/>
              <a:miter/>
            </a:ln>
          </p:spPr>
          <p:txBody>
            <a:bodyPr/>
            <a:lstStyle/>
            <a:p/>
          </p:txBody>
        </p:sp>
        <p:sp>
          <p:nvSpPr>
            <p:cNvPr id="9" name="pg9"/>
            <p:cNvSpPr/>
            <p:nvPr/>
          </p:nvSpPr>
          <p:spPr>
            <a:xfrm>
              <a:off x="2867782" y="1166770"/>
              <a:ext cx="349373" cy="2304568"/>
            </a:xfrm>
            <a:custGeom>
              <a:avLst/>
              <a:pathLst>
                <a:path w="349373" h="2304568">
                  <a:moveTo>
                    <a:pt x="349373" y="2304568"/>
                  </a:moveTo>
                  <a:lnTo>
                    <a:pt x="349373" y="2225100"/>
                  </a:lnTo>
                  <a:lnTo>
                    <a:pt x="349373" y="2145632"/>
                  </a:lnTo>
                  <a:lnTo>
                    <a:pt x="349373" y="2066164"/>
                  </a:lnTo>
                  <a:lnTo>
                    <a:pt x="349373" y="1986696"/>
                  </a:lnTo>
                  <a:lnTo>
                    <a:pt x="349373" y="1907228"/>
                  </a:lnTo>
                  <a:lnTo>
                    <a:pt x="349373" y="1827761"/>
                  </a:lnTo>
                  <a:lnTo>
                    <a:pt x="349373" y="1748293"/>
                  </a:lnTo>
                  <a:lnTo>
                    <a:pt x="349373" y="1668825"/>
                  </a:lnTo>
                  <a:lnTo>
                    <a:pt x="349373" y="1589357"/>
                  </a:lnTo>
                  <a:lnTo>
                    <a:pt x="349373" y="1509889"/>
                  </a:lnTo>
                  <a:lnTo>
                    <a:pt x="349373" y="1430421"/>
                  </a:lnTo>
                  <a:lnTo>
                    <a:pt x="349373" y="1350953"/>
                  </a:lnTo>
                  <a:lnTo>
                    <a:pt x="349373" y="1271485"/>
                  </a:lnTo>
                  <a:lnTo>
                    <a:pt x="349373" y="1192018"/>
                  </a:lnTo>
                  <a:lnTo>
                    <a:pt x="349373" y="1112550"/>
                  </a:lnTo>
                  <a:lnTo>
                    <a:pt x="349373" y="1033082"/>
                  </a:lnTo>
                  <a:lnTo>
                    <a:pt x="349373" y="953614"/>
                  </a:lnTo>
                  <a:lnTo>
                    <a:pt x="349373" y="874146"/>
                  </a:lnTo>
                  <a:lnTo>
                    <a:pt x="349373" y="794678"/>
                  </a:lnTo>
                  <a:lnTo>
                    <a:pt x="349373" y="715210"/>
                  </a:lnTo>
                  <a:lnTo>
                    <a:pt x="349373" y="635742"/>
                  </a:lnTo>
                  <a:lnTo>
                    <a:pt x="349373" y="556275"/>
                  </a:lnTo>
                  <a:lnTo>
                    <a:pt x="349373" y="476807"/>
                  </a:lnTo>
                  <a:lnTo>
                    <a:pt x="349373" y="397339"/>
                  </a:lnTo>
                  <a:lnTo>
                    <a:pt x="349373" y="317871"/>
                  </a:lnTo>
                  <a:lnTo>
                    <a:pt x="349373" y="238403"/>
                  </a:lnTo>
                  <a:lnTo>
                    <a:pt x="349373" y="158935"/>
                  </a:lnTo>
                  <a:lnTo>
                    <a:pt x="349373" y="79467"/>
                  </a:lnTo>
                  <a:lnTo>
                    <a:pt x="349373" y="0"/>
                  </a:lnTo>
                  <a:lnTo>
                    <a:pt x="261713" y="1667"/>
                  </a:lnTo>
                  <a:lnTo>
                    <a:pt x="174179" y="6668"/>
                  </a:lnTo>
                  <a:lnTo>
                    <a:pt x="86899" y="14995"/>
                  </a:lnTo>
                  <a:lnTo>
                    <a:pt x="0" y="26636"/>
                  </a:lnTo>
                  <a:lnTo>
                    <a:pt x="12047" y="105185"/>
                  </a:lnTo>
                  <a:lnTo>
                    <a:pt x="24094" y="183735"/>
                  </a:lnTo>
                  <a:lnTo>
                    <a:pt x="36142" y="262284"/>
                  </a:lnTo>
                  <a:lnTo>
                    <a:pt x="48189" y="340833"/>
                  </a:lnTo>
                  <a:lnTo>
                    <a:pt x="60236" y="419383"/>
                  </a:lnTo>
                  <a:lnTo>
                    <a:pt x="72284" y="497932"/>
                  </a:lnTo>
                  <a:lnTo>
                    <a:pt x="84331" y="576482"/>
                  </a:lnTo>
                  <a:lnTo>
                    <a:pt x="96378" y="655031"/>
                  </a:lnTo>
                  <a:lnTo>
                    <a:pt x="108426" y="733580"/>
                  </a:lnTo>
                  <a:lnTo>
                    <a:pt x="120473" y="812130"/>
                  </a:lnTo>
                  <a:lnTo>
                    <a:pt x="132520" y="890679"/>
                  </a:lnTo>
                  <a:lnTo>
                    <a:pt x="144568" y="969228"/>
                  </a:lnTo>
                  <a:lnTo>
                    <a:pt x="156615" y="1047778"/>
                  </a:lnTo>
                  <a:lnTo>
                    <a:pt x="168663" y="1126327"/>
                  </a:lnTo>
                  <a:lnTo>
                    <a:pt x="180710" y="1204877"/>
                  </a:lnTo>
                  <a:lnTo>
                    <a:pt x="192757" y="1283426"/>
                  </a:lnTo>
                  <a:lnTo>
                    <a:pt x="204805" y="1361975"/>
                  </a:lnTo>
                  <a:lnTo>
                    <a:pt x="216852" y="1440525"/>
                  </a:lnTo>
                  <a:lnTo>
                    <a:pt x="228899" y="1519074"/>
                  </a:lnTo>
                  <a:lnTo>
                    <a:pt x="240947" y="1597623"/>
                  </a:lnTo>
                  <a:lnTo>
                    <a:pt x="252994" y="1676173"/>
                  </a:lnTo>
                  <a:lnTo>
                    <a:pt x="265041" y="1754722"/>
                  </a:lnTo>
                  <a:lnTo>
                    <a:pt x="277089" y="1833272"/>
                  </a:lnTo>
                  <a:lnTo>
                    <a:pt x="289136" y="1911821"/>
                  </a:lnTo>
                  <a:lnTo>
                    <a:pt x="301183" y="1990370"/>
                  </a:lnTo>
                  <a:lnTo>
                    <a:pt x="313231" y="2068920"/>
                  </a:lnTo>
                  <a:lnTo>
                    <a:pt x="325278" y="2147469"/>
                  </a:lnTo>
                  <a:lnTo>
                    <a:pt x="337326" y="2226018"/>
                  </a:lnTo>
                  <a:close/>
                </a:path>
              </a:pathLst>
            </a:custGeom>
            <a:solidFill>
              <a:srgbClr val="6363C0">
                <a:alpha val="100000"/>
              </a:srgbClr>
            </a:solidFill>
            <a:ln w="13550" cap="flat">
              <a:solidFill>
                <a:srgbClr val="000000">
                  <a:alpha val="100000"/>
                </a:srgbClr>
              </a:solidFill>
              <a:prstDash val="solid"/>
              <a:miter/>
            </a:ln>
          </p:spPr>
          <p:txBody>
            <a:bodyPr/>
            <a:lstStyle/>
            <a:p/>
          </p:txBody>
        </p:sp>
        <p:sp>
          <p:nvSpPr>
            <p:cNvPr id="10" name="tx10"/>
            <p:cNvSpPr/>
            <p:nvPr/>
          </p:nvSpPr>
          <p:spPr>
            <a:xfrm>
              <a:off x="6169866" y="2697071"/>
              <a:ext cx="291200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DTP3 unvaccinated (% of total unvaccinated)</a:t>
              </a:r>
            </a:p>
          </p:txBody>
        </p:sp>
        <p:sp>
          <p:nvSpPr>
            <p:cNvPr id="11" name="rc11"/>
            <p:cNvSpPr/>
            <p:nvPr/>
          </p:nvSpPr>
          <p:spPr>
            <a:xfrm>
              <a:off x="6178866" y="2921465"/>
              <a:ext cx="201456" cy="201456"/>
            </a:xfrm>
            <a:prstGeom prst="rect">
              <a:avLst/>
            </a:prstGeom>
            <a:solidFill>
              <a:srgbClr val="F4A81D">
                <a:alpha val="100000"/>
              </a:srgbClr>
            </a:solidFill>
            <a:ln w="13550" cap="flat">
              <a:solidFill>
                <a:srgbClr val="000000">
                  <a:alpha val="100000"/>
                </a:srgbClr>
              </a:solidFill>
              <a:prstDash val="solid"/>
              <a:miter/>
            </a:ln>
          </p:spPr>
          <p:txBody>
            <a:bodyPr/>
            <a:lstStyle/>
            <a:p/>
          </p:txBody>
        </p:sp>
        <p:sp>
          <p:nvSpPr>
            <p:cNvPr id="12" name="rc12"/>
            <p:cNvSpPr/>
            <p:nvPr/>
          </p:nvSpPr>
          <p:spPr>
            <a:xfrm>
              <a:off x="6178866" y="3140921"/>
              <a:ext cx="201456" cy="201456"/>
            </a:xfrm>
            <a:prstGeom prst="rect">
              <a:avLst/>
            </a:prstGeom>
            <a:solidFill>
              <a:srgbClr val="BD53BD">
                <a:alpha val="100000"/>
              </a:srgbClr>
            </a:solidFill>
            <a:ln w="13550" cap="flat">
              <a:solidFill>
                <a:srgbClr val="000000">
                  <a:alpha val="100000"/>
                </a:srgbClr>
              </a:solidFill>
              <a:prstDash val="solid"/>
              <a:miter/>
            </a:ln>
          </p:spPr>
          <p:txBody>
            <a:bodyPr/>
            <a:lstStyle/>
            <a:p/>
          </p:txBody>
        </p:sp>
        <p:sp>
          <p:nvSpPr>
            <p:cNvPr id="13" name="rc13"/>
            <p:cNvSpPr/>
            <p:nvPr/>
          </p:nvSpPr>
          <p:spPr>
            <a:xfrm>
              <a:off x="6178866" y="3360377"/>
              <a:ext cx="201456" cy="201456"/>
            </a:xfrm>
            <a:prstGeom prst="rect">
              <a:avLst/>
            </a:prstGeom>
            <a:solidFill>
              <a:srgbClr val="008DC9">
                <a:alpha val="100000"/>
              </a:srgbClr>
            </a:solidFill>
            <a:ln w="13550" cap="flat">
              <a:solidFill>
                <a:srgbClr val="000000">
                  <a:alpha val="100000"/>
                </a:srgbClr>
              </a:solidFill>
              <a:prstDash val="solid"/>
              <a:miter/>
            </a:ln>
          </p:spPr>
          <p:txBody>
            <a:bodyPr/>
            <a:lstStyle/>
            <a:p/>
          </p:txBody>
        </p:sp>
        <p:sp>
          <p:nvSpPr>
            <p:cNvPr id="14" name="rc14"/>
            <p:cNvSpPr/>
            <p:nvPr/>
          </p:nvSpPr>
          <p:spPr>
            <a:xfrm>
              <a:off x="6178866" y="3579833"/>
              <a:ext cx="201456" cy="201456"/>
            </a:xfrm>
            <a:prstGeom prst="rect">
              <a:avLst/>
            </a:prstGeom>
            <a:solidFill>
              <a:srgbClr val="F26829">
                <a:alpha val="100000"/>
              </a:srgbClr>
            </a:solidFill>
            <a:ln w="13550" cap="flat">
              <a:solidFill>
                <a:srgbClr val="000000">
                  <a:alpha val="100000"/>
                </a:srgbClr>
              </a:solidFill>
              <a:prstDash val="solid"/>
              <a:miter/>
            </a:ln>
          </p:spPr>
          <p:txBody>
            <a:bodyPr/>
            <a:lstStyle/>
            <a:p/>
          </p:txBody>
        </p:sp>
        <p:sp>
          <p:nvSpPr>
            <p:cNvPr id="15" name="rc15"/>
            <p:cNvSpPr/>
            <p:nvPr/>
          </p:nvSpPr>
          <p:spPr>
            <a:xfrm>
              <a:off x="6178866" y="3799289"/>
              <a:ext cx="201456" cy="201456"/>
            </a:xfrm>
            <a:prstGeom prst="rect">
              <a:avLst/>
            </a:prstGeom>
            <a:solidFill>
              <a:srgbClr val="40BF73">
                <a:alpha val="100000"/>
              </a:srgbClr>
            </a:solidFill>
            <a:ln w="13550" cap="flat">
              <a:solidFill>
                <a:srgbClr val="000000">
                  <a:alpha val="100000"/>
                </a:srgbClr>
              </a:solidFill>
              <a:prstDash val="solid"/>
              <a:miter/>
            </a:ln>
          </p:spPr>
          <p:txBody>
            <a:bodyPr/>
            <a:lstStyle/>
            <a:p/>
          </p:txBody>
        </p:sp>
        <p:sp>
          <p:nvSpPr>
            <p:cNvPr id="16" name="rc16"/>
            <p:cNvSpPr/>
            <p:nvPr/>
          </p:nvSpPr>
          <p:spPr>
            <a:xfrm>
              <a:off x="6178866" y="4018745"/>
              <a:ext cx="201456" cy="201456"/>
            </a:xfrm>
            <a:prstGeom prst="rect">
              <a:avLst/>
            </a:prstGeom>
            <a:solidFill>
              <a:srgbClr val="6363C0">
                <a:alpha val="100000"/>
              </a:srgbClr>
            </a:solidFill>
            <a:ln w="13550" cap="flat">
              <a:solidFill>
                <a:srgbClr val="000000">
                  <a:alpha val="100000"/>
                </a:srgbClr>
              </a:solidFill>
              <a:prstDash val="solid"/>
              <a:miter/>
            </a:ln>
          </p:spPr>
          <p:txBody>
            <a:bodyPr/>
            <a:lstStyle/>
            <a:p/>
          </p:txBody>
        </p:sp>
        <p:sp>
          <p:nvSpPr>
            <p:cNvPr id="17" name="tx17"/>
            <p:cNvSpPr/>
            <p:nvPr/>
          </p:nvSpPr>
          <p:spPr>
            <a:xfrm>
              <a:off x="6458911" y="2957309"/>
              <a:ext cx="12734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 AFR: 9,930,000 (47%) </a:t>
              </a:r>
            </a:p>
          </p:txBody>
        </p:sp>
        <p:sp>
          <p:nvSpPr>
            <p:cNvPr id="18" name="tx18"/>
            <p:cNvSpPr/>
            <p:nvPr/>
          </p:nvSpPr>
          <p:spPr>
            <a:xfrm>
              <a:off x="6458911" y="3176765"/>
              <a:ext cx="129828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 EMR: 3,978,000 (19%) </a:t>
              </a:r>
            </a:p>
          </p:txBody>
        </p:sp>
        <p:sp>
          <p:nvSpPr>
            <p:cNvPr id="19" name="tx19"/>
            <p:cNvSpPr/>
            <p:nvPr/>
          </p:nvSpPr>
          <p:spPr>
            <a:xfrm>
              <a:off x="6458911" y="3396221"/>
              <a:ext cx="13542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3) SEAR: 3,450,000 (16%) </a:t>
              </a:r>
            </a:p>
          </p:txBody>
        </p:sp>
        <p:sp>
          <p:nvSpPr>
            <p:cNvPr id="20" name="tx20"/>
            <p:cNvSpPr/>
            <p:nvPr/>
          </p:nvSpPr>
          <p:spPr>
            <a:xfrm>
              <a:off x="6458911" y="3615677"/>
              <a:ext cx="123612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4) AMR: 1,857,000 (9%) </a:t>
              </a:r>
            </a:p>
          </p:txBody>
        </p:sp>
        <p:sp>
          <p:nvSpPr>
            <p:cNvPr id="21" name="tx21"/>
            <p:cNvSpPr/>
            <p:nvPr/>
          </p:nvSpPr>
          <p:spPr>
            <a:xfrm>
              <a:off x="6458911" y="3835133"/>
              <a:ext cx="12485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5) WPR: 1,253,000 (6%) </a:t>
              </a:r>
            </a:p>
          </p:txBody>
        </p:sp>
        <p:sp>
          <p:nvSpPr>
            <p:cNvPr id="22" name="tx22"/>
            <p:cNvSpPr/>
            <p:nvPr/>
          </p:nvSpPr>
          <p:spPr>
            <a:xfrm>
              <a:off x="6458911" y="4054589"/>
              <a:ext cx="11305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 EUR: 508,000 (2%) </a:t>
              </a:r>
            </a:p>
          </p:txBody>
        </p:sp>
        <p:sp>
          <p:nvSpPr>
            <p:cNvPr id="23" name="tx23"/>
            <p:cNvSpPr/>
            <p:nvPr/>
          </p:nvSpPr>
          <p:spPr>
            <a:xfrm>
              <a:off x="336445" y="398022"/>
              <a:ext cx="685899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Rank, number and percentage of un- and under-vaccinated children, by region, Global, 2023</a:t>
              </a:r>
            </a:p>
          </p:txBody>
        </p:sp>
        <p:sp>
          <p:nvSpPr>
            <p:cNvPr id="24" name="tx24"/>
            <p:cNvSpPr/>
            <p:nvPr/>
          </p:nvSpPr>
          <p:spPr>
            <a:xfrm>
              <a:off x="1936279" y="63966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25" name="tx25"/>
            <p:cNvSpPr/>
            <p:nvPr/>
          </p:nvSpPr>
          <p:spPr>
            <a:xfrm>
              <a:off x="2053442" y="6518819"/>
              <a:ext cx="4044424"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legend corresponds to region ranking based on highest to lowest</a:t>
              </a:r>
            </a:p>
          </p:txBody>
        </p:sp>
        <p:sp>
          <p:nvSpPr>
            <p:cNvPr id="26" name="tx26"/>
            <p:cNvSpPr/>
            <p:nvPr/>
          </p:nvSpPr>
          <p:spPr>
            <a:xfrm>
              <a:off x="2482255" y="6639465"/>
              <a:ext cx="361561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grpSp>
      <p:sp>
        <p:nvSpPr>
          <p:cNvPr id="2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2 regions accounted for over half (66%) of all un- and under-vaccinated children, globally.
AFR had the highest number of children who did not receive DTP3 (n = 9,930,000), which is approximately 47% of all un- and under-vaccinated children, globally (n = 22,235,000).</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376849" y="1728965"/>
              <a:ext cx="1218042" cy="1682023"/>
            </a:xfrm>
            <a:custGeom>
              <a:avLst/>
              <a:pathLst>
                <a:path w="1218042" h="1682023">
                  <a:moveTo>
                    <a:pt x="0" y="1682023"/>
                  </a:moveTo>
                  <a:lnTo>
                    <a:pt x="42001" y="1642023"/>
                  </a:lnTo>
                  <a:lnTo>
                    <a:pt x="84002" y="1602024"/>
                  </a:lnTo>
                  <a:lnTo>
                    <a:pt x="126004" y="1562024"/>
                  </a:lnTo>
                  <a:lnTo>
                    <a:pt x="168005" y="1522024"/>
                  </a:lnTo>
                  <a:lnTo>
                    <a:pt x="210007" y="1482025"/>
                  </a:lnTo>
                  <a:lnTo>
                    <a:pt x="252008" y="1442025"/>
                  </a:lnTo>
                  <a:lnTo>
                    <a:pt x="294010" y="1402025"/>
                  </a:lnTo>
                  <a:lnTo>
                    <a:pt x="336011" y="1362026"/>
                  </a:lnTo>
                  <a:lnTo>
                    <a:pt x="378013" y="1322026"/>
                  </a:lnTo>
                  <a:lnTo>
                    <a:pt x="420014" y="1282027"/>
                  </a:lnTo>
                  <a:lnTo>
                    <a:pt x="462016" y="1242027"/>
                  </a:lnTo>
                  <a:lnTo>
                    <a:pt x="504017" y="1202027"/>
                  </a:lnTo>
                  <a:lnTo>
                    <a:pt x="546019" y="1162028"/>
                  </a:lnTo>
                  <a:lnTo>
                    <a:pt x="588020" y="1122028"/>
                  </a:lnTo>
                  <a:lnTo>
                    <a:pt x="630022" y="1082028"/>
                  </a:lnTo>
                  <a:lnTo>
                    <a:pt x="672023" y="1042029"/>
                  </a:lnTo>
                  <a:lnTo>
                    <a:pt x="714024" y="1002029"/>
                  </a:lnTo>
                  <a:lnTo>
                    <a:pt x="756026" y="962030"/>
                  </a:lnTo>
                  <a:lnTo>
                    <a:pt x="798027" y="922030"/>
                  </a:lnTo>
                  <a:lnTo>
                    <a:pt x="840029" y="882030"/>
                  </a:lnTo>
                  <a:lnTo>
                    <a:pt x="882030" y="842031"/>
                  </a:lnTo>
                  <a:lnTo>
                    <a:pt x="924032" y="802031"/>
                  </a:lnTo>
                  <a:lnTo>
                    <a:pt x="966033" y="762032"/>
                  </a:lnTo>
                  <a:lnTo>
                    <a:pt x="1008035" y="722032"/>
                  </a:lnTo>
                  <a:lnTo>
                    <a:pt x="1050036" y="682032"/>
                  </a:lnTo>
                  <a:lnTo>
                    <a:pt x="1092038" y="642033"/>
                  </a:lnTo>
                  <a:lnTo>
                    <a:pt x="1134039" y="602033"/>
                  </a:lnTo>
                  <a:lnTo>
                    <a:pt x="1176041" y="562033"/>
                  </a:lnTo>
                  <a:lnTo>
                    <a:pt x="1218042" y="522034"/>
                  </a:lnTo>
                  <a:lnTo>
                    <a:pt x="1176454" y="479876"/>
                  </a:lnTo>
                  <a:lnTo>
                    <a:pt x="1133407" y="439207"/>
                  </a:lnTo>
                  <a:lnTo>
                    <a:pt x="1088955" y="400080"/>
                  </a:lnTo>
                  <a:lnTo>
                    <a:pt x="1043154" y="362541"/>
                  </a:lnTo>
                  <a:lnTo>
                    <a:pt x="996059" y="326638"/>
                  </a:lnTo>
                  <a:lnTo>
                    <a:pt x="947730" y="292415"/>
                  </a:lnTo>
                  <a:lnTo>
                    <a:pt x="898226" y="259915"/>
                  </a:lnTo>
                  <a:lnTo>
                    <a:pt x="847609" y="229177"/>
                  </a:lnTo>
                  <a:lnTo>
                    <a:pt x="795941" y="200240"/>
                  </a:lnTo>
                  <a:lnTo>
                    <a:pt x="743287" y="173140"/>
                  </a:lnTo>
                  <a:lnTo>
                    <a:pt x="689711" y="147910"/>
                  </a:lnTo>
                  <a:lnTo>
                    <a:pt x="635280" y="124582"/>
                  </a:lnTo>
                  <a:lnTo>
                    <a:pt x="580062" y="103185"/>
                  </a:lnTo>
                  <a:lnTo>
                    <a:pt x="524125" y="83744"/>
                  </a:lnTo>
                  <a:lnTo>
                    <a:pt x="467538" y="66284"/>
                  </a:lnTo>
                  <a:lnTo>
                    <a:pt x="410371" y="50828"/>
                  </a:lnTo>
                  <a:lnTo>
                    <a:pt x="352696" y="37393"/>
                  </a:lnTo>
                  <a:lnTo>
                    <a:pt x="294584" y="25997"/>
                  </a:lnTo>
                  <a:lnTo>
                    <a:pt x="236106" y="16653"/>
                  </a:lnTo>
                  <a:lnTo>
                    <a:pt x="177336" y="9374"/>
                  </a:lnTo>
                  <a:lnTo>
                    <a:pt x="118346" y="4168"/>
                  </a:lnTo>
                  <a:lnTo>
                    <a:pt x="59210" y="1042"/>
                  </a:lnTo>
                  <a:lnTo>
                    <a:pt x="0" y="0"/>
                  </a:lnTo>
                  <a:lnTo>
                    <a:pt x="0" y="58000"/>
                  </a:lnTo>
                  <a:lnTo>
                    <a:pt x="0" y="116001"/>
                  </a:lnTo>
                  <a:lnTo>
                    <a:pt x="0" y="174002"/>
                  </a:lnTo>
                  <a:lnTo>
                    <a:pt x="0" y="232003"/>
                  </a:lnTo>
                  <a:lnTo>
                    <a:pt x="0" y="290004"/>
                  </a:lnTo>
                  <a:lnTo>
                    <a:pt x="0" y="348004"/>
                  </a:lnTo>
                  <a:lnTo>
                    <a:pt x="0" y="406005"/>
                  </a:lnTo>
                  <a:lnTo>
                    <a:pt x="0" y="464006"/>
                  </a:lnTo>
                  <a:lnTo>
                    <a:pt x="0" y="522007"/>
                  </a:lnTo>
                  <a:lnTo>
                    <a:pt x="0" y="580008"/>
                  </a:lnTo>
                  <a:lnTo>
                    <a:pt x="0" y="638008"/>
                  </a:lnTo>
                  <a:lnTo>
                    <a:pt x="0" y="696009"/>
                  </a:lnTo>
                  <a:lnTo>
                    <a:pt x="0" y="754010"/>
                  </a:lnTo>
                  <a:lnTo>
                    <a:pt x="0" y="812011"/>
                  </a:lnTo>
                  <a:lnTo>
                    <a:pt x="0" y="870012"/>
                  </a:lnTo>
                  <a:lnTo>
                    <a:pt x="0" y="928012"/>
                  </a:lnTo>
                  <a:lnTo>
                    <a:pt x="0" y="986013"/>
                  </a:lnTo>
                  <a:lnTo>
                    <a:pt x="0" y="1044014"/>
                  </a:lnTo>
                  <a:lnTo>
                    <a:pt x="0" y="1102015"/>
                  </a:lnTo>
                  <a:lnTo>
                    <a:pt x="0" y="1160016"/>
                  </a:lnTo>
                  <a:lnTo>
                    <a:pt x="0" y="1218016"/>
                  </a:lnTo>
                  <a:lnTo>
                    <a:pt x="0" y="1276017"/>
                  </a:lnTo>
                  <a:lnTo>
                    <a:pt x="0" y="1334018"/>
                  </a:lnTo>
                  <a:lnTo>
                    <a:pt x="0" y="1392019"/>
                  </a:lnTo>
                  <a:lnTo>
                    <a:pt x="0" y="1450020"/>
                  </a:lnTo>
                  <a:lnTo>
                    <a:pt x="0" y="1508020"/>
                  </a:lnTo>
                  <a:lnTo>
                    <a:pt x="0" y="1566021"/>
                  </a:lnTo>
                  <a:lnTo>
                    <a:pt x="0" y="1624022"/>
                  </a:lnTo>
                  <a:close/>
                </a:path>
              </a:pathLst>
            </a:custGeom>
            <a:solidFill>
              <a:srgbClr val="7ED7D1">
                <a:alpha val="100000"/>
              </a:srgbClr>
            </a:solidFill>
            <a:ln w="13550" cap="flat">
              <a:solidFill>
                <a:srgbClr val="000000">
                  <a:alpha val="100000"/>
                </a:srgbClr>
              </a:solidFill>
              <a:prstDash val="solid"/>
              <a:miter/>
            </a:ln>
          </p:spPr>
          <p:txBody>
            <a:bodyPr/>
            <a:lstStyle/>
            <a:p/>
          </p:txBody>
        </p:sp>
        <p:sp>
          <p:nvSpPr>
            <p:cNvPr id="5" name="pg5"/>
            <p:cNvSpPr/>
            <p:nvPr/>
          </p:nvSpPr>
          <p:spPr>
            <a:xfrm>
              <a:off x="2376849" y="2250999"/>
              <a:ext cx="1663706" cy="1159989"/>
            </a:xfrm>
            <a:custGeom>
              <a:avLst/>
              <a:pathLst>
                <a:path w="1663706" h="1159989">
                  <a:moveTo>
                    <a:pt x="0" y="1159989"/>
                  </a:moveTo>
                  <a:lnTo>
                    <a:pt x="57369" y="1151452"/>
                  </a:lnTo>
                  <a:lnTo>
                    <a:pt x="114738" y="1142916"/>
                  </a:lnTo>
                  <a:lnTo>
                    <a:pt x="172107" y="1134379"/>
                  </a:lnTo>
                  <a:lnTo>
                    <a:pt x="229476" y="1125843"/>
                  </a:lnTo>
                  <a:lnTo>
                    <a:pt x="286845" y="1117306"/>
                  </a:lnTo>
                  <a:lnTo>
                    <a:pt x="344215" y="1108770"/>
                  </a:lnTo>
                  <a:lnTo>
                    <a:pt x="401584" y="1100234"/>
                  </a:lnTo>
                  <a:lnTo>
                    <a:pt x="458953" y="1091697"/>
                  </a:lnTo>
                  <a:lnTo>
                    <a:pt x="516322" y="1083161"/>
                  </a:lnTo>
                  <a:lnTo>
                    <a:pt x="573691" y="1074624"/>
                  </a:lnTo>
                  <a:lnTo>
                    <a:pt x="631060" y="1066088"/>
                  </a:lnTo>
                  <a:lnTo>
                    <a:pt x="688430" y="1057551"/>
                  </a:lnTo>
                  <a:lnTo>
                    <a:pt x="745799" y="1049015"/>
                  </a:lnTo>
                  <a:lnTo>
                    <a:pt x="803168" y="1040479"/>
                  </a:lnTo>
                  <a:lnTo>
                    <a:pt x="860537" y="1031942"/>
                  </a:lnTo>
                  <a:lnTo>
                    <a:pt x="917906" y="1023406"/>
                  </a:lnTo>
                  <a:lnTo>
                    <a:pt x="975276" y="1014869"/>
                  </a:lnTo>
                  <a:lnTo>
                    <a:pt x="1032645" y="1006333"/>
                  </a:lnTo>
                  <a:lnTo>
                    <a:pt x="1090014" y="997796"/>
                  </a:lnTo>
                  <a:lnTo>
                    <a:pt x="1147383" y="989260"/>
                  </a:lnTo>
                  <a:lnTo>
                    <a:pt x="1204752" y="980724"/>
                  </a:lnTo>
                  <a:lnTo>
                    <a:pt x="1262121" y="972187"/>
                  </a:lnTo>
                  <a:lnTo>
                    <a:pt x="1319491" y="963651"/>
                  </a:lnTo>
                  <a:lnTo>
                    <a:pt x="1376860" y="955114"/>
                  </a:lnTo>
                  <a:lnTo>
                    <a:pt x="1434229" y="946578"/>
                  </a:lnTo>
                  <a:lnTo>
                    <a:pt x="1491598" y="938041"/>
                  </a:lnTo>
                  <a:lnTo>
                    <a:pt x="1548967" y="929505"/>
                  </a:lnTo>
                  <a:lnTo>
                    <a:pt x="1606337" y="920969"/>
                  </a:lnTo>
                  <a:lnTo>
                    <a:pt x="1663706" y="912432"/>
                  </a:lnTo>
                  <a:lnTo>
                    <a:pt x="1654307" y="855903"/>
                  </a:lnTo>
                  <a:lnTo>
                    <a:pt x="1642989" y="799726"/>
                  </a:lnTo>
                  <a:lnTo>
                    <a:pt x="1629763" y="743968"/>
                  </a:lnTo>
                  <a:lnTo>
                    <a:pt x="1614646" y="688693"/>
                  </a:lnTo>
                  <a:lnTo>
                    <a:pt x="1597654" y="633965"/>
                  </a:lnTo>
                  <a:lnTo>
                    <a:pt x="1578809" y="579847"/>
                  </a:lnTo>
                  <a:lnTo>
                    <a:pt x="1558130" y="526403"/>
                  </a:lnTo>
                  <a:lnTo>
                    <a:pt x="1535643" y="473694"/>
                  </a:lnTo>
                  <a:lnTo>
                    <a:pt x="1511374" y="421781"/>
                  </a:lnTo>
                  <a:lnTo>
                    <a:pt x="1485350" y="370726"/>
                  </a:lnTo>
                  <a:lnTo>
                    <a:pt x="1457602" y="320586"/>
                  </a:lnTo>
                  <a:lnTo>
                    <a:pt x="1428163" y="271421"/>
                  </a:lnTo>
                  <a:lnTo>
                    <a:pt x="1397066" y="223288"/>
                  </a:lnTo>
                  <a:lnTo>
                    <a:pt x="1364347" y="176241"/>
                  </a:lnTo>
                  <a:lnTo>
                    <a:pt x="1330044" y="130336"/>
                  </a:lnTo>
                  <a:lnTo>
                    <a:pt x="1294198" y="85627"/>
                  </a:lnTo>
                  <a:lnTo>
                    <a:pt x="1256849" y="42164"/>
                  </a:lnTo>
                  <a:lnTo>
                    <a:pt x="1218042" y="0"/>
                  </a:lnTo>
                  <a:lnTo>
                    <a:pt x="1176041" y="39999"/>
                  </a:lnTo>
                  <a:lnTo>
                    <a:pt x="1134039" y="79999"/>
                  </a:lnTo>
                  <a:lnTo>
                    <a:pt x="1092038" y="119998"/>
                  </a:lnTo>
                  <a:lnTo>
                    <a:pt x="1050036" y="159998"/>
                  </a:lnTo>
                  <a:lnTo>
                    <a:pt x="1008035" y="199998"/>
                  </a:lnTo>
                  <a:lnTo>
                    <a:pt x="966033" y="239997"/>
                  </a:lnTo>
                  <a:lnTo>
                    <a:pt x="924032" y="279997"/>
                  </a:lnTo>
                  <a:lnTo>
                    <a:pt x="882030" y="319996"/>
                  </a:lnTo>
                  <a:lnTo>
                    <a:pt x="840029" y="359996"/>
                  </a:lnTo>
                  <a:lnTo>
                    <a:pt x="798027" y="399996"/>
                  </a:lnTo>
                  <a:lnTo>
                    <a:pt x="756026" y="439995"/>
                  </a:lnTo>
                  <a:lnTo>
                    <a:pt x="714024" y="479995"/>
                  </a:lnTo>
                  <a:lnTo>
                    <a:pt x="672023" y="519995"/>
                  </a:lnTo>
                  <a:lnTo>
                    <a:pt x="630022" y="559994"/>
                  </a:lnTo>
                  <a:lnTo>
                    <a:pt x="588020" y="599994"/>
                  </a:lnTo>
                  <a:lnTo>
                    <a:pt x="546019" y="639993"/>
                  </a:lnTo>
                  <a:lnTo>
                    <a:pt x="504017" y="679993"/>
                  </a:lnTo>
                  <a:lnTo>
                    <a:pt x="462016" y="719993"/>
                  </a:lnTo>
                  <a:lnTo>
                    <a:pt x="420014" y="759992"/>
                  </a:lnTo>
                  <a:lnTo>
                    <a:pt x="378013" y="799992"/>
                  </a:lnTo>
                  <a:lnTo>
                    <a:pt x="336011" y="839992"/>
                  </a:lnTo>
                  <a:lnTo>
                    <a:pt x="294010" y="879991"/>
                  </a:lnTo>
                  <a:lnTo>
                    <a:pt x="252008" y="919991"/>
                  </a:lnTo>
                  <a:lnTo>
                    <a:pt x="210007" y="959990"/>
                  </a:lnTo>
                  <a:lnTo>
                    <a:pt x="168005" y="999990"/>
                  </a:lnTo>
                  <a:lnTo>
                    <a:pt x="126004" y="1039990"/>
                  </a:lnTo>
                  <a:lnTo>
                    <a:pt x="84002" y="1079989"/>
                  </a:lnTo>
                  <a:lnTo>
                    <a:pt x="42001" y="1119989"/>
                  </a:lnTo>
                  <a:close/>
                </a:path>
              </a:pathLst>
            </a:custGeom>
            <a:solidFill>
              <a:srgbClr val="66B0FF">
                <a:alpha val="100000"/>
              </a:srgbClr>
            </a:solidFill>
            <a:ln w="13550" cap="flat">
              <a:solidFill>
                <a:srgbClr val="000000">
                  <a:alpha val="100000"/>
                </a:srgbClr>
              </a:solidFill>
              <a:prstDash val="solid"/>
              <a:miter/>
            </a:ln>
          </p:spPr>
          <p:txBody>
            <a:bodyPr/>
            <a:lstStyle/>
            <a:p/>
          </p:txBody>
        </p:sp>
        <p:sp>
          <p:nvSpPr>
            <p:cNvPr id="6" name="pg6"/>
            <p:cNvSpPr/>
            <p:nvPr/>
          </p:nvSpPr>
          <p:spPr>
            <a:xfrm>
              <a:off x="2376849" y="3163432"/>
              <a:ext cx="1682008" cy="831864"/>
            </a:xfrm>
            <a:custGeom>
              <a:avLst/>
              <a:pathLst>
                <a:path w="1682008" h="831864">
                  <a:moveTo>
                    <a:pt x="0" y="247556"/>
                  </a:moveTo>
                  <a:lnTo>
                    <a:pt x="54388" y="267704"/>
                  </a:lnTo>
                  <a:lnTo>
                    <a:pt x="108777" y="287853"/>
                  </a:lnTo>
                  <a:lnTo>
                    <a:pt x="163166" y="308002"/>
                  </a:lnTo>
                  <a:lnTo>
                    <a:pt x="217554" y="328150"/>
                  </a:lnTo>
                  <a:lnTo>
                    <a:pt x="271943" y="348299"/>
                  </a:lnTo>
                  <a:lnTo>
                    <a:pt x="326332" y="368447"/>
                  </a:lnTo>
                  <a:lnTo>
                    <a:pt x="380720" y="388596"/>
                  </a:lnTo>
                  <a:lnTo>
                    <a:pt x="435109" y="408744"/>
                  </a:lnTo>
                  <a:lnTo>
                    <a:pt x="489498" y="428893"/>
                  </a:lnTo>
                  <a:lnTo>
                    <a:pt x="543886" y="449041"/>
                  </a:lnTo>
                  <a:lnTo>
                    <a:pt x="598275" y="469190"/>
                  </a:lnTo>
                  <a:lnTo>
                    <a:pt x="652664" y="489338"/>
                  </a:lnTo>
                  <a:lnTo>
                    <a:pt x="707052" y="509487"/>
                  </a:lnTo>
                  <a:lnTo>
                    <a:pt x="761441" y="529636"/>
                  </a:lnTo>
                  <a:lnTo>
                    <a:pt x="815830" y="549784"/>
                  </a:lnTo>
                  <a:lnTo>
                    <a:pt x="870219" y="569933"/>
                  </a:lnTo>
                  <a:lnTo>
                    <a:pt x="924607" y="590081"/>
                  </a:lnTo>
                  <a:lnTo>
                    <a:pt x="978996" y="610230"/>
                  </a:lnTo>
                  <a:lnTo>
                    <a:pt x="1033385" y="630378"/>
                  </a:lnTo>
                  <a:lnTo>
                    <a:pt x="1087773" y="650527"/>
                  </a:lnTo>
                  <a:lnTo>
                    <a:pt x="1142162" y="670675"/>
                  </a:lnTo>
                  <a:lnTo>
                    <a:pt x="1196551" y="690824"/>
                  </a:lnTo>
                  <a:lnTo>
                    <a:pt x="1250939" y="710972"/>
                  </a:lnTo>
                  <a:lnTo>
                    <a:pt x="1305328" y="731121"/>
                  </a:lnTo>
                  <a:lnTo>
                    <a:pt x="1359717" y="751269"/>
                  </a:lnTo>
                  <a:lnTo>
                    <a:pt x="1414105" y="771418"/>
                  </a:lnTo>
                  <a:lnTo>
                    <a:pt x="1468494" y="791567"/>
                  </a:lnTo>
                  <a:lnTo>
                    <a:pt x="1522883" y="811715"/>
                  </a:lnTo>
                  <a:lnTo>
                    <a:pt x="1577272" y="831864"/>
                  </a:lnTo>
                  <a:lnTo>
                    <a:pt x="1597223" y="774887"/>
                  </a:lnTo>
                  <a:lnTo>
                    <a:pt x="1615118" y="717232"/>
                  </a:lnTo>
                  <a:lnTo>
                    <a:pt x="1630932" y="658971"/>
                  </a:lnTo>
                  <a:lnTo>
                    <a:pt x="1644645" y="600181"/>
                  </a:lnTo>
                  <a:lnTo>
                    <a:pt x="1656239" y="540936"/>
                  </a:lnTo>
                  <a:lnTo>
                    <a:pt x="1665701" y="481313"/>
                  </a:lnTo>
                  <a:lnTo>
                    <a:pt x="1673016" y="421389"/>
                  </a:lnTo>
                  <a:lnTo>
                    <a:pt x="1678177" y="361242"/>
                  </a:lnTo>
                  <a:lnTo>
                    <a:pt x="1681175" y="300948"/>
                  </a:lnTo>
                  <a:lnTo>
                    <a:pt x="1682008" y="240585"/>
                  </a:lnTo>
                  <a:lnTo>
                    <a:pt x="1680675" y="180231"/>
                  </a:lnTo>
                  <a:lnTo>
                    <a:pt x="1677177" y="119963"/>
                  </a:lnTo>
                  <a:lnTo>
                    <a:pt x="1671518" y="59861"/>
                  </a:lnTo>
                  <a:lnTo>
                    <a:pt x="1663706" y="0"/>
                  </a:lnTo>
                  <a:lnTo>
                    <a:pt x="1606337" y="8536"/>
                  </a:lnTo>
                  <a:lnTo>
                    <a:pt x="1548967" y="17072"/>
                  </a:lnTo>
                  <a:lnTo>
                    <a:pt x="1491598" y="25609"/>
                  </a:lnTo>
                  <a:lnTo>
                    <a:pt x="1434229" y="34145"/>
                  </a:lnTo>
                  <a:lnTo>
                    <a:pt x="1376860" y="42682"/>
                  </a:lnTo>
                  <a:lnTo>
                    <a:pt x="1319491" y="51218"/>
                  </a:lnTo>
                  <a:lnTo>
                    <a:pt x="1262121" y="59754"/>
                  </a:lnTo>
                  <a:lnTo>
                    <a:pt x="1204752" y="68291"/>
                  </a:lnTo>
                  <a:lnTo>
                    <a:pt x="1147383" y="76827"/>
                  </a:lnTo>
                  <a:lnTo>
                    <a:pt x="1090014" y="85364"/>
                  </a:lnTo>
                  <a:lnTo>
                    <a:pt x="1032645" y="93900"/>
                  </a:lnTo>
                  <a:lnTo>
                    <a:pt x="975276" y="102437"/>
                  </a:lnTo>
                  <a:lnTo>
                    <a:pt x="917906" y="110973"/>
                  </a:lnTo>
                  <a:lnTo>
                    <a:pt x="860537" y="119509"/>
                  </a:lnTo>
                  <a:lnTo>
                    <a:pt x="803168" y="128046"/>
                  </a:lnTo>
                  <a:lnTo>
                    <a:pt x="745799" y="136582"/>
                  </a:lnTo>
                  <a:lnTo>
                    <a:pt x="688430" y="145119"/>
                  </a:lnTo>
                  <a:lnTo>
                    <a:pt x="631060" y="153655"/>
                  </a:lnTo>
                  <a:lnTo>
                    <a:pt x="573691" y="162192"/>
                  </a:lnTo>
                  <a:lnTo>
                    <a:pt x="516322" y="170728"/>
                  </a:lnTo>
                  <a:lnTo>
                    <a:pt x="458953" y="179264"/>
                  </a:lnTo>
                  <a:lnTo>
                    <a:pt x="401584" y="187801"/>
                  </a:lnTo>
                  <a:lnTo>
                    <a:pt x="344215" y="196337"/>
                  </a:lnTo>
                  <a:lnTo>
                    <a:pt x="286845" y="204874"/>
                  </a:lnTo>
                  <a:lnTo>
                    <a:pt x="229476" y="213410"/>
                  </a:lnTo>
                  <a:lnTo>
                    <a:pt x="172107" y="221947"/>
                  </a:lnTo>
                  <a:lnTo>
                    <a:pt x="114738" y="230483"/>
                  </a:lnTo>
                  <a:lnTo>
                    <a:pt x="57369" y="239019"/>
                  </a:lnTo>
                  <a:close/>
                </a:path>
              </a:pathLst>
            </a:custGeom>
            <a:solidFill>
              <a:srgbClr val="822E1C">
                <a:alpha val="100000"/>
              </a:srgbClr>
            </a:solidFill>
            <a:ln w="13550" cap="flat">
              <a:solidFill>
                <a:srgbClr val="000000">
                  <a:alpha val="100000"/>
                </a:srgbClr>
              </a:solidFill>
              <a:prstDash val="solid"/>
              <a:miter/>
            </a:ln>
          </p:spPr>
          <p:txBody>
            <a:bodyPr/>
            <a:lstStyle/>
            <a:p/>
          </p:txBody>
        </p:sp>
        <p:sp>
          <p:nvSpPr>
            <p:cNvPr id="7" name="pg7"/>
            <p:cNvSpPr/>
            <p:nvPr/>
          </p:nvSpPr>
          <p:spPr>
            <a:xfrm>
              <a:off x="2376849" y="3410988"/>
              <a:ext cx="1577272" cy="1069811"/>
            </a:xfrm>
            <a:custGeom>
              <a:avLst/>
              <a:pathLst>
                <a:path w="1577272" h="1069811">
                  <a:moveTo>
                    <a:pt x="0" y="0"/>
                  </a:moveTo>
                  <a:lnTo>
                    <a:pt x="44757" y="36890"/>
                  </a:lnTo>
                  <a:lnTo>
                    <a:pt x="89514" y="73780"/>
                  </a:lnTo>
                  <a:lnTo>
                    <a:pt x="134271" y="110670"/>
                  </a:lnTo>
                  <a:lnTo>
                    <a:pt x="179029" y="147560"/>
                  </a:lnTo>
                  <a:lnTo>
                    <a:pt x="223786" y="184450"/>
                  </a:lnTo>
                  <a:lnTo>
                    <a:pt x="268543" y="221340"/>
                  </a:lnTo>
                  <a:lnTo>
                    <a:pt x="313301" y="258230"/>
                  </a:lnTo>
                  <a:lnTo>
                    <a:pt x="358058" y="295120"/>
                  </a:lnTo>
                  <a:lnTo>
                    <a:pt x="402815" y="332010"/>
                  </a:lnTo>
                  <a:lnTo>
                    <a:pt x="447573" y="368900"/>
                  </a:lnTo>
                  <a:lnTo>
                    <a:pt x="492330" y="405790"/>
                  </a:lnTo>
                  <a:lnTo>
                    <a:pt x="537087" y="442680"/>
                  </a:lnTo>
                  <a:lnTo>
                    <a:pt x="581845" y="479570"/>
                  </a:lnTo>
                  <a:lnTo>
                    <a:pt x="626602" y="516460"/>
                  </a:lnTo>
                  <a:lnTo>
                    <a:pt x="671359" y="553350"/>
                  </a:lnTo>
                  <a:lnTo>
                    <a:pt x="716117" y="590240"/>
                  </a:lnTo>
                  <a:lnTo>
                    <a:pt x="760874" y="627130"/>
                  </a:lnTo>
                  <a:lnTo>
                    <a:pt x="805631" y="664020"/>
                  </a:lnTo>
                  <a:lnTo>
                    <a:pt x="850389" y="700910"/>
                  </a:lnTo>
                  <a:lnTo>
                    <a:pt x="895146" y="737800"/>
                  </a:lnTo>
                  <a:lnTo>
                    <a:pt x="939903" y="774690"/>
                  </a:lnTo>
                  <a:lnTo>
                    <a:pt x="984661" y="811580"/>
                  </a:lnTo>
                  <a:lnTo>
                    <a:pt x="1029418" y="848470"/>
                  </a:lnTo>
                  <a:lnTo>
                    <a:pt x="1074175" y="885360"/>
                  </a:lnTo>
                  <a:lnTo>
                    <a:pt x="1118933" y="922250"/>
                  </a:lnTo>
                  <a:lnTo>
                    <a:pt x="1163690" y="959140"/>
                  </a:lnTo>
                  <a:lnTo>
                    <a:pt x="1208447" y="996030"/>
                  </a:lnTo>
                  <a:lnTo>
                    <a:pt x="1253205" y="1032920"/>
                  </a:lnTo>
                  <a:lnTo>
                    <a:pt x="1297962" y="1069811"/>
                  </a:lnTo>
                  <a:lnTo>
                    <a:pt x="1336824" y="1020833"/>
                  </a:lnTo>
                  <a:lnTo>
                    <a:pt x="1373840" y="970446"/>
                  </a:lnTo>
                  <a:lnTo>
                    <a:pt x="1408957" y="918717"/>
                  </a:lnTo>
                  <a:lnTo>
                    <a:pt x="1442127" y="865719"/>
                  </a:lnTo>
                  <a:lnTo>
                    <a:pt x="1473305" y="811525"/>
                  </a:lnTo>
                  <a:lnTo>
                    <a:pt x="1502447" y="756210"/>
                  </a:lnTo>
                  <a:lnTo>
                    <a:pt x="1529513" y="699849"/>
                  </a:lnTo>
                  <a:lnTo>
                    <a:pt x="1554466" y="642522"/>
                  </a:lnTo>
                  <a:lnTo>
                    <a:pt x="1577272" y="584307"/>
                  </a:lnTo>
                  <a:lnTo>
                    <a:pt x="1522883" y="564159"/>
                  </a:lnTo>
                  <a:lnTo>
                    <a:pt x="1468494" y="544010"/>
                  </a:lnTo>
                  <a:lnTo>
                    <a:pt x="1414105" y="523862"/>
                  </a:lnTo>
                  <a:lnTo>
                    <a:pt x="1359717" y="503713"/>
                  </a:lnTo>
                  <a:lnTo>
                    <a:pt x="1305328" y="483565"/>
                  </a:lnTo>
                  <a:lnTo>
                    <a:pt x="1250939" y="463416"/>
                  </a:lnTo>
                  <a:lnTo>
                    <a:pt x="1196551" y="443267"/>
                  </a:lnTo>
                  <a:lnTo>
                    <a:pt x="1142162" y="423119"/>
                  </a:lnTo>
                  <a:lnTo>
                    <a:pt x="1087773" y="402970"/>
                  </a:lnTo>
                  <a:lnTo>
                    <a:pt x="1033385" y="382822"/>
                  </a:lnTo>
                  <a:lnTo>
                    <a:pt x="978996" y="362673"/>
                  </a:lnTo>
                  <a:lnTo>
                    <a:pt x="924607" y="342525"/>
                  </a:lnTo>
                  <a:lnTo>
                    <a:pt x="870219" y="322376"/>
                  </a:lnTo>
                  <a:lnTo>
                    <a:pt x="815830" y="302228"/>
                  </a:lnTo>
                  <a:lnTo>
                    <a:pt x="761441" y="282079"/>
                  </a:lnTo>
                  <a:lnTo>
                    <a:pt x="707052" y="261931"/>
                  </a:lnTo>
                  <a:lnTo>
                    <a:pt x="652664" y="241782"/>
                  </a:lnTo>
                  <a:lnTo>
                    <a:pt x="598275" y="221633"/>
                  </a:lnTo>
                  <a:lnTo>
                    <a:pt x="543886" y="201485"/>
                  </a:lnTo>
                  <a:lnTo>
                    <a:pt x="489498" y="181336"/>
                  </a:lnTo>
                  <a:lnTo>
                    <a:pt x="435109" y="161188"/>
                  </a:lnTo>
                  <a:lnTo>
                    <a:pt x="380720" y="141039"/>
                  </a:lnTo>
                  <a:lnTo>
                    <a:pt x="326332" y="120891"/>
                  </a:lnTo>
                  <a:lnTo>
                    <a:pt x="271943" y="100742"/>
                  </a:lnTo>
                  <a:lnTo>
                    <a:pt x="217554" y="80594"/>
                  </a:lnTo>
                  <a:lnTo>
                    <a:pt x="163166" y="60445"/>
                  </a:lnTo>
                  <a:lnTo>
                    <a:pt x="108777" y="40297"/>
                  </a:lnTo>
                  <a:lnTo>
                    <a:pt x="54388" y="20148"/>
                  </a:lnTo>
                  <a:close/>
                </a:path>
              </a:pathLst>
            </a:custGeom>
            <a:solidFill>
              <a:srgbClr val="1C7F93">
                <a:alpha val="100000"/>
              </a:srgbClr>
            </a:solidFill>
            <a:ln w="13550" cap="flat">
              <a:solidFill>
                <a:srgbClr val="000000">
                  <a:alpha val="100000"/>
                </a:srgbClr>
              </a:solidFill>
              <a:prstDash val="solid"/>
              <a:miter/>
            </a:ln>
          </p:spPr>
          <p:txBody>
            <a:bodyPr/>
            <a:lstStyle/>
            <a:p/>
          </p:txBody>
        </p:sp>
        <p:sp>
          <p:nvSpPr>
            <p:cNvPr id="8" name="pg8"/>
            <p:cNvSpPr/>
            <p:nvPr/>
          </p:nvSpPr>
          <p:spPr>
            <a:xfrm>
              <a:off x="2376849" y="3410988"/>
              <a:ext cx="1297962" cy="1383971"/>
            </a:xfrm>
            <a:custGeom>
              <a:avLst/>
              <a:pathLst>
                <a:path w="1297962" h="1383971">
                  <a:moveTo>
                    <a:pt x="0" y="0"/>
                  </a:moveTo>
                  <a:lnTo>
                    <a:pt x="32963" y="47723"/>
                  </a:lnTo>
                  <a:lnTo>
                    <a:pt x="65927" y="95446"/>
                  </a:lnTo>
                  <a:lnTo>
                    <a:pt x="98890" y="143169"/>
                  </a:lnTo>
                  <a:lnTo>
                    <a:pt x="131854" y="190892"/>
                  </a:lnTo>
                  <a:lnTo>
                    <a:pt x="164817" y="238615"/>
                  </a:lnTo>
                  <a:lnTo>
                    <a:pt x="197781" y="286338"/>
                  </a:lnTo>
                  <a:lnTo>
                    <a:pt x="230744" y="334062"/>
                  </a:lnTo>
                  <a:lnTo>
                    <a:pt x="263708" y="381785"/>
                  </a:lnTo>
                  <a:lnTo>
                    <a:pt x="296671" y="429508"/>
                  </a:lnTo>
                  <a:lnTo>
                    <a:pt x="329635" y="477231"/>
                  </a:lnTo>
                  <a:lnTo>
                    <a:pt x="362598" y="524954"/>
                  </a:lnTo>
                  <a:lnTo>
                    <a:pt x="395562" y="572677"/>
                  </a:lnTo>
                  <a:lnTo>
                    <a:pt x="428525" y="620401"/>
                  </a:lnTo>
                  <a:lnTo>
                    <a:pt x="461489" y="668124"/>
                  </a:lnTo>
                  <a:lnTo>
                    <a:pt x="494452" y="715847"/>
                  </a:lnTo>
                  <a:lnTo>
                    <a:pt x="527416" y="763570"/>
                  </a:lnTo>
                  <a:lnTo>
                    <a:pt x="560379" y="811293"/>
                  </a:lnTo>
                  <a:lnTo>
                    <a:pt x="593343" y="859016"/>
                  </a:lnTo>
                  <a:lnTo>
                    <a:pt x="626306" y="906739"/>
                  </a:lnTo>
                  <a:lnTo>
                    <a:pt x="659270" y="954463"/>
                  </a:lnTo>
                  <a:lnTo>
                    <a:pt x="692233" y="1002186"/>
                  </a:lnTo>
                  <a:lnTo>
                    <a:pt x="725197" y="1049909"/>
                  </a:lnTo>
                  <a:lnTo>
                    <a:pt x="758160" y="1097632"/>
                  </a:lnTo>
                  <a:lnTo>
                    <a:pt x="791124" y="1145355"/>
                  </a:lnTo>
                  <a:lnTo>
                    <a:pt x="824088" y="1193078"/>
                  </a:lnTo>
                  <a:lnTo>
                    <a:pt x="857051" y="1240802"/>
                  </a:lnTo>
                  <a:lnTo>
                    <a:pt x="890015" y="1288525"/>
                  </a:lnTo>
                  <a:lnTo>
                    <a:pt x="922978" y="1336248"/>
                  </a:lnTo>
                  <a:lnTo>
                    <a:pt x="955942" y="1383971"/>
                  </a:lnTo>
                  <a:lnTo>
                    <a:pt x="1003277" y="1350050"/>
                  </a:lnTo>
                  <a:lnTo>
                    <a:pt x="1049409" y="1314512"/>
                  </a:lnTo>
                  <a:lnTo>
                    <a:pt x="1094284" y="1277397"/>
                  </a:lnTo>
                  <a:lnTo>
                    <a:pt x="1137847" y="1238752"/>
                  </a:lnTo>
                  <a:lnTo>
                    <a:pt x="1180046" y="1198621"/>
                  </a:lnTo>
                  <a:lnTo>
                    <a:pt x="1220830" y="1157054"/>
                  </a:lnTo>
                  <a:lnTo>
                    <a:pt x="1260151" y="1114100"/>
                  </a:lnTo>
                  <a:lnTo>
                    <a:pt x="1297962" y="1069811"/>
                  </a:lnTo>
                  <a:lnTo>
                    <a:pt x="1253205" y="1032920"/>
                  </a:lnTo>
                  <a:lnTo>
                    <a:pt x="1208447" y="996030"/>
                  </a:lnTo>
                  <a:lnTo>
                    <a:pt x="1163690" y="959140"/>
                  </a:lnTo>
                  <a:lnTo>
                    <a:pt x="1118933" y="922250"/>
                  </a:lnTo>
                  <a:lnTo>
                    <a:pt x="1074175" y="885360"/>
                  </a:lnTo>
                  <a:lnTo>
                    <a:pt x="1029418" y="848470"/>
                  </a:lnTo>
                  <a:lnTo>
                    <a:pt x="984661" y="811580"/>
                  </a:lnTo>
                  <a:lnTo>
                    <a:pt x="939903" y="774690"/>
                  </a:lnTo>
                  <a:lnTo>
                    <a:pt x="895146" y="737800"/>
                  </a:lnTo>
                  <a:lnTo>
                    <a:pt x="850389" y="700910"/>
                  </a:lnTo>
                  <a:lnTo>
                    <a:pt x="805631" y="664020"/>
                  </a:lnTo>
                  <a:lnTo>
                    <a:pt x="760874" y="627130"/>
                  </a:lnTo>
                  <a:lnTo>
                    <a:pt x="716117" y="590240"/>
                  </a:lnTo>
                  <a:lnTo>
                    <a:pt x="671359" y="553350"/>
                  </a:lnTo>
                  <a:lnTo>
                    <a:pt x="626602" y="516460"/>
                  </a:lnTo>
                  <a:lnTo>
                    <a:pt x="581845" y="479570"/>
                  </a:lnTo>
                  <a:lnTo>
                    <a:pt x="537087" y="442680"/>
                  </a:lnTo>
                  <a:lnTo>
                    <a:pt x="492330" y="405790"/>
                  </a:lnTo>
                  <a:lnTo>
                    <a:pt x="447573" y="368900"/>
                  </a:lnTo>
                  <a:lnTo>
                    <a:pt x="402815" y="332010"/>
                  </a:lnTo>
                  <a:lnTo>
                    <a:pt x="358058" y="295120"/>
                  </a:lnTo>
                  <a:lnTo>
                    <a:pt x="313301" y="258230"/>
                  </a:lnTo>
                  <a:lnTo>
                    <a:pt x="268543" y="221340"/>
                  </a:lnTo>
                  <a:lnTo>
                    <a:pt x="223786" y="184450"/>
                  </a:lnTo>
                  <a:lnTo>
                    <a:pt x="179029" y="147560"/>
                  </a:lnTo>
                  <a:lnTo>
                    <a:pt x="134271" y="110670"/>
                  </a:lnTo>
                  <a:lnTo>
                    <a:pt x="89514" y="73780"/>
                  </a:lnTo>
                  <a:lnTo>
                    <a:pt x="44757" y="36890"/>
                  </a:lnTo>
                  <a:close/>
                </a:path>
              </a:pathLst>
            </a:custGeom>
            <a:solidFill>
              <a:srgbClr val="AAF400">
                <a:alpha val="100000"/>
              </a:srgbClr>
            </a:solidFill>
            <a:ln w="13550" cap="flat">
              <a:solidFill>
                <a:srgbClr val="000000">
                  <a:alpha val="100000"/>
                </a:srgbClr>
              </a:solidFill>
              <a:prstDash val="solid"/>
              <a:miter/>
            </a:ln>
          </p:spPr>
          <p:txBody>
            <a:bodyPr/>
            <a:lstStyle/>
            <a:p/>
          </p:txBody>
        </p:sp>
        <p:sp>
          <p:nvSpPr>
            <p:cNvPr id="9" name="pg9"/>
            <p:cNvSpPr/>
            <p:nvPr/>
          </p:nvSpPr>
          <p:spPr>
            <a:xfrm>
              <a:off x="2376849" y="3410988"/>
              <a:ext cx="955942" cy="1571085"/>
            </a:xfrm>
            <a:custGeom>
              <a:avLst/>
              <a:pathLst>
                <a:path w="955942" h="1571085">
                  <a:moveTo>
                    <a:pt x="0" y="0"/>
                  </a:moveTo>
                  <a:lnTo>
                    <a:pt x="20715" y="54175"/>
                  </a:lnTo>
                  <a:lnTo>
                    <a:pt x="41430" y="108350"/>
                  </a:lnTo>
                  <a:lnTo>
                    <a:pt x="62146" y="162526"/>
                  </a:lnTo>
                  <a:lnTo>
                    <a:pt x="82861" y="216701"/>
                  </a:lnTo>
                  <a:lnTo>
                    <a:pt x="103576" y="270876"/>
                  </a:lnTo>
                  <a:lnTo>
                    <a:pt x="124292" y="325052"/>
                  </a:lnTo>
                  <a:lnTo>
                    <a:pt x="145007" y="379227"/>
                  </a:lnTo>
                  <a:lnTo>
                    <a:pt x="165722" y="433402"/>
                  </a:lnTo>
                  <a:lnTo>
                    <a:pt x="186438" y="487578"/>
                  </a:lnTo>
                  <a:lnTo>
                    <a:pt x="207153" y="541753"/>
                  </a:lnTo>
                  <a:lnTo>
                    <a:pt x="227868" y="595928"/>
                  </a:lnTo>
                  <a:lnTo>
                    <a:pt x="248584" y="650104"/>
                  </a:lnTo>
                  <a:lnTo>
                    <a:pt x="269299" y="704279"/>
                  </a:lnTo>
                  <a:lnTo>
                    <a:pt x="290014" y="758454"/>
                  </a:lnTo>
                  <a:lnTo>
                    <a:pt x="310730" y="812630"/>
                  </a:lnTo>
                  <a:lnTo>
                    <a:pt x="331445" y="866805"/>
                  </a:lnTo>
                  <a:lnTo>
                    <a:pt x="352160" y="920980"/>
                  </a:lnTo>
                  <a:lnTo>
                    <a:pt x="372876" y="975156"/>
                  </a:lnTo>
                  <a:lnTo>
                    <a:pt x="393591" y="1029331"/>
                  </a:lnTo>
                  <a:lnTo>
                    <a:pt x="414306" y="1083506"/>
                  </a:lnTo>
                  <a:lnTo>
                    <a:pt x="435022" y="1137682"/>
                  </a:lnTo>
                  <a:lnTo>
                    <a:pt x="455737" y="1191857"/>
                  </a:lnTo>
                  <a:lnTo>
                    <a:pt x="476452" y="1246033"/>
                  </a:lnTo>
                  <a:lnTo>
                    <a:pt x="497168" y="1300208"/>
                  </a:lnTo>
                  <a:lnTo>
                    <a:pt x="517883" y="1354383"/>
                  </a:lnTo>
                  <a:lnTo>
                    <a:pt x="538598" y="1408559"/>
                  </a:lnTo>
                  <a:lnTo>
                    <a:pt x="559314" y="1462734"/>
                  </a:lnTo>
                  <a:lnTo>
                    <a:pt x="580029" y="1516909"/>
                  </a:lnTo>
                  <a:lnTo>
                    <a:pt x="600744" y="1571085"/>
                  </a:lnTo>
                  <a:lnTo>
                    <a:pt x="654081" y="1549638"/>
                  </a:lnTo>
                  <a:lnTo>
                    <a:pt x="706653" y="1526382"/>
                  </a:lnTo>
                  <a:lnTo>
                    <a:pt x="758400" y="1501342"/>
                  </a:lnTo>
                  <a:lnTo>
                    <a:pt x="809262" y="1474549"/>
                  </a:lnTo>
                  <a:lnTo>
                    <a:pt x="859178" y="1446034"/>
                  </a:lnTo>
                  <a:lnTo>
                    <a:pt x="908090" y="1415829"/>
                  </a:lnTo>
                  <a:lnTo>
                    <a:pt x="955942" y="1383971"/>
                  </a:lnTo>
                  <a:lnTo>
                    <a:pt x="922978" y="1336248"/>
                  </a:lnTo>
                  <a:lnTo>
                    <a:pt x="890015" y="1288525"/>
                  </a:lnTo>
                  <a:lnTo>
                    <a:pt x="857051" y="1240802"/>
                  </a:lnTo>
                  <a:lnTo>
                    <a:pt x="824088" y="1193078"/>
                  </a:lnTo>
                  <a:lnTo>
                    <a:pt x="791124" y="1145355"/>
                  </a:lnTo>
                  <a:lnTo>
                    <a:pt x="758160" y="1097632"/>
                  </a:lnTo>
                  <a:lnTo>
                    <a:pt x="725197" y="1049909"/>
                  </a:lnTo>
                  <a:lnTo>
                    <a:pt x="692233" y="1002186"/>
                  </a:lnTo>
                  <a:lnTo>
                    <a:pt x="659270" y="954463"/>
                  </a:lnTo>
                  <a:lnTo>
                    <a:pt x="626306" y="906739"/>
                  </a:lnTo>
                  <a:lnTo>
                    <a:pt x="593343" y="859016"/>
                  </a:lnTo>
                  <a:lnTo>
                    <a:pt x="560379" y="811293"/>
                  </a:lnTo>
                  <a:lnTo>
                    <a:pt x="527416" y="763570"/>
                  </a:lnTo>
                  <a:lnTo>
                    <a:pt x="494452" y="715847"/>
                  </a:lnTo>
                  <a:lnTo>
                    <a:pt x="461489" y="668124"/>
                  </a:lnTo>
                  <a:lnTo>
                    <a:pt x="428525" y="620401"/>
                  </a:lnTo>
                  <a:lnTo>
                    <a:pt x="395562" y="572677"/>
                  </a:lnTo>
                  <a:lnTo>
                    <a:pt x="362598" y="524954"/>
                  </a:lnTo>
                  <a:lnTo>
                    <a:pt x="329635" y="477231"/>
                  </a:lnTo>
                  <a:lnTo>
                    <a:pt x="296671" y="429508"/>
                  </a:lnTo>
                  <a:lnTo>
                    <a:pt x="263708" y="381785"/>
                  </a:lnTo>
                  <a:lnTo>
                    <a:pt x="230744" y="334062"/>
                  </a:lnTo>
                  <a:lnTo>
                    <a:pt x="197781" y="286338"/>
                  </a:lnTo>
                  <a:lnTo>
                    <a:pt x="164817" y="238615"/>
                  </a:lnTo>
                  <a:lnTo>
                    <a:pt x="131854" y="190892"/>
                  </a:lnTo>
                  <a:lnTo>
                    <a:pt x="98890" y="143169"/>
                  </a:lnTo>
                  <a:lnTo>
                    <a:pt x="65927" y="95446"/>
                  </a:lnTo>
                  <a:lnTo>
                    <a:pt x="32963" y="47723"/>
                  </a:lnTo>
                  <a:close/>
                </a:path>
              </a:pathLst>
            </a:custGeom>
            <a:solidFill>
              <a:srgbClr val="DEA0FD">
                <a:alpha val="100000"/>
              </a:srgbClr>
            </a:solidFill>
            <a:ln w="13550" cap="flat">
              <a:solidFill>
                <a:srgbClr val="000000">
                  <a:alpha val="100000"/>
                </a:srgbClr>
              </a:solidFill>
              <a:prstDash val="solid"/>
              <a:miter/>
            </a:ln>
          </p:spPr>
          <p:txBody>
            <a:bodyPr/>
            <a:lstStyle/>
            <a:p/>
          </p:txBody>
        </p:sp>
        <p:sp>
          <p:nvSpPr>
            <p:cNvPr id="10" name="pg10"/>
            <p:cNvSpPr/>
            <p:nvPr/>
          </p:nvSpPr>
          <p:spPr>
            <a:xfrm>
              <a:off x="2376849" y="3410988"/>
              <a:ext cx="600744" cy="1665465"/>
            </a:xfrm>
            <a:custGeom>
              <a:avLst/>
              <a:pathLst>
                <a:path w="600744" h="1665465">
                  <a:moveTo>
                    <a:pt x="0" y="0"/>
                  </a:moveTo>
                  <a:lnTo>
                    <a:pt x="8118" y="57429"/>
                  </a:lnTo>
                  <a:lnTo>
                    <a:pt x="16236" y="114859"/>
                  </a:lnTo>
                  <a:lnTo>
                    <a:pt x="24354" y="172289"/>
                  </a:lnTo>
                  <a:lnTo>
                    <a:pt x="32473" y="229719"/>
                  </a:lnTo>
                  <a:lnTo>
                    <a:pt x="40591" y="287149"/>
                  </a:lnTo>
                  <a:lnTo>
                    <a:pt x="48709" y="344579"/>
                  </a:lnTo>
                  <a:lnTo>
                    <a:pt x="56828" y="402008"/>
                  </a:lnTo>
                  <a:lnTo>
                    <a:pt x="64946" y="459438"/>
                  </a:lnTo>
                  <a:lnTo>
                    <a:pt x="73064" y="516868"/>
                  </a:lnTo>
                  <a:lnTo>
                    <a:pt x="81182" y="574298"/>
                  </a:lnTo>
                  <a:lnTo>
                    <a:pt x="89301" y="631728"/>
                  </a:lnTo>
                  <a:lnTo>
                    <a:pt x="97419" y="689158"/>
                  </a:lnTo>
                  <a:lnTo>
                    <a:pt x="105537" y="746587"/>
                  </a:lnTo>
                  <a:lnTo>
                    <a:pt x="113656" y="804017"/>
                  </a:lnTo>
                  <a:lnTo>
                    <a:pt x="121774" y="861447"/>
                  </a:lnTo>
                  <a:lnTo>
                    <a:pt x="129892" y="918877"/>
                  </a:lnTo>
                  <a:lnTo>
                    <a:pt x="138010" y="976307"/>
                  </a:lnTo>
                  <a:lnTo>
                    <a:pt x="146129" y="1033737"/>
                  </a:lnTo>
                  <a:lnTo>
                    <a:pt x="154247" y="1091167"/>
                  </a:lnTo>
                  <a:lnTo>
                    <a:pt x="162365" y="1148596"/>
                  </a:lnTo>
                  <a:lnTo>
                    <a:pt x="170484" y="1206026"/>
                  </a:lnTo>
                  <a:lnTo>
                    <a:pt x="178602" y="1263456"/>
                  </a:lnTo>
                  <a:lnTo>
                    <a:pt x="186720" y="1320886"/>
                  </a:lnTo>
                  <a:lnTo>
                    <a:pt x="194839" y="1378316"/>
                  </a:lnTo>
                  <a:lnTo>
                    <a:pt x="202957" y="1435746"/>
                  </a:lnTo>
                  <a:lnTo>
                    <a:pt x="211075" y="1493175"/>
                  </a:lnTo>
                  <a:lnTo>
                    <a:pt x="219193" y="1550605"/>
                  </a:lnTo>
                  <a:lnTo>
                    <a:pt x="227312" y="1608035"/>
                  </a:lnTo>
                  <a:lnTo>
                    <a:pt x="235430" y="1665465"/>
                  </a:lnTo>
                  <a:lnTo>
                    <a:pt x="297647" y="1655478"/>
                  </a:lnTo>
                  <a:lnTo>
                    <a:pt x="359447" y="1643167"/>
                  </a:lnTo>
                  <a:lnTo>
                    <a:pt x="420742" y="1628551"/>
                  </a:lnTo>
                  <a:lnTo>
                    <a:pt x="481446" y="1611648"/>
                  </a:lnTo>
                  <a:lnTo>
                    <a:pt x="541475" y="1592484"/>
                  </a:lnTo>
                  <a:lnTo>
                    <a:pt x="600744" y="1571085"/>
                  </a:lnTo>
                  <a:lnTo>
                    <a:pt x="580029" y="1516909"/>
                  </a:lnTo>
                  <a:lnTo>
                    <a:pt x="559314" y="1462734"/>
                  </a:lnTo>
                  <a:lnTo>
                    <a:pt x="538598" y="1408559"/>
                  </a:lnTo>
                  <a:lnTo>
                    <a:pt x="517883" y="1354383"/>
                  </a:lnTo>
                  <a:lnTo>
                    <a:pt x="497168" y="1300208"/>
                  </a:lnTo>
                  <a:lnTo>
                    <a:pt x="476452" y="1246033"/>
                  </a:lnTo>
                  <a:lnTo>
                    <a:pt x="455737" y="1191857"/>
                  </a:lnTo>
                  <a:lnTo>
                    <a:pt x="435022" y="1137682"/>
                  </a:lnTo>
                  <a:lnTo>
                    <a:pt x="414306" y="1083506"/>
                  </a:lnTo>
                  <a:lnTo>
                    <a:pt x="393591" y="1029331"/>
                  </a:lnTo>
                  <a:lnTo>
                    <a:pt x="372876" y="975156"/>
                  </a:lnTo>
                  <a:lnTo>
                    <a:pt x="352160" y="920980"/>
                  </a:lnTo>
                  <a:lnTo>
                    <a:pt x="331445" y="866805"/>
                  </a:lnTo>
                  <a:lnTo>
                    <a:pt x="310730" y="812630"/>
                  </a:lnTo>
                  <a:lnTo>
                    <a:pt x="290014" y="758454"/>
                  </a:lnTo>
                  <a:lnTo>
                    <a:pt x="269299" y="704279"/>
                  </a:lnTo>
                  <a:lnTo>
                    <a:pt x="248584" y="650104"/>
                  </a:lnTo>
                  <a:lnTo>
                    <a:pt x="227868" y="595928"/>
                  </a:lnTo>
                  <a:lnTo>
                    <a:pt x="207153" y="541753"/>
                  </a:lnTo>
                  <a:lnTo>
                    <a:pt x="186438" y="487578"/>
                  </a:lnTo>
                  <a:lnTo>
                    <a:pt x="165722" y="433402"/>
                  </a:lnTo>
                  <a:lnTo>
                    <a:pt x="145007" y="379227"/>
                  </a:lnTo>
                  <a:lnTo>
                    <a:pt x="124292" y="325052"/>
                  </a:lnTo>
                  <a:lnTo>
                    <a:pt x="103576" y="270876"/>
                  </a:lnTo>
                  <a:lnTo>
                    <a:pt x="82861" y="216701"/>
                  </a:lnTo>
                  <a:lnTo>
                    <a:pt x="62146" y="162526"/>
                  </a:lnTo>
                  <a:lnTo>
                    <a:pt x="41430" y="108350"/>
                  </a:lnTo>
                  <a:lnTo>
                    <a:pt x="20715" y="54175"/>
                  </a:lnTo>
                  <a:close/>
                </a:path>
              </a:pathLst>
            </a:custGeom>
            <a:solidFill>
              <a:srgbClr val="C075A6">
                <a:alpha val="100000"/>
              </a:srgbClr>
            </a:solidFill>
            <a:ln w="13550" cap="flat">
              <a:solidFill>
                <a:srgbClr val="000000">
                  <a:alpha val="100000"/>
                </a:srgbClr>
              </a:solidFill>
              <a:prstDash val="solid"/>
              <a:miter/>
            </a:ln>
          </p:spPr>
          <p:txBody>
            <a:bodyPr/>
            <a:lstStyle/>
            <a:p/>
          </p:txBody>
        </p:sp>
        <p:sp>
          <p:nvSpPr>
            <p:cNvPr id="11" name="pg11"/>
            <p:cNvSpPr/>
            <p:nvPr/>
          </p:nvSpPr>
          <p:spPr>
            <a:xfrm>
              <a:off x="2246377" y="3410988"/>
              <a:ext cx="365902" cy="1682002"/>
            </a:xfrm>
            <a:custGeom>
              <a:avLst/>
              <a:pathLst>
                <a:path w="365902" h="1682002">
                  <a:moveTo>
                    <a:pt x="130471" y="0"/>
                  </a:moveTo>
                  <a:lnTo>
                    <a:pt x="125972" y="57826"/>
                  </a:lnTo>
                  <a:lnTo>
                    <a:pt x="121473" y="115652"/>
                  </a:lnTo>
                  <a:lnTo>
                    <a:pt x="116974" y="173478"/>
                  </a:lnTo>
                  <a:lnTo>
                    <a:pt x="112475" y="231304"/>
                  </a:lnTo>
                  <a:lnTo>
                    <a:pt x="107976" y="289130"/>
                  </a:lnTo>
                  <a:lnTo>
                    <a:pt x="103477" y="346956"/>
                  </a:lnTo>
                  <a:lnTo>
                    <a:pt x="98978" y="404782"/>
                  </a:lnTo>
                  <a:lnTo>
                    <a:pt x="94479" y="462608"/>
                  </a:lnTo>
                  <a:lnTo>
                    <a:pt x="89980" y="520434"/>
                  </a:lnTo>
                  <a:lnTo>
                    <a:pt x="85481" y="578260"/>
                  </a:lnTo>
                  <a:lnTo>
                    <a:pt x="80982" y="636086"/>
                  </a:lnTo>
                  <a:lnTo>
                    <a:pt x="76483" y="693912"/>
                  </a:lnTo>
                  <a:lnTo>
                    <a:pt x="71984" y="751738"/>
                  </a:lnTo>
                  <a:lnTo>
                    <a:pt x="67485" y="809564"/>
                  </a:lnTo>
                  <a:lnTo>
                    <a:pt x="62986" y="867390"/>
                  </a:lnTo>
                  <a:lnTo>
                    <a:pt x="58487" y="925216"/>
                  </a:lnTo>
                  <a:lnTo>
                    <a:pt x="53988" y="983042"/>
                  </a:lnTo>
                  <a:lnTo>
                    <a:pt x="49489" y="1040868"/>
                  </a:lnTo>
                  <a:lnTo>
                    <a:pt x="44990" y="1098694"/>
                  </a:lnTo>
                  <a:lnTo>
                    <a:pt x="40491" y="1156521"/>
                  </a:lnTo>
                  <a:lnTo>
                    <a:pt x="35992" y="1214347"/>
                  </a:lnTo>
                  <a:lnTo>
                    <a:pt x="31493" y="1272173"/>
                  </a:lnTo>
                  <a:lnTo>
                    <a:pt x="26994" y="1329999"/>
                  </a:lnTo>
                  <a:lnTo>
                    <a:pt x="22495" y="1387825"/>
                  </a:lnTo>
                  <a:lnTo>
                    <a:pt x="17996" y="1445651"/>
                  </a:lnTo>
                  <a:lnTo>
                    <a:pt x="13497" y="1503477"/>
                  </a:lnTo>
                  <a:lnTo>
                    <a:pt x="8998" y="1561303"/>
                  </a:lnTo>
                  <a:lnTo>
                    <a:pt x="4499" y="1619129"/>
                  </a:lnTo>
                  <a:lnTo>
                    <a:pt x="0" y="1676955"/>
                  </a:lnTo>
                  <a:lnTo>
                    <a:pt x="61023" y="1680589"/>
                  </a:lnTo>
                  <a:lnTo>
                    <a:pt x="122138" y="1682002"/>
                  </a:lnTo>
                  <a:lnTo>
                    <a:pt x="183264" y="1681194"/>
                  </a:lnTo>
                  <a:lnTo>
                    <a:pt x="244321" y="1678165"/>
                  </a:lnTo>
                  <a:lnTo>
                    <a:pt x="305227" y="1672920"/>
                  </a:lnTo>
                  <a:lnTo>
                    <a:pt x="365902" y="1665465"/>
                  </a:lnTo>
                  <a:lnTo>
                    <a:pt x="357784" y="1608035"/>
                  </a:lnTo>
                  <a:lnTo>
                    <a:pt x="349665" y="1550605"/>
                  </a:lnTo>
                  <a:lnTo>
                    <a:pt x="341547" y="1493175"/>
                  </a:lnTo>
                  <a:lnTo>
                    <a:pt x="333429" y="1435746"/>
                  </a:lnTo>
                  <a:lnTo>
                    <a:pt x="325310" y="1378316"/>
                  </a:lnTo>
                  <a:lnTo>
                    <a:pt x="317192" y="1320886"/>
                  </a:lnTo>
                  <a:lnTo>
                    <a:pt x="309074" y="1263456"/>
                  </a:lnTo>
                  <a:lnTo>
                    <a:pt x="300956" y="1206026"/>
                  </a:lnTo>
                  <a:lnTo>
                    <a:pt x="292837" y="1148596"/>
                  </a:lnTo>
                  <a:lnTo>
                    <a:pt x="284719" y="1091167"/>
                  </a:lnTo>
                  <a:lnTo>
                    <a:pt x="276601" y="1033737"/>
                  </a:lnTo>
                  <a:lnTo>
                    <a:pt x="268482" y="976307"/>
                  </a:lnTo>
                  <a:lnTo>
                    <a:pt x="260364" y="918877"/>
                  </a:lnTo>
                  <a:lnTo>
                    <a:pt x="252246" y="861447"/>
                  </a:lnTo>
                  <a:lnTo>
                    <a:pt x="244127" y="804017"/>
                  </a:lnTo>
                  <a:lnTo>
                    <a:pt x="236009" y="746587"/>
                  </a:lnTo>
                  <a:lnTo>
                    <a:pt x="227891" y="689158"/>
                  </a:lnTo>
                  <a:lnTo>
                    <a:pt x="219773" y="631728"/>
                  </a:lnTo>
                  <a:lnTo>
                    <a:pt x="211654" y="574298"/>
                  </a:lnTo>
                  <a:lnTo>
                    <a:pt x="203536" y="516868"/>
                  </a:lnTo>
                  <a:lnTo>
                    <a:pt x="195418" y="459438"/>
                  </a:lnTo>
                  <a:lnTo>
                    <a:pt x="187299" y="402008"/>
                  </a:lnTo>
                  <a:lnTo>
                    <a:pt x="179181" y="344579"/>
                  </a:lnTo>
                  <a:lnTo>
                    <a:pt x="171063" y="287149"/>
                  </a:lnTo>
                  <a:lnTo>
                    <a:pt x="162945" y="229719"/>
                  </a:lnTo>
                  <a:lnTo>
                    <a:pt x="154826" y="172289"/>
                  </a:lnTo>
                  <a:lnTo>
                    <a:pt x="146708" y="114859"/>
                  </a:lnTo>
                  <a:lnTo>
                    <a:pt x="138590" y="57429"/>
                  </a:lnTo>
                  <a:close/>
                </a:path>
              </a:pathLst>
            </a:custGeom>
            <a:solidFill>
              <a:srgbClr val="F7E1A0">
                <a:alpha val="100000"/>
              </a:srgbClr>
            </a:solidFill>
            <a:ln w="13550" cap="flat">
              <a:solidFill>
                <a:srgbClr val="000000">
                  <a:alpha val="100000"/>
                </a:srgbClr>
              </a:solidFill>
              <a:prstDash val="solid"/>
              <a:miter/>
            </a:ln>
          </p:spPr>
          <p:txBody>
            <a:bodyPr/>
            <a:lstStyle/>
            <a:p/>
          </p:txBody>
        </p:sp>
        <p:sp>
          <p:nvSpPr>
            <p:cNvPr id="12" name="pg12"/>
            <p:cNvSpPr/>
            <p:nvPr/>
          </p:nvSpPr>
          <p:spPr>
            <a:xfrm>
              <a:off x="1943593" y="3410988"/>
              <a:ext cx="433255" cy="1676955"/>
            </a:xfrm>
            <a:custGeom>
              <a:avLst/>
              <a:pathLst>
                <a:path w="433255" h="1676955">
                  <a:moveTo>
                    <a:pt x="433255" y="0"/>
                  </a:moveTo>
                  <a:lnTo>
                    <a:pt x="418315" y="56043"/>
                  </a:lnTo>
                  <a:lnTo>
                    <a:pt x="403375" y="112087"/>
                  </a:lnTo>
                  <a:lnTo>
                    <a:pt x="388435" y="168131"/>
                  </a:lnTo>
                  <a:lnTo>
                    <a:pt x="373496" y="224174"/>
                  </a:lnTo>
                  <a:lnTo>
                    <a:pt x="358556" y="280218"/>
                  </a:lnTo>
                  <a:lnTo>
                    <a:pt x="343616" y="336262"/>
                  </a:lnTo>
                  <a:lnTo>
                    <a:pt x="328676" y="392305"/>
                  </a:lnTo>
                  <a:lnTo>
                    <a:pt x="313736" y="448349"/>
                  </a:lnTo>
                  <a:lnTo>
                    <a:pt x="298796" y="504393"/>
                  </a:lnTo>
                  <a:lnTo>
                    <a:pt x="283857" y="560436"/>
                  </a:lnTo>
                  <a:lnTo>
                    <a:pt x="268917" y="616480"/>
                  </a:lnTo>
                  <a:lnTo>
                    <a:pt x="253977" y="672524"/>
                  </a:lnTo>
                  <a:lnTo>
                    <a:pt x="239037" y="728567"/>
                  </a:lnTo>
                  <a:lnTo>
                    <a:pt x="224097" y="784611"/>
                  </a:lnTo>
                  <a:lnTo>
                    <a:pt x="209157" y="840655"/>
                  </a:lnTo>
                  <a:lnTo>
                    <a:pt x="194217" y="896698"/>
                  </a:lnTo>
                  <a:lnTo>
                    <a:pt x="179278" y="952742"/>
                  </a:lnTo>
                  <a:lnTo>
                    <a:pt x="164338" y="1008786"/>
                  </a:lnTo>
                  <a:lnTo>
                    <a:pt x="149398" y="1064829"/>
                  </a:lnTo>
                  <a:lnTo>
                    <a:pt x="134458" y="1120873"/>
                  </a:lnTo>
                  <a:lnTo>
                    <a:pt x="119518" y="1176917"/>
                  </a:lnTo>
                  <a:lnTo>
                    <a:pt x="104578" y="1232961"/>
                  </a:lnTo>
                  <a:lnTo>
                    <a:pt x="89639" y="1289004"/>
                  </a:lnTo>
                  <a:lnTo>
                    <a:pt x="74699" y="1345048"/>
                  </a:lnTo>
                  <a:lnTo>
                    <a:pt x="59759" y="1401092"/>
                  </a:lnTo>
                  <a:lnTo>
                    <a:pt x="44819" y="1457135"/>
                  </a:lnTo>
                  <a:lnTo>
                    <a:pt x="29879" y="1513179"/>
                  </a:lnTo>
                  <a:lnTo>
                    <a:pt x="14939" y="1569223"/>
                  </a:lnTo>
                  <a:lnTo>
                    <a:pt x="0" y="1625266"/>
                  </a:lnTo>
                  <a:lnTo>
                    <a:pt x="59719" y="1640022"/>
                  </a:lnTo>
                  <a:lnTo>
                    <a:pt x="119937" y="1652584"/>
                  </a:lnTo>
                  <a:lnTo>
                    <a:pt x="180575" y="1662935"/>
                  </a:lnTo>
                  <a:lnTo>
                    <a:pt x="241551" y="1671063"/>
                  </a:lnTo>
                  <a:lnTo>
                    <a:pt x="302783" y="1676955"/>
                  </a:lnTo>
                  <a:lnTo>
                    <a:pt x="307282" y="1619129"/>
                  </a:lnTo>
                  <a:lnTo>
                    <a:pt x="311781" y="1561303"/>
                  </a:lnTo>
                  <a:lnTo>
                    <a:pt x="316280" y="1503477"/>
                  </a:lnTo>
                  <a:lnTo>
                    <a:pt x="320779" y="1445651"/>
                  </a:lnTo>
                  <a:lnTo>
                    <a:pt x="325278" y="1387825"/>
                  </a:lnTo>
                  <a:lnTo>
                    <a:pt x="329777" y="1329999"/>
                  </a:lnTo>
                  <a:lnTo>
                    <a:pt x="334276" y="1272173"/>
                  </a:lnTo>
                  <a:lnTo>
                    <a:pt x="338775" y="1214347"/>
                  </a:lnTo>
                  <a:lnTo>
                    <a:pt x="343274" y="1156521"/>
                  </a:lnTo>
                  <a:lnTo>
                    <a:pt x="347773" y="1098694"/>
                  </a:lnTo>
                  <a:lnTo>
                    <a:pt x="352272" y="1040868"/>
                  </a:lnTo>
                  <a:lnTo>
                    <a:pt x="356771" y="983042"/>
                  </a:lnTo>
                  <a:lnTo>
                    <a:pt x="361271" y="925216"/>
                  </a:lnTo>
                  <a:lnTo>
                    <a:pt x="365770" y="867390"/>
                  </a:lnTo>
                  <a:lnTo>
                    <a:pt x="370269" y="809564"/>
                  </a:lnTo>
                  <a:lnTo>
                    <a:pt x="374768" y="751738"/>
                  </a:lnTo>
                  <a:lnTo>
                    <a:pt x="379267" y="693912"/>
                  </a:lnTo>
                  <a:lnTo>
                    <a:pt x="383766" y="636086"/>
                  </a:lnTo>
                  <a:lnTo>
                    <a:pt x="388265" y="578260"/>
                  </a:lnTo>
                  <a:lnTo>
                    <a:pt x="392764" y="520434"/>
                  </a:lnTo>
                  <a:lnTo>
                    <a:pt x="397263" y="462608"/>
                  </a:lnTo>
                  <a:lnTo>
                    <a:pt x="401762" y="404782"/>
                  </a:lnTo>
                  <a:lnTo>
                    <a:pt x="406261" y="346956"/>
                  </a:lnTo>
                  <a:lnTo>
                    <a:pt x="410760" y="289130"/>
                  </a:lnTo>
                  <a:lnTo>
                    <a:pt x="415259" y="231304"/>
                  </a:lnTo>
                  <a:lnTo>
                    <a:pt x="419758" y="173478"/>
                  </a:lnTo>
                  <a:lnTo>
                    <a:pt x="424257" y="115652"/>
                  </a:lnTo>
                  <a:lnTo>
                    <a:pt x="428756" y="57826"/>
                  </a:lnTo>
                  <a:close/>
                </a:path>
              </a:pathLst>
            </a:custGeom>
            <a:solidFill>
              <a:srgbClr val="FC1CBF">
                <a:alpha val="100000"/>
              </a:srgbClr>
            </a:solidFill>
            <a:ln w="13550" cap="flat">
              <a:solidFill>
                <a:srgbClr val="000000">
                  <a:alpha val="100000"/>
                </a:srgbClr>
              </a:solidFill>
              <a:prstDash val="solid"/>
              <a:miter/>
            </a:ln>
          </p:spPr>
          <p:txBody>
            <a:bodyPr/>
            <a:lstStyle/>
            <a:p/>
          </p:txBody>
        </p:sp>
        <p:sp>
          <p:nvSpPr>
            <p:cNvPr id="13" name="pg13"/>
            <p:cNvSpPr/>
            <p:nvPr/>
          </p:nvSpPr>
          <p:spPr>
            <a:xfrm>
              <a:off x="1675508" y="3410988"/>
              <a:ext cx="701340" cy="1625266"/>
            </a:xfrm>
            <a:custGeom>
              <a:avLst/>
              <a:pathLst>
                <a:path w="701340" h="1625266">
                  <a:moveTo>
                    <a:pt x="701340" y="0"/>
                  </a:moveTo>
                  <a:lnTo>
                    <a:pt x="677156" y="52718"/>
                  </a:lnTo>
                  <a:lnTo>
                    <a:pt x="652972" y="105436"/>
                  </a:lnTo>
                  <a:lnTo>
                    <a:pt x="628788" y="158154"/>
                  </a:lnTo>
                  <a:lnTo>
                    <a:pt x="604604" y="210873"/>
                  </a:lnTo>
                  <a:lnTo>
                    <a:pt x="580420" y="263591"/>
                  </a:lnTo>
                  <a:lnTo>
                    <a:pt x="556235" y="316309"/>
                  </a:lnTo>
                  <a:lnTo>
                    <a:pt x="532051" y="369028"/>
                  </a:lnTo>
                  <a:lnTo>
                    <a:pt x="507867" y="421746"/>
                  </a:lnTo>
                  <a:lnTo>
                    <a:pt x="483683" y="474464"/>
                  </a:lnTo>
                  <a:lnTo>
                    <a:pt x="459499" y="527183"/>
                  </a:lnTo>
                  <a:lnTo>
                    <a:pt x="435315" y="579901"/>
                  </a:lnTo>
                  <a:lnTo>
                    <a:pt x="411130" y="632619"/>
                  </a:lnTo>
                  <a:lnTo>
                    <a:pt x="386946" y="685337"/>
                  </a:lnTo>
                  <a:lnTo>
                    <a:pt x="362762" y="738056"/>
                  </a:lnTo>
                  <a:lnTo>
                    <a:pt x="338578" y="790774"/>
                  </a:lnTo>
                  <a:lnTo>
                    <a:pt x="314394" y="843492"/>
                  </a:lnTo>
                  <a:lnTo>
                    <a:pt x="290210" y="896211"/>
                  </a:lnTo>
                  <a:lnTo>
                    <a:pt x="266025" y="948929"/>
                  </a:lnTo>
                  <a:lnTo>
                    <a:pt x="241841" y="1001647"/>
                  </a:lnTo>
                  <a:lnTo>
                    <a:pt x="217657" y="1054366"/>
                  </a:lnTo>
                  <a:lnTo>
                    <a:pt x="193473" y="1107084"/>
                  </a:lnTo>
                  <a:lnTo>
                    <a:pt x="169289" y="1159802"/>
                  </a:lnTo>
                  <a:lnTo>
                    <a:pt x="145105" y="1212520"/>
                  </a:lnTo>
                  <a:lnTo>
                    <a:pt x="120920" y="1265239"/>
                  </a:lnTo>
                  <a:lnTo>
                    <a:pt x="96736" y="1317957"/>
                  </a:lnTo>
                  <a:lnTo>
                    <a:pt x="72552" y="1370675"/>
                  </a:lnTo>
                  <a:lnTo>
                    <a:pt x="48368" y="1423394"/>
                  </a:lnTo>
                  <a:lnTo>
                    <a:pt x="24184" y="1476112"/>
                  </a:lnTo>
                  <a:lnTo>
                    <a:pt x="0" y="1528830"/>
                  </a:lnTo>
                  <a:lnTo>
                    <a:pt x="52246" y="1551734"/>
                  </a:lnTo>
                  <a:lnTo>
                    <a:pt x="105239" y="1572852"/>
                  </a:lnTo>
                  <a:lnTo>
                    <a:pt x="158918" y="1592162"/>
                  </a:lnTo>
                  <a:lnTo>
                    <a:pt x="213221" y="1609640"/>
                  </a:lnTo>
                  <a:lnTo>
                    <a:pt x="268085" y="1625266"/>
                  </a:lnTo>
                  <a:lnTo>
                    <a:pt x="283025" y="1569223"/>
                  </a:lnTo>
                  <a:lnTo>
                    <a:pt x="297965" y="1513179"/>
                  </a:lnTo>
                  <a:lnTo>
                    <a:pt x="312904" y="1457135"/>
                  </a:lnTo>
                  <a:lnTo>
                    <a:pt x="327844" y="1401092"/>
                  </a:lnTo>
                  <a:lnTo>
                    <a:pt x="342784" y="1345048"/>
                  </a:lnTo>
                  <a:lnTo>
                    <a:pt x="357724" y="1289004"/>
                  </a:lnTo>
                  <a:lnTo>
                    <a:pt x="372664" y="1232961"/>
                  </a:lnTo>
                  <a:lnTo>
                    <a:pt x="387604" y="1176917"/>
                  </a:lnTo>
                  <a:lnTo>
                    <a:pt x="402544" y="1120873"/>
                  </a:lnTo>
                  <a:lnTo>
                    <a:pt x="417483" y="1064829"/>
                  </a:lnTo>
                  <a:lnTo>
                    <a:pt x="432423" y="1008786"/>
                  </a:lnTo>
                  <a:lnTo>
                    <a:pt x="447363" y="952742"/>
                  </a:lnTo>
                  <a:lnTo>
                    <a:pt x="462303" y="896698"/>
                  </a:lnTo>
                  <a:lnTo>
                    <a:pt x="477243" y="840655"/>
                  </a:lnTo>
                  <a:lnTo>
                    <a:pt x="492183" y="784611"/>
                  </a:lnTo>
                  <a:lnTo>
                    <a:pt x="507122" y="728567"/>
                  </a:lnTo>
                  <a:lnTo>
                    <a:pt x="522062" y="672524"/>
                  </a:lnTo>
                  <a:lnTo>
                    <a:pt x="537002" y="616480"/>
                  </a:lnTo>
                  <a:lnTo>
                    <a:pt x="551942" y="560436"/>
                  </a:lnTo>
                  <a:lnTo>
                    <a:pt x="566882" y="504393"/>
                  </a:lnTo>
                  <a:lnTo>
                    <a:pt x="581822" y="448349"/>
                  </a:lnTo>
                  <a:lnTo>
                    <a:pt x="596762" y="392305"/>
                  </a:lnTo>
                  <a:lnTo>
                    <a:pt x="611701" y="336262"/>
                  </a:lnTo>
                  <a:lnTo>
                    <a:pt x="626641" y="280218"/>
                  </a:lnTo>
                  <a:lnTo>
                    <a:pt x="641581" y="224174"/>
                  </a:lnTo>
                  <a:lnTo>
                    <a:pt x="656521" y="168131"/>
                  </a:lnTo>
                  <a:lnTo>
                    <a:pt x="671461" y="112087"/>
                  </a:lnTo>
                  <a:lnTo>
                    <a:pt x="686401" y="56043"/>
                  </a:lnTo>
                  <a:close/>
                </a:path>
              </a:pathLst>
            </a:custGeom>
            <a:solidFill>
              <a:srgbClr val="FA0087">
                <a:alpha val="100000"/>
              </a:srgbClr>
            </a:solidFill>
            <a:ln w="13550" cap="flat">
              <a:solidFill>
                <a:srgbClr val="000000">
                  <a:alpha val="100000"/>
                </a:srgbClr>
              </a:solidFill>
              <a:prstDash val="solid"/>
              <a:miter/>
            </a:ln>
          </p:spPr>
          <p:txBody>
            <a:bodyPr/>
            <a:lstStyle/>
            <a:p/>
          </p:txBody>
        </p:sp>
        <p:sp>
          <p:nvSpPr>
            <p:cNvPr id="14" name="pg14"/>
            <p:cNvSpPr/>
            <p:nvPr/>
          </p:nvSpPr>
          <p:spPr>
            <a:xfrm>
              <a:off x="1464069" y="3410988"/>
              <a:ext cx="912779" cy="1528830"/>
            </a:xfrm>
            <a:custGeom>
              <a:avLst/>
              <a:pathLst>
                <a:path w="912779" h="1528830">
                  <a:moveTo>
                    <a:pt x="912779" y="0"/>
                  </a:moveTo>
                  <a:lnTo>
                    <a:pt x="881304" y="48717"/>
                  </a:lnTo>
                  <a:lnTo>
                    <a:pt x="849829" y="97435"/>
                  </a:lnTo>
                  <a:lnTo>
                    <a:pt x="818354" y="146152"/>
                  </a:lnTo>
                  <a:lnTo>
                    <a:pt x="786879" y="194870"/>
                  </a:lnTo>
                  <a:lnTo>
                    <a:pt x="755403" y="243588"/>
                  </a:lnTo>
                  <a:lnTo>
                    <a:pt x="723928" y="292305"/>
                  </a:lnTo>
                  <a:lnTo>
                    <a:pt x="692453" y="341023"/>
                  </a:lnTo>
                  <a:lnTo>
                    <a:pt x="660978" y="389741"/>
                  </a:lnTo>
                  <a:lnTo>
                    <a:pt x="629503" y="438458"/>
                  </a:lnTo>
                  <a:lnTo>
                    <a:pt x="598028" y="487176"/>
                  </a:lnTo>
                  <a:lnTo>
                    <a:pt x="566552" y="535893"/>
                  </a:lnTo>
                  <a:lnTo>
                    <a:pt x="535077" y="584611"/>
                  </a:lnTo>
                  <a:lnTo>
                    <a:pt x="503602" y="633329"/>
                  </a:lnTo>
                  <a:lnTo>
                    <a:pt x="472127" y="682046"/>
                  </a:lnTo>
                  <a:lnTo>
                    <a:pt x="440652" y="730764"/>
                  </a:lnTo>
                  <a:lnTo>
                    <a:pt x="409177" y="779482"/>
                  </a:lnTo>
                  <a:lnTo>
                    <a:pt x="377701" y="828199"/>
                  </a:lnTo>
                  <a:lnTo>
                    <a:pt x="346226" y="876917"/>
                  </a:lnTo>
                  <a:lnTo>
                    <a:pt x="314751" y="925634"/>
                  </a:lnTo>
                  <a:lnTo>
                    <a:pt x="283276" y="974352"/>
                  </a:lnTo>
                  <a:lnTo>
                    <a:pt x="251801" y="1023070"/>
                  </a:lnTo>
                  <a:lnTo>
                    <a:pt x="220326" y="1071787"/>
                  </a:lnTo>
                  <a:lnTo>
                    <a:pt x="188850" y="1120505"/>
                  </a:lnTo>
                  <a:lnTo>
                    <a:pt x="157375" y="1169223"/>
                  </a:lnTo>
                  <a:lnTo>
                    <a:pt x="125900" y="1217940"/>
                  </a:lnTo>
                  <a:lnTo>
                    <a:pt x="94425" y="1266658"/>
                  </a:lnTo>
                  <a:lnTo>
                    <a:pt x="62950" y="1315376"/>
                  </a:lnTo>
                  <a:lnTo>
                    <a:pt x="31475" y="1364093"/>
                  </a:lnTo>
                  <a:lnTo>
                    <a:pt x="0" y="1412811"/>
                  </a:lnTo>
                  <a:lnTo>
                    <a:pt x="51264" y="1444643"/>
                  </a:lnTo>
                  <a:lnTo>
                    <a:pt x="103637" y="1474615"/>
                  </a:lnTo>
                  <a:lnTo>
                    <a:pt x="157051" y="1502690"/>
                  </a:lnTo>
                  <a:lnTo>
                    <a:pt x="211438" y="1528830"/>
                  </a:lnTo>
                  <a:lnTo>
                    <a:pt x="235623" y="1476112"/>
                  </a:lnTo>
                  <a:lnTo>
                    <a:pt x="259807" y="1423394"/>
                  </a:lnTo>
                  <a:lnTo>
                    <a:pt x="283991" y="1370675"/>
                  </a:lnTo>
                  <a:lnTo>
                    <a:pt x="308175" y="1317957"/>
                  </a:lnTo>
                  <a:lnTo>
                    <a:pt x="332359" y="1265239"/>
                  </a:lnTo>
                  <a:lnTo>
                    <a:pt x="356543" y="1212520"/>
                  </a:lnTo>
                  <a:lnTo>
                    <a:pt x="380728" y="1159802"/>
                  </a:lnTo>
                  <a:lnTo>
                    <a:pt x="404912" y="1107084"/>
                  </a:lnTo>
                  <a:lnTo>
                    <a:pt x="429096" y="1054366"/>
                  </a:lnTo>
                  <a:lnTo>
                    <a:pt x="453280" y="1001647"/>
                  </a:lnTo>
                  <a:lnTo>
                    <a:pt x="477464" y="948929"/>
                  </a:lnTo>
                  <a:lnTo>
                    <a:pt x="501648" y="896211"/>
                  </a:lnTo>
                  <a:lnTo>
                    <a:pt x="525833" y="843492"/>
                  </a:lnTo>
                  <a:lnTo>
                    <a:pt x="550017" y="790774"/>
                  </a:lnTo>
                  <a:lnTo>
                    <a:pt x="574201" y="738056"/>
                  </a:lnTo>
                  <a:lnTo>
                    <a:pt x="598385" y="685337"/>
                  </a:lnTo>
                  <a:lnTo>
                    <a:pt x="622569" y="632619"/>
                  </a:lnTo>
                  <a:lnTo>
                    <a:pt x="646753" y="579901"/>
                  </a:lnTo>
                  <a:lnTo>
                    <a:pt x="670938" y="527183"/>
                  </a:lnTo>
                  <a:lnTo>
                    <a:pt x="695122" y="474464"/>
                  </a:lnTo>
                  <a:lnTo>
                    <a:pt x="719306" y="421746"/>
                  </a:lnTo>
                  <a:lnTo>
                    <a:pt x="743490" y="369028"/>
                  </a:lnTo>
                  <a:lnTo>
                    <a:pt x="767674" y="316309"/>
                  </a:lnTo>
                  <a:lnTo>
                    <a:pt x="791858" y="263591"/>
                  </a:lnTo>
                  <a:lnTo>
                    <a:pt x="816043" y="210873"/>
                  </a:lnTo>
                  <a:lnTo>
                    <a:pt x="840227" y="158154"/>
                  </a:lnTo>
                  <a:lnTo>
                    <a:pt x="864411" y="105436"/>
                  </a:lnTo>
                  <a:lnTo>
                    <a:pt x="888595" y="52718"/>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15" name="pg15"/>
            <p:cNvSpPr/>
            <p:nvPr/>
          </p:nvSpPr>
          <p:spPr>
            <a:xfrm>
              <a:off x="1288534" y="3410988"/>
              <a:ext cx="1088315" cy="1412811"/>
            </a:xfrm>
            <a:custGeom>
              <a:avLst/>
              <a:pathLst>
                <a:path w="1088315" h="1412811">
                  <a:moveTo>
                    <a:pt x="1088315" y="0"/>
                  </a:moveTo>
                  <a:lnTo>
                    <a:pt x="1050787" y="44223"/>
                  </a:lnTo>
                  <a:lnTo>
                    <a:pt x="1013258" y="88447"/>
                  </a:lnTo>
                  <a:lnTo>
                    <a:pt x="975730" y="132671"/>
                  </a:lnTo>
                  <a:lnTo>
                    <a:pt x="938202" y="176894"/>
                  </a:lnTo>
                  <a:lnTo>
                    <a:pt x="900674" y="221118"/>
                  </a:lnTo>
                  <a:lnTo>
                    <a:pt x="863146" y="265342"/>
                  </a:lnTo>
                  <a:lnTo>
                    <a:pt x="825618" y="309565"/>
                  </a:lnTo>
                  <a:lnTo>
                    <a:pt x="788090" y="353789"/>
                  </a:lnTo>
                  <a:lnTo>
                    <a:pt x="750562" y="398013"/>
                  </a:lnTo>
                  <a:lnTo>
                    <a:pt x="713034" y="442236"/>
                  </a:lnTo>
                  <a:lnTo>
                    <a:pt x="675505" y="486460"/>
                  </a:lnTo>
                  <a:lnTo>
                    <a:pt x="637977" y="530684"/>
                  </a:lnTo>
                  <a:lnTo>
                    <a:pt x="600449" y="574907"/>
                  </a:lnTo>
                  <a:lnTo>
                    <a:pt x="562921" y="619131"/>
                  </a:lnTo>
                  <a:lnTo>
                    <a:pt x="525393" y="663355"/>
                  </a:lnTo>
                  <a:lnTo>
                    <a:pt x="487865" y="707579"/>
                  </a:lnTo>
                  <a:lnTo>
                    <a:pt x="450337" y="751802"/>
                  </a:lnTo>
                  <a:lnTo>
                    <a:pt x="412809" y="796026"/>
                  </a:lnTo>
                  <a:lnTo>
                    <a:pt x="375281" y="840250"/>
                  </a:lnTo>
                  <a:lnTo>
                    <a:pt x="337752" y="884473"/>
                  </a:lnTo>
                  <a:lnTo>
                    <a:pt x="300224" y="928697"/>
                  </a:lnTo>
                  <a:lnTo>
                    <a:pt x="262696" y="972921"/>
                  </a:lnTo>
                  <a:lnTo>
                    <a:pt x="225168" y="1017144"/>
                  </a:lnTo>
                  <a:lnTo>
                    <a:pt x="187640" y="1061368"/>
                  </a:lnTo>
                  <a:lnTo>
                    <a:pt x="150112" y="1105592"/>
                  </a:lnTo>
                  <a:lnTo>
                    <a:pt x="112584" y="1149815"/>
                  </a:lnTo>
                  <a:lnTo>
                    <a:pt x="75056" y="1194039"/>
                  </a:lnTo>
                  <a:lnTo>
                    <a:pt x="37528" y="1238263"/>
                  </a:lnTo>
                  <a:lnTo>
                    <a:pt x="0" y="1282486"/>
                  </a:lnTo>
                  <a:lnTo>
                    <a:pt x="56609" y="1328452"/>
                  </a:lnTo>
                  <a:lnTo>
                    <a:pt x="115157" y="1371921"/>
                  </a:lnTo>
                  <a:lnTo>
                    <a:pt x="175535" y="1412811"/>
                  </a:lnTo>
                  <a:lnTo>
                    <a:pt x="207010" y="1364093"/>
                  </a:lnTo>
                  <a:lnTo>
                    <a:pt x="238485" y="1315376"/>
                  </a:lnTo>
                  <a:lnTo>
                    <a:pt x="269960" y="1266658"/>
                  </a:lnTo>
                  <a:lnTo>
                    <a:pt x="301436" y="1217940"/>
                  </a:lnTo>
                  <a:lnTo>
                    <a:pt x="332911" y="1169223"/>
                  </a:lnTo>
                  <a:lnTo>
                    <a:pt x="364386" y="1120505"/>
                  </a:lnTo>
                  <a:lnTo>
                    <a:pt x="395861" y="1071787"/>
                  </a:lnTo>
                  <a:lnTo>
                    <a:pt x="427336" y="1023070"/>
                  </a:lnTo>
                  <a:lnTo>
                    <a:pt x="458811" y="974352"/>
                  </a:lnTo>
                  <a:lnTo>
                    <a:pt x="490286" y="925634"/>
                  </a:lnTo>
                  <a:lnTo>
                    <a:pt x="521762" y="876917"/>
                  </a:lnTo>
                  <a:lnTo>
                    <a:pt x="553237" y="828199"/>
                  </a:lnTo>
                  <a:lnTo>
                    <a:pt x="584712" y="779482"/>
                  </a:lnTo>
                  <a:lnTo>
                    <a:pt x="616187" y="730764"/>
                  </a:lnTo>
                  <a:lnTo>
                    <a:pt x="647662" y="682046"/>
                  </a:lnTo>
                  <a:lnTo>
                    <a:pt x="679137" y="633329"/>
                  </a:lnTo>
                  <a:lnTo>
                    <a:pt x="710613" y="584611"/>
                  </a:lnTo>
                  <a:lnTo>
                    <a:pt x="742088" y="535893"/>
                  </a:lnTo>
                  <a:lnTo>
                    <a:pt x="773563" y="487176"/>
                  </a:lnTo>
                  <a:lnTo>
                    <a:pt x="805038" y="438458"/>
                  </a:lnTo>
                  <a:lnTo>
                    <a:pt x="836513" y="389741"/>
                  </a:lnTo>
                  <a:lnTo>
                    <a:pt x="867988" y="341023"/>
                  </a:lnTo>
                  <a:lnTo>
                    <a:pt x="899464" y="292305"/>
                  </a:lnTo>
                  <a:lnTo>
                    <a:pt x="930939" y="243588"/>
                  </a:lnTo>
                  <a:lnTo>
                    <a:pt x="962414" y="194870"/>
                  </a:lnTo>
                  <a:lnTo>
                    <a:pt x="993889" y="146152"/>
                  </a:lnTo>
                  <a:lnTo>
                    <a:pt x="1025364" y="97435"/>
                  </a:lnTo>
                  <a:lnTo>
                    <a:pt x="1056839" y="48717"/>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16" name="pg16"/>
            <p:cNvSpPr/>
            <p:nvPr/>
          </p:nvSpPr>
          <p:spPr>
            <a:xfrm>
              <a:off x="1155733" y="3410988"/>
              <a:ext cx="1221115" cy="1282486"/>
            </a:xfrm>
            <a:custGeom>
              <a:avLst/>
              <a:pathLst>
                <a:path w="1221115" h="1282486">
                  <a:moveTo>
                    <a:pt x="1221115" y="0"/>
                  </a:moveTo>
                  <a:lnTo>
                    <a:pt x="1179007" y="39888"/>
                  </a:lnTo>
                  <a:lnTo>
                    <a:pt x="1136900" y="79776"/>
                  </a:lnTo>
                  <a:lnTo>
                    <a:pt x="1094793" y="119664"/>
                  </a:lnTo>
                  <a:lnTo>
                    <a:pt x="1052685" y="159552"/>
                  </a:lnTo>
                  <a:lnTo>
                    <a:pt x="1010578" y="199440"/>
                  </a:lnTo>
                  <a:lnTo>
                    <a:pt x="968470" y="239328"/>
                  </a:lnTo>
                  <a:lnTo>
                    <a:pt x="926363" y="279216"/>
                  </a:lnTo>
                  <a:lnTo>
                    <a:pt x="884255" y="319104"/>
                  </a:lnTo>
                  <a:lnTo>
                    <a:pt x="842148" y="358992"/>
                  </a:lnTo>
                  <a:lnTo>
                    <a:pt x="800041" y="398880"/>
                  </a:lnTo>
                  <a:lnTo>
                    <a:pt x="757933" y="438768"/>
                  </a:lnTo>
                  <a:lnTo>
                    <a:pt x="715826" y="478656"/>
                  </a:lnTo>
                  <a:lnTo>
                    <a:pt x="673718" y="518544"/>
                  </a:lnTo>
                  <a:lnTo>
                    <a:pt x="631611" y="558432"/>
                  </a:lnTo>
                  <a:lnTo>
                    <a:pt x="589503" y="598321"/>
                  </a:lnTo>
                  <a:lnTo>
                    <a:pt x="547396" y="638209"/>
                  </a:lnTo>
                  <a:lnTo>
                    <a:pt x="505289" y="678097"/>
                  </a:lnTo>
                  <a:lnTo>
                    <a:pt x="463181" y="717985"/>
                  </a:lnTo>
                  <a:lnTo>
                    <a:pt x="421074" y="757873"/>
                  </a:lnTo>
                  <a:lnTo>
                    <a:pt x="378966" y="797761"/>
                  </a:lnTo>
                  <a:lnTo>
                    <a:pt x="336859" y="837649"/>
                  </a:lnTo>
                  <a:lnTo>
                    <a:pt x="294751" y="877537"/>
                  </a:lnTo>
                  <a:lnTo>
                    <a:pt x="252644" y="917425"/>
                  </a:lnTo>
                  <a:lnTo>
                    <a:pt x="210537" y="957313"/>
                  </a:lnTo>
                  <a:lnTo>
                    <a:pt x="168429" y="997201"/>
                  </a:lnTo>
                  <a:lnTo>
                    <a:pt x="126322" y="1037089"/>
                  </a:lnTo>
                  <a:lnTo>
                    <a:pt x="84214" y="1076977"/>
                  </a:lnTo>
                  <a:lnTo>
                    <a:pt x="42107" y="1116865"/>
                  </a:lnTo>
                  <a:lnTo>
                    <a:pt x="0" y="1156754"/>
                  </a:lnTo>
                  <a:lnTo>
                    <a:pt x="42737" y="1200261"/>
                  </a:lnTo>
                  <a:lnTo>
                    <a:pt x="87023" y="1242190"/>
                  </a:lnTo>
                  <a:lnTo>
                    <a:pt x="132800" y="1282486"/>
                  </a:lnTo>
                  <a:lnTo>
                    <a:pt x="170328" y="1238263"/>
                  </a:lnTo>
                  <a:lnTo>
                    <a:pt x="207856" y="1194039"/>
                  </a:lnTo>
                  <a:lnTo>
                    <a:pt x="245384" y="1149815"/>
                  </a:lnTo>
                  <a:lnTo>
                    <a:pt x="282912" y="1105592"/>
                  </a:lnTo>
                  <a:lnTo>
                    <a:pt x="320440" y="1061368"/>
                  </a:lnTo>
                  <a:lnTo>
                    <a:pt x="357968" y="1017144"/>
                  </a:lnTo>
                  <a:lnTo>
                    <a:pt x="395496" y="972921"/>
                  </a:lnTo>
                  <a:lnTo>
                    <a:pt x="433025" y="928697"/>
                  </a:lnTo>
                  <a:lnTo>
                    <a:pt x="470553" y="884473"/>
                  </a:lnTo>
                  <a:lnTo>
                    <a:pt x="508081" y="840250"/>
                  </a:lnTo>
                  <a:lnTo>
                    <a:pt x="545609" y="796026"/>
                  </a:lnTo>
                  <a:lnTo>
                    <a:pt x="583137" y="751802"/>
                  </a:lnTo>
                  <a:lnTo>
                    <a:pt x="620665" y="707579"/>
                  </a:lnTo>
                  <a:lnTo>
                    <a:pt x="658193" y="663355"/>
                  </a:lnTo>
                  <a:lnTo>
                    <a:pt x="695721" y="619131"/>
                  </a:lnTo>
                  <a:lnTo>
                    <a:pt x="733249" y="574907"/>
                  </a:lnTo>
                  <a:lnTo>
                    <a:pt x="770778" y="530684"/>
                  </a:lnTo>
                  <a:lnTo>
                    <a:pt x="808306" y="486460"/>
                  </a:lnTo>
                  <a:lnTo>
                    <a:pt x="845834" y="442236"/>
                  </a:lnTo>
                  <a:lnTo>
                    <a:pt x="883362" y="398013"/>
                  </a:lnTo>
                  <a:lnTo>
                    <a:pt x="920890" y="353789"/>
                  </a:lnTo>
                  <a:lnTo>
                    <a:pt x="958418" y="309565"/>
                  </a:lnTo>
                  <a:lnTo>
                    <a:pt x="995946" y="265342"/>
                  </a:lnTo>
                  <a:lnTo>
                    <a:pt x="1033474" y="221118"/>
                  </a:lnTo>
                  <a:lnTo>
                    <a:pt x="1071002" y="176894"/>
                  </a:lnTo>
                  <a:lnTo>
                    <a:pt x="1108531" y="132671"/>
                  </a:lnTo>
                  <a:lnTo>
                    <a:pt x="1146059" y="88447"/>
                  </a:lnTo>
                  <a:lnTo>
                    <a:pt x="1183587" y="44223"/>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17" name="pg17"/>
            <p:cNvSpPr/>
            <p:nvPr/>
          </p:nvSpPr>
          <p:spPr>
            <a:xfrm>
              <a:off x="1045264" y="3410988"/>
              <a:ext cx="1331584" cy="1156754"/>
            </a:xfrm>
            <a:custGeom>
              <a:avLst/>
              <a:pathLst>
                <a:path w="1331584" h="1156754">
                  <a:moveTo>
                    <a:pt x="1331584" y="0"/>
                  </a:moveTo>
                  <a:lnTo>
                    <a:pt x="1285667" y="35436"/>
                  </a:lnTo>
                  <a:lnTo>
                    <a:pt x="1239751" y="70873"/>
                  </a:lnTo>
                  <a:lnTo>
                    <a:pt x="1193834" y="106309"/>
                  </a:lnTo>
                  <a:lnTo>
                    <a:pt x="1147917" y="141746"/>
                  </a:lnTo>
                  <a:lnTo>
                    <a:pt x="1102000" y="177182"/>
                  </a:lnTo>
                  <a:lnTo>
                    <a:pt x="1056084" y="212619"/>
                  </a:lnTo>
                  <a:lnTo>
                    <a:pt x="1010167" y="248055"/>
                  </a:lnTo>
                  <a:lnTo>
                    <a:pt x="964250" y="283492"/>
                  </a:lnTo>
                  <a:lnTo>
                    <a:pt x="918334" y="318929"/>
                  </a:lnTo>
                  <a:lnTo>
                    <a:pt x="872417" y="354365"/>
                  </a:lnTo>
                  <a:lnTo>
                    <a:pt x="826500" y="389802"/>
                  </a:lnTo>
                  <a:lnTo>
                    <a:pt x="780583" y="425238"/>
                  </a:lnTo>
                  <a:lnTo>
                    <a:pt x="734667" y="460675"/>
                  </a:lnTo>
                  <a:lnTo>
                    <a:pt x="688750" y="496111"/>
                  </a:lnTo>
                  <a:lnTo>
                    <a:pt x="642833" y="531548"/>
                  </a:lnTo>
                  <a:lnTo>
                    <a:pt x="596917" y="566984"/>
                  </a:lnTo>
                  <a:lnTo>
                    <a:pt x="551000" y="602421"/>
                  </a:lnTo>
                  <a:lnTo>
                    <a:pt x="505083" y="637858"/>
                  </a:lnTo>
                  <a:lnTo>
                    <a:pt x="459167" y="673294"/>
                  </a:lnTo>
                  <a:lnTo>
                    <a:pt x="413250" y="708731"/>
                  </a:lnTo>
                  <a:lnTo>
                    <a:pt x="367333" y="744167"/>
                  </a:lnTo>
                  <a:lnTo>
                    <a:pt x="321416" y="779604"/>
                  </a:lnTo>
                  <a:lnTo>
                    <a:pt x="275500" y="815040"/>
                  </a:lnTo>
                  <a:lnTo>
                    <a:pt x="229583" y="850477"/>
                  </a:lnTo>
                  <a:lnTo>
                    <a:pt x="183666" y="885913"/>
                  </a:lnTo>
                  <a:lnTo>
                    <a:pt x="137750" y="921350"/>
                  </a:lnTo>
                  <a:lnTo>
                    <a:pt x="91833" y="956787"/>
                  </a:lnTo>
                  <a:lnTo>
                    <a:pt x="45916" y="992223"/>
                  </a:lnTo>
                  <a:lnTo>
                    <a:pt x="0" y="1027660"/>
                  </a:lnTo>
                  <a:lnTo>
                    <a:pt x="53603" y="1093602"/>
                  </a:lnTo>
                  <a:lnTo>
                    <a:pt x="110469" y="1156754"/>
                  </a:lnTo>
                  <a:lnTo>
                    <a:pt x="152576" y="1116865"/>
                  </a:lnTo>
                  <a:lnTo>
                    <a:pt x="194683" y="1076977"/>
                  </a:lnTo>
                  <a:lnTo>
                    <a:pt x="236791" y="1037089"/>
                  </a:lnTo>
                  <a:lnTo>
                    <a:pt x="278898" y="997201"/>
                  </a:lnTo>
                  <a:lnTo>
                    <a:pt x="321006" y="957313"/>
                  </a:lnTo>
                  <a:lnTo>
                    <a:pt x="363113" y="917425"/>
                  </a:lnTo>
                  <a:lnTo>
                    <a:pt x="405221" y="877537"/>
                  </a:lnTo>
                  <a:lnTo>
                    <a:pt x="447328" y="837649"/>
                  </a:lnTo>
                  <a:lnTo>
                    <a:pt x="489435" y="797761"/>
                  </a:lnTo>
                  <a:lnTo>
                    <a:pt x="531543" y="757873"/>
                  </a:lnTo>
                  <a:lnTo>
                    <a:pt x="573650" y="717985"/>
                  </a:lnTo>
                  <a:lnTo>
                    <a:pt x="615758" y="678097"/>
                  </a:lnTo>
                  <a:lnTo>
                    <a:pt x="657865" y="638209"/>
                  </a:lnTo>
                  <a:lnTo>
                    <a:pt x="699973" y="598321"/>
                  </a:lnTo>
                  <a:lnTo>
                    <a:pt x="742080" y="558432"/>
                  </a:lnTo>
                  <a:lnTo>
                    <a:pt x="784187" y="518544"/>
                  </a:lnTo>
                  <a:lnTo>
                    <a:pt x="826295" y="478656"/>
                  </a:lnTo>
                  <a:lnTo>
                    <a:pt x="868402" y="438768"/>
                  </a:lnTo>
                  <a:lnTo>
                    <a:pt x="910510" y="398880"/>
                  </a:lnTo>
                  <a:lnTo>
                    <a:pt x="952617" y="358992"/>
                  </a:lnTo>
                  <a:lnTo>
                    <a:pt x="994725" y="319104"/>
                  </a:lnTo>
                  <a:lnTo>
                    <a:pt x="1036832" y="279216"/>
                  </a:lnTo>
                  <a:lnTo>
                    <a:pt x="1078939" y="239328"/>
                  </a:lnTo>
                  <a:lnTo>
                    <a:pt x="1121047" y="199440"/>
                  </a:lnTo>
                  <a:lnTo>
                    <a:pt x="1163154" y="159552"/>
                  </a:lnTo>
                  <a:lnTo>
                    <a:pt x="1205262" y="119664"/>
                  </a:lnTo>
                  <a:lnTo>
                    <a:pt x="1247369" y="79776"/>
                  </a:lnTo>
                  <a:lnTo>
                    <a:pt x="1289477" y="39888"/>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18" name="pg18"/>
            <p:cNvSpPr/>
            <p:nvPr/>
          </p:nvSpPr>
          <p:spPr>
            <a:xfrm>
              <a:off x="957629" y="3410988"/>
              <a:ext cx="1419219" cy="1027660"/>
            </a:xfrm>
            <a:custGeom>
              <a:avLst/>
              <a:pathLst>
                <a:path w="1419219" h="1027660">
                  <a:moveTo>
                    <a:pt x="1419219" y="0"/>
                  </a:moveTo>
                  <a:lnTo>
                    <a:pt x="1370280" y="31130"/>
                  </a:lnTo>
                  <a:lnTo>
                    <a:pt x="1321342" y="62260"/>
                  </a:lnTo>
                  <a:lnTo>
                    <a:pt x="1272403" y="93391"/>
                  </a:lnTo>
                  <a:lnTo>
                    <a:pt x="1223464" y="124521"/>
                  </a:lnTo>
                  <a:lnTo>
                    <a:pt x="1174526" y="155652"/>
                  </a:lnTo>
                  <a:lnTo>
                    <a:pt x="1125587" y="186782"/>
                  </a:lnTo>
                  <a:lnTo>
                    <a:pt x="1076649" y="217913"/>
                  </a:lnTo>
                  <a:lnTo>
                    <a:pt x="1027710" y="249043"/>
                  </a:lnTo>
                  <a:lnTo>
                    <a:pt x="978771" y="280174"/>
                  </a:lnTo>
                  <a:lnTo>
                    <a:pt x="929833" y="311304"/>
                  </a:lnTo>
                  <a:lnTo>
                    <a:pt x="880894" y="342435"/>
                  </a:lnTo>
                  <a:lnTo>
                    <a:pt x="831956" y="373565"/>
                  </a:lnTo>
                  <a:lnTo>
                    <a:pt x="783017" y="404696"/>
                  </a:lnTo>
                  <a:lnTo>
                    <a:pt x="734078" y="435826"/>
                  </a:lnTo>
                  <a:lnTo>
                    <a:pt x="685140" y="466957"/>
                  </a:lnTo>
                  <a:lnTo>
                    <a:pt x="636201" y="498087"/>
                  </a:lnTo>
                  <a:lnTo>
                    <a:pt x="587263" y="529218"/>
                  </a:lnTo>
                  <a:lnTo>
                    <a:pt x="538324" y="560348"/>
                  </a:lnTo>
                  <a:lnTo>
                    <a:pt x="489385" y="591479"/>
                  </a:lnTo>
                  <a:lnTo>
                    <a:pt x="440447" y="622609"/>
                  </a:lnTo>
                  <a:lnTo>
                    <a:pt x="391508" y="653740"/>
                  </a:lnTo>
                  <a:lnTo>
                    <a:pt x="342570" y="684870"/>
                  </a:lnTo>
                  <a:lnTo>
                    <a:pt x="293631" y="716001"/>
                  </a:lnTo>
                  <a:lnTo>
                    <a:pt x="244692" y="747131"/>
                  </a:lnTo>
                  <a:lnTo>
                    <a:pt x="195754" y="778262"/>
                  </a:lnTo>
                  <a:lnTo>
                    <a:pt x="146815" y="809392"/>
                  </a:lnTo>
                  <a:lnTo>
                    <a:pt x="97877" y="840523"/>
                  </a:lnTo>
                  <a:lnTo>
                    <a:pt x="48938" y="871653"/>
                  </a:lnTo>
                  <a:lnTo>
                    <a:pt x="0" y="902783"/>
                  </a:lnTo>
                  <a:lnTo>
                    <a:pt x="42400" y="966216"/>
                  </a:lnTo>
                  <a:lnTo>
                    <a:pt x="87634" y="1027660"/>
                  </a:lnTo>
                  <a:lnTo>
                    <a:pt x="133551" y="992223"/>
                  </a:lnTo>
                  <a:lnTo>
                    <a:pt x="179468" y="956787"/>
                  </a:lnTo>
                  <a:lnTo>
                    <a:pt x="225385" y="921350"/>
                  </a:lnTo>
                  <a:lnTo>
                    <a:pt x="271301" y="885913"/>
                  </a:lnTo>
                  <a:lnTo>
                    <a:pt x="317218" y="850477"/>
                  </a:lnTo>
                  <a:lnTo>
                    <a:pt x="363135" y="815040"/>
                  </a:lnTo>
                  <a:lnTo>
                    <a:pt x="409051" y="779604"/>
                  </a:lnTo>
                  <a:lnTo>
                    <a:pt x="454968" y="744167"/>
                  </a:lnTo>
                  <a:lnTo>
                    <a:pt x="500885" y="708731"/>
                  </a:lnTo>
                  <a:lnTo>
                    <a:pt x="546802" y="673294"/>
                  </a:lnTo>
                  <a:lnTo>
                    <a:pt x="592718" y="637858"/>
                  </a:lnTo>
                  <a:lnTo>
                    <a:pt x="638635" y="602421"/>
                  </a:lnTo>
                  <a:lnTo>
                    <a:pt x="684552" y="566984"/>
                  </a:lnTo>
                  <a:lnTo>
                    <a:pt x="730468" y="531548"/>
                  </a:lnTo>
                  <a:lnTo>
                    <a:pt x="776385" y="496111"/>
                  </a:lnTo>
                  <a:lnTo>
                    <a:pt x="822302" y="460675"/>
                  </a:lnTo>
                  <a:lnTo>
                    <a:pt x="868218" y="425238"/>
                  </a:lnTo>
                  <a:lnTo>
                    <a:pt x="914135" y="389802"/>
                  </a:lnTo>
                  <a:lnTo>
                    <a:pt x="960052" y="354365"/>
                  </a:lnTo>
                  <a:lnTo>
                    <a:pt x="1005969" y="318929"/>
                  </a:lnTo>
                  <a:lnTo>
                    <a:pt x="1051885" y="283492"/>
                  </a:lnTo>
                  <a:lnTo>
                    <a:pt x="1097802" y="248055"/>
                  </a:lnTo>
                  <a:lnTo>
                    <a:pt x="1143719" y="212619"/>
                  </a:lnTo>
                  <a:lnTo>
                    <a:pt x="1189635" y="177182"/>
                  </a:lnTo>
                  <a:lnTo>
                    <a:pt x="1235552" y="141746"/>
                  </a:lnTo>
                  <a:lnTo>
                    <a:pt x="1281469" y="106309"/>
                  </a:lnTo>
                  <a:lnTo>
                    <a:pt x="1327385" y="70873"/>
                  </a:lnTo>
                  <a:lnTo>
                    <a:pt x="1373302" y="35436"/>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19" name="pg19"/>
            <p:cNvSpPr/>
            <p:nvPr/>
          </p:nvSpPr>
          <p:spPr>
            <a:xfrm>
              <a:off x="886139" y="3410988"/>
              <a:ext cx="1490709" cy="902783"/>
            </a:xfrm>
            <a:custGeom>
              <a:avLst/>
              <a:pathLst>
                <a:path w="1490709" h="902783">
                  <a:moveTo>
                    <a:pt x="1490709" y="0"/>
                  </a:moveTo>
                  <a:lnTo>
                    <a:pt x="1439305" y="26865"/>
                  </a:lnTo>
                  <a:lnTo>
                    <a:pt x="1387901" y="53730"/>
                  </a:lnTo>
                  <a:lnTo>
                    <a:pt x="1336497" y="80596"/>
                  </a:lnTo>
                  <a:lnTo>
                    <a:pt x="1285094" y="107461"/>
                  </a:lnTo>
                  <a:lnTo>
                    <a:pt x="1233690" y="134326"/>
                  </a:lnTo>
                  <a:lnTo>
                    <a:pt x="1182286" y="161192"/>
                  </a:lnTo>
                  <a:lnTo>
                    <a:pt x="1130882" y="188057"/>
                  </a:lnTo>
                  <a:lnTo>
                    <a:pt x="1079479" y="214922"/>
                  </a:lnTo>
                  <a:lnTo>
                    <a:pt x="1028075" y="241788"/>
                  </a:lnTo>
                  <a:lnTo>
                    <a:pt x="976671" y="268653"/>
                  </a:lnTo>
                  <a:lnTo>
                    <a:pt x="925267" y="295518"/>
                  </a:lnTo>
                  <a:lnTo>
                    <a:pt x="873864" y="322384"/>
                  </a:lnTo>
                  <a:lnTo>
                    <a:pt x="822460" y="349249"/>
                  </a:lnTo>
                  <a:lnTo>
                    <a:pt x="771056" y="376114"/>
                  </a:lnTo>
                  <a:lnTo>
                    <a:pt x="719652" y="402980"/>
                  </a:lnTo>
                  <a:lnTo>
                    <a:pt x="668248" y="429845"/>
                  </a:lnTo>
                  <a:lnTo>
                    <a:pt x="616845" y="456710"/>
                  </a:lnTo>
                  <a:lnTo>
                    <a:pt x="565441" y="483576"/>
                  </a:lnTo>
                  <a:lnTo>
                    <a:pt x="514037" y="510441"/>
                  </a:lnTo>
                  <a:lnTo>
                    <a:pt x="462633" y="537306"/>
                  </a:lnTo>
                  <a:lnTo>
                    <a:pt x="411230" y="564172"/>
                  </a:lnTo>
                  <a:lnTo>
                    <a:pt x="359826" y="591037"/>
                  </a:lnTo>
                  <a:lnTo>
                    <a:pt x="308422" y="617902"/>
                  </a:lnTo>
                  <a:lnTo>
                    <a:pt x="257018" y="644768"/>
                  </a:lnTo>
                  <a:lnTo>
                    <a:pt x="205615" y="671633"/>
                  </a:lnTo>
                  <a:lnTo>
                    <a:pt x="154211" y="698498"/>
                  </a:lnTo>
                  <a:lnTo>
                    <a:pt x="102807" y="725364"/>
                  </a:lnTo>
                  <a:lnTo>
                    <a:pt x="51403" y="752229"/>
                  </a:lnTo>
                  <a:lnTo>
                    <a:pt x="0" y="779094"/>
                  </a:lnTo>
                  <a:lnTo>
                    <a:pt x="34431" y="841698"/>
                  </a:lnTo>
                  <a:lnTo>
                    <a:pt x="71489" y="902783"/>
                  </a:lnTo>
                  <a:lnTo>
                    <a:pt x="120428" y="871653"/>
                  </a:lnTo>
                  <a:lnTo>
                    <a:pt x="169367" y="840523"/>
                  </a:lnTo>
                  <a:lnTo>
                    <a:pt x="218305" y="809392"/>
                  </a:lnTo>
                  <a:lnTo>
                    <a:pt x="267244" y="778262"/>
                  </a:lnTo>
                  <a:lnTo>
                    <a:pt x="316182" y="747131"/>
                  </a:lnTo>
                  <a:lnTo>
                    <a:pt x="365121" y="716001"/>
                  </a:lnTo>
                  <a:lnTo>
                    <a:pt x="414060" y="684870"/>
                  </a:lnTo>
                  <a:lnTo>
                    <a:pt x="462998" y="653740"/>
                  </a:lnTo>
                  <a:lnTo>
                    <a:pt x="511937" y="622609"/>
                  </a:lnTo>
                  <a:lnTo>
                    <a:pt x="560875" y="591479"/>
                  </a:lnTo>
                  <a:lnTo>
                    <a:pt x="609814" y="560348"/>
                  </a:lnTo>
                  <a:lnTo>
                    <a:pt x="658753" y="529218"/>
                  </a:lnTo>
                  <a:lnTo>
                    <a:pt x="707691" y="498087"/>
                  </a:lnTo>
                  <a:lnTo>
                    <a:pt x="756630" y="466957"/>
                  </a:lnTo>
                  <a:lnTo>
                    <a:pt x="805568" y="435826"/>
                  </a:lnTo>
                  <a:lnTo>
                    <a:pt x="854507" y="404696"/>
                  </a:lnTo>
                  <a:lnTo>
                    <a:pt x="903446" y="373565"/>
                  </a:lnTo>
                  <a:lnTo>
                    <a:pt x="952384" y="342435"/>
                  </a:lnTo>
                  <a:lnTo>
                    <a:pt x="1001323" y="311304"/>
                  </a:lnTo>
                  <a:lnTo>
                    <a:pt x="1050261" y="280174"/>
                  </a:lnTo>
                  <a:lnTo>
                    <a:pt x="1099200" y="249043"/>
                  </a:lnTo>
                  <a:lnTo>
                    <a:pt x="1148139" y="217913"/>
                  </a:lnTo>
                  <a:lnTo>
                    <a:pt x="1197077" y="186782"/>
                  </a:lnTo>
                  <a:lnTo>
                    <a:pt x="1246016" y="155652"/>
                  </a:lnTo>
                  <a:lnTo>
                    <a:pt x="1294954" y="124521"/>
                  </a:lnTo>
                  <a:lnTo>
                    <a:pt x="1343893" y="93391"/>
                  </a:lnTo>
                  <a:lnTo>
                    <a:pt x="1392832" y="62260"/>
                  </a:lnTo>
                  <a:lnTo>
                    <a:pt x="1441770" y="31130"/>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20" name="pg20"/>
            <p:cNvSpPr/>
            <p:nvPr/>
          </p:nvSpPr>
          <p:spPr>
            <a:xfrm>
              <a:off x="828893" y="3410988"/>
              <a:ext cx="1547956" cy="779094"/>
            </a:xfrm>
            <a:custGeom>
              <a:avLst/>
              <a:pathLst>
                <a:path w="1547956" h="779094">
                  <a:moveTo>
                    <a:pt x="1547956" y="0"/>
                  </a:moveTo>
                  <a:lnTo>
                    <a:pt x="1494578" y="22691"/>
                  </a:lnTo>
                  <a:lnTo>
                    <a:pt x="1441200" y="45382"/>
                  </a:lnTo>
                  <a:lnTo>
                    <a:pt x="1387822" y="68074"/>
                  </a:lnTo>
                  <a:lnTo>
                    <a:pt x="1334444" y="90765"/>
                  </a:lnTo>
                  <a:lnTo>
                    <a:pt x="1281067" y="113457"/>
                  </a:lnTo>
                  <a:lnTo>
                    <a:pt x="1227689" y="136148"/>
                  </a:lnTo>
                  <a:lnTo>
                    <a:pt x="1174311" y="158840"/>
                  </a:lnTo>
                  <a:lnTo>
                    <a:pt x="1120933" y="181531"/>
                  </a:lnTo>
                  <a:lnTo>
                    <a:pt x="1067555" y="204223"/>
                  </a:lnTo>
                  <a:lnTo>
                    <a:pt x="1014178" y="226914"/>
                  </a:lnTo>
                  <a:lnTo>
                    <a:pt x="960800" y="249606"/>
                  </a:lnTo>
                  <a:lnTo>
                    <a:pt x="907422" y="272297"/>
                  </a:lnTo>
                  <a:lnTo>
                    <a:pt x="854044" y="294989"/>
                  </a:lnTo>
                  <a:lnTo>
                    <a:pt x="800666" y="317680"/>
                  </a:lnTo>
                  <a:lnTo>
                    <a:pt x="747289" y="340372"/>
                  </a:lnTo>
                  <a:lnTo>
                    <a:pt x="693911" y="363063"/>
                  </a:lnTo>
                  <a:lnTo>
                    <a:pt x="640533" y="385755"/>
                  </a:lnTo>
                  <a:lnTo>
                    <a:pt x="587155" y="408446"/>
                  </a:lnTo>
                  <a:lnTo>
                    <a:pt x="533777" y="431138"/>
                  </a:lnTo>
                  <a:lnTo>
                    <a:pt x="480400" y="453829"/>
                  </a:lnTo>
                  <a:lnTo>
                    <a:pt x="427022" y="476521"/>
                  </a:lnTo>
                  <a:lnTo>
                    <a:pt x="373644" y="499212"/>
                  </a:lnTo>
                  <a:lnTo>
                    <a:pt x="320266" y="521904"/>
                  </a:lnTo>
                  <a:lnTo>
                    <a:pt x="266888" y="544595"/>
                  </a:lnTo>
                  <a:lnTo>
                    <a:pt x="213511" y="567287"/>
                  </a:lnTo>
                  <a:lnTo>
                    <a:pt x="160133" y="589978"/>
                  </a:lnTo>
                  <a:lnTo>
                    <a:pt x="106755" y="612670"/>
                  </a:lnTo>
                  <a:lnTo>
                    <a:pt x="53377" y="635361"/>
                  </a:lnTo>
                  <a:lnTo>
                    <a:pt x="0" y="658053"/>
                  </a:lnTo>
                  <a:lnTo>
                    <a:pt x="27418" y="719143"/>
                  </a:lnTo>
                  <a:lnTo>
                    <a:pt x="57246" y="779094"/>
                  </a:lnTo>
                  <a:lnTo>
                    <a:pt x="108650" y="752229"/>
                  </a:lnTo>
                  <a:lnTo>
                    <a:pt x="160054" y="725364"/>
                  </a:lnTo>
                  <a:lnTo>
                    <a:pt x="211458" y="698498"/>
                  </a:lnTo>
                  <a:lnTo>
                    <a:pt x="262862" y="671633"/>
                  </a:lnTo>
                  <a:lnTo>
                    <a:pt x="314265" y="644768"/>
                  </a:lnTo>
                  <a:lnTo>
                    <a:pt x="365669" y="617902"/>
                  </a:lnTo>
                  <a:lnTo>
                    <a:pt x="417073" y="591037"/>
                  </a:lnTo>
                  <a:lnTo>
                    <a:pt x="468477" y="564172"/>
                  </a:lnTo>
                  <a:lnTo>
                    <a:pt x="519880" y="537306"/>
                  </a:lnTo>
                  <a:lnTo>
                    <a:pt x="571284" y="510441"/>
                  </a:lnTo>
                  <a:lnTo>
                    <a:pt x="622688" y="483576"/>
                  </a:lnTo>
                  <a:lnTo>
                    <a:pt x="674092" y="456710"/>
                  </a:lnTo>
                  <a:lnTo>
                    <a:pt x="725495" y="429845"/>
                  </a:lnTo>
                  <a:lnTo>
                    <a:pt x="776899" y="402980"/>
                  </a:lnTo>
                  <a:lnTo>
                    <a:pt x="828303" y="376114"/>
                  </a:lnTo>
                  <a:lnTo>
                    <a:pt x="879707" y="349249"/>
                  </a:lnTo>
                  <a:lnTo>
                    <a:pt x="931110" y="322384"/>
                  </a:lnTo>
                  <a:lnTo>
                    <a:pt x="982514" y="295518"/>
                  </a:lnTo>
                  <a:lnTo>
                    <a:pt x="1033918" y="268653"/>
                  </a:lnTo>
                  <a:lnTo>
                    <a:pt x="1085322" y="241788"/>
                  </a:lnTo>
                  <a:lnTo>
                    <a:pt x="1136726" y="214922"/>
                  </a:lnTo>
                  <a:lnTo>
                    <a:pt x="1188129" y="188057"/>
                  </a:lnTo>
                  <a:lnTo>
                    <a:pt x="1239533" y="161192"/>
                  </a:lnTo>
                  <a:lnTo>
                    <a:pt x="1290937" y="134326"/>
                  </a:lnTo>
                  <a:lnTo>
                    <a:pt x="1342341" y="107461"/>
                  </a:lnTo>
                  <a:lnTo>
                    <a:pt x="1393744" y="80596"/>
                  </a:lnTo>
                  <a:lnTo>
                    <a:pt x="1445148" y="53730"/>
                  </a:lnTo>
                  <a:lnTo>
                    <a:pt x="1496552" y="26865"/>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21" name="pg21"/>
            <p:cNvSpPr/>
            <p:nvPr/>
          </p:nvSpPr>
          <p:spPr>
            <a:xfrm>
              <a:off x="782801" y="3410988"/>
              <a:ext cx="1594048" cy="658053"/>
            </a:xfrm>
            <a:custGeom>
              <a:avLst/>
              <a:pathLst>
                <a:path w="1594048" h="658053">
                  <a:moveTo>
                    <a:pt x="1594048" y="0"/>
                  </a:moveTo>
                  <a:lnTo>
                    <a:pt x="1539080" y="18512"/>
                  </a:lnTo>
                  <a:lnTo>
                    <a:pt x="1484113" y="37024"/>
                  </a:lnTo>
                  <a:lnTo>
                    <a:pt x="1429146" y="55536"/>
                  </a:lnTo>
                  <a:lnTo>
                    <a:pt x="1374179" y="74048"/>
                  </a:lnTo>
                  <a:lnTo>
                    <a:pt x="1319212" y="92561"/>
                  </a:lnTo>
                  <a:lnTo>
                    <a:pt x="1264245" y="111073"/>
                  </a:lnTo>
                  <a:lnTo>
                    <a:pt x="1209277" y="129585"/>
                  </a:lnTo>
                  <a:lnTo>
                    <a:pt x="1154310" y="148097"/>
                  </a:lnTo>
                  <a:lnTo>
                    <a:pt x="1099343" y="166610"/>
                  </a:lnTo>
                  <a:lnTo>
                    <a:pt x="1044376" y="185122"/>
                  </a:lnTo>
                  <a:lnTo>
                    <a:pt x="989409" y="203634"/>
                  </a:lnTo>
                  <a:lnTo>
                    <a:pt x="934441" y="222146"/>
                  </a:lnTo>
                  <a:lnTo>
                    <a:pt x="879474" y="240659"/>
                  </a:lnTo>
                  <a:lnTo>
                    <a:pt x="824507" y="259171"/>
                  </a:lnTo>
                  <a:lnTo>
                    <a:pt x="769540" y="277683"/>
                  </a:lnTo>
                  <a:lnTo>
                    <a:pt x="714573" y="296195"/>
                  </a:lnTo>
                  <a:lnTo>
                    <a:pt x="659606" y="314708"/>
                  </a:lnTo>
                  <a:lnTo>
                    <a:pt x="604638" y="333220"/>
                  </a:lnTo>
                  <a:lnTo>
                    <a:pt x="549671" y="351732"/>
                  </a:lnTo>
                  <a:lnTo>
                    <a:pt x="494704" y="370244"/>
                  </a:lnTo>
                  <a:lnTo>
                    <a:pt x="439737" y="388757"/>
                  </a:lnTo>
                  <a:lnTo>
                    <a:pt x="384770" y="407269"/>
                  </a:lnTo>
                  <a:lnTo>
                    <a:pt x="329803" y="425781"/>
                  </a:lnTo>
                  <a:lnTo>
                    <a:pt x="274835" y="444293"/>
                  </a:lnTo>
                  <a:lnTo>
                    <a:pt x="219868" y="462806"/>
                  </a:lnTo>
                  <a:lnTo>
                    <a:pt x="164901" y="481318"/>
                  </a:lnTo>
                  <a:lnTo>
                    <a:pt x="109934" y="499830"/>
                  </a:lnTo>
                  <a:lnTo>
                    <a:pt x="54967" y="518342"/>
                  </a:lnTo>
                  <a:lnTo>
                    <a:pt x="0" y="536855"/>
                  </a:lnTo>
                  <a:lnTo>
                    <a:pt x="21877" y="597898"/>
                  </a:lnTo>
                  <a:lnTo>
                    <a:pt x="46091" y="658053"/>
                  </a:lnTo>
                  <a:lnTo>
                    <a:pt x="99469" y="635361"/>
                  </a:lnTo>
                  <a:lnTo>
                    <a:pt x="152847" y="612670"/>
                  </a:lnTo>
                  <a:lnTo>
                    <a:pt x="206225" y="589978"/>
                  </a:lnTo>
                  <a:lnTo>
                    <a:pt x="259603" y="567287"/>
                  </a:lnTo>
                  <a:lnTo>
                    <a:pt x="312980" y="544595"/>
                  </a:lnTo>
                  <a:lnTo>
                    <a:pt x="366358" y="521904"/>
                  </a:lnTo>
                  <a:lnTo>
                    <a:pt x="419736" y="499212"/>
                  </a:lnTo>
                  <a:lnTo>
                    <a:pt x="473114" y="476521"/>
                  </a:lnTo>
                  <a:lnTo>
                    <a:pt x="526492" y="453829"/>
                  </a:lnTo>
                  <a:lnTo>
                    <a:pt x="579869" y="431138"/>
                  </a:lnTo>
                  <a:lnTo>
                    <a:pt x="633247" y="408446"/>
                  </a:lnTo>
                  <a:lnTo>
                    <a:pt x="686625" y="385755"/>
                  </a:lnTo>
                  <a:lnTo>
                    <a:pt x="740003" y="363063"/>
                  </a:lnTo>
                  <a:lnTo>
                    <a:pt x="793381" y="340372"/>
                  </a:lnTo>
                  <a:lnTo>
                    <a:pt x="846758" y="317680"/>
                  </a:lnTo>
                  <a:lnTo>
                    <a:pt x="900136" y="294989"/>
                  </a:lnTo>
                  <a:lnTo>
                    <a:pt x="953514" y="272297"/>
                  </a:lnTo>
                  <a:lnTo>
                    <a:pt x="1006892" y="249606"/>
                  </a:lnTo>
                  <a:lnTo>
                    <a:pt x="1060270" y="226914"/>
                  </a:lnTo>
                  <a:lnTo>
                    <a:pt x="1113647" y="204223"/>
                  </a:lnTo>
                  <a:lnTo>
                    <a:pt x="1167025" y="181531"/>
                  </a:lnTo>
                  <a:lnTo>
                    <a:pt x="1220403" y="158840"/>
                  </a:lnTo>
                  <a:lnTo>
                    <a:pt x="1273781" y="136148"/>
                  </a:lnTo>
                  <a:lnTo>
                    <a:pt x="1327159" y="113457"/>
                  </a:lnTo>
                  <a:lnTo>
                    <a:pt x="1380536" y="90765"/>
                  </a:lnTo>
                  <a:lnTo>
                    <a:pt x="1433914" y="68074"/>
                  </a:lnTo>
                  <a:lnTo>
                    <a:pt x="1487292" y="45382"/>
                  </a:lnTo>
                  <a:lnTo>
                    <a:pt x="1540670" y="22691"/>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22" name="pg22"/>
            <p:cNvSpPr/>
            <p:nvPr/>
          </p:nvSpPr>
          <p:spPr>
            <a:xfrm>
              <a:off x="746250" y="3410988"/>
              <a:ext cx="1630598" cy="536855"/>
            </a:xfrm>
            <a:custGeom>
              <a:avLst/>
              <a:pathLst>
                <a:path w="1630598" h="536855">
                  <a:moveTo>
                    <a:pt x="1630598" y="0"/>
                  </a:moveTo>
                  <a:lnTo>
                    <a:pt x="1574371" y="14232"/>
                  </a:lnTo>
                  <a:lnTo>
                    <a:pt x="1518143" y="28464"/>
                  </a:lnTo>
                  <a:lnTo>
                    <a:pt x="1461916" y="42696"/>
                  </a:lnTo>
                  <a:lnTo>
                    <a:pt x="1405688" y="56929"/>
                  </a:lnTo>
                  <a:lnTo>
                    <a:pt x="1349460" y="71161"/>
                  </a:lnTo>
                  <a:lnTo>
                    <a:pt x="1293233" y="85393"/>
                  </a:lnTo>
                  <a:lnTo>
                    <a:pt x="1237005" y="99625"/>
                  </a:lnTo>
                  <a:lnTo>
                    <a:pt x="1180778" y="113858"/>
                  </a:lnTo>
                  <a:lnTo>
                    <a:pt x="1124550" y="128090"/>
                  </a:lnTo>
                  <a:lnTo>
                    <a:pt x="1068323" y="142322"/>
                  </a:lnTo>
                  <a:lnTo>
                    <a:pt x="1012095" y="156554"/>
                  </a:lnTo>
                  <a:lnTo>
                    <a:pt x="955868" y="170787"/>
                  </a:lnTo>
                  <a:lnTo>
                    <a:pt x="899640" y="185019"/>
                  </a:lnTo>
                  <a:lnTo>
                    <a:pt x="843413" y="199251"/>
                  </a:lnTo>
                  <a:lnTo>
                    <a:pt x="787185" y="213483"/>
                  </a:lnTo>
                  <a:lnTo>
                    <a:pt x="730958" y="227716"/>
                  </a:lnTo>
                  <a:lnTo>
                    <a:pt x="674730" y="241948"/>
                  </a:lnTo>
                  <a:lnTo>
                    <a:pt x="618502" y="256180"/>
                  </a:lnTo>
                  <a:lnTo>
                    <a:pt x="562275" y="270412"/>
                  </a:lnTo>
                  <a:lnTo>
                    <a:pt x="506047" y="284645"/>
                  </a:lnTo>
                  <a:lnTo>
                    <a:pt x="449820" y="298877"/>
                  </a:lnTo>
                  <a:lnTo>
                    <a:pt x="393592" y="313109"/>
                  </a:lnTo>
                  <a:lnTo>
                    <a:pt x="337365" y="327341"/>
                  </a:lnTo>
                  <a:lnTo>
                    <a:pt x="281137" y="341574"/>
                  </a:lnTo>
                  <a:lnTo>
                    <a:pt x="224910" y="355806"/>
                  </a:lnTo>
                  <a:lnTo>
                    <a:pt x="168682" y="370038"/>
                  </a:lnTo>
                  <a:lnTo>
                    <a:pt x="112455" y="384270"/>
                  </a:lnTo>
                  <a:lnTo>
                    <a:pt x="56227" y="398503"/>
                  </a:lnTo>
                  <a:lnTo>
                    <a:pt x="0" y="412735"/>
                  </a:lnTo>
                  <a:lnTo>
                    <a:pt x="17081" y="475146"/>
                  </a:lnTo>
                  <a:lnTo>
                    <a:pt x="36550" y="536855"/>
                  </a:lnTo>
                  <a:lnTo>
                    <a:pt x="91517" y="518342"/>
                  </a:lnTo>
                  <a:lnTo>
                    <a:pt x="146484" y="499830"/>
                  </a:lnTo>
                  <a:lnTo>
                    <a:pt x="201452" y="481318"/>
                  </a:lnTo>
                  <a:lnTo>
                    <a:pt x="256419" y="462806"/>
                  </a:lnTo>
                  <a:lnTo>
                    <a:pt x="311386" y="444293"/>
                  </a:lnTo>
                  <a:lnTo>
                    <a:pt x="366353" y="425781"/>
                  </a:lnTo>
                  <a:lnTo>
                    <a:pt x="421320" y="407269"/>
                  </a:lnTo>
                  <a:lnTo>
                    <a:pt x="476288" y="388757"/>
                  </a:lnTo>
                  <a:lnTo>
                    <a:pt x="531255" y="370244"/>
                  </a:lnTo>
                  <a:lnTo>
                    <a:pt x="586222" y="351732"/>
                  </a:lnTo>
                  <a:lnTo>
                    <a:pt x="641189" y="333220"/>
                  </a:lnTo>
                  <a:lnTo>
                    <a:pt x="696156" y="314708"/>
                  </a:lnTo>
                  <a:lnTo>
                    <a:pt x="751123" y="296195"/>
                  </a:lnTo>
                  <a:lnTo>
                    <a:pt x="806091" y="277683"/>
                  </a:lnTo>
                  <a:lnTo>
                    <a:pt x="861058" y="259171"/>
                  </a:lnTo>
                  <a:lnTo>
                    <a:pt x="916025" y="240659"/>
                  </a:lnTo>
                  <a:lnTo>
                    <a:pt x="970992" y="222146"/>
                  </a:lnTo>
                  <a:lnTo>
                    <a:pt x="1025959" y="203634"/>
                  </a:lnTo>
                  <a:lnTo>
                    <a:pt x="1080926" y="185122"/>
                  </a:lnTo>
                  <a:lnTo>
                    <a:pt x="1135894" y="166610"/>
                  </a:lnTo>
                  <a:lnTo>
                    <a:pt x="1190861" y="148097"/>
                  </a:lnTo>
                  <a:lnTo>
                    <a:pt x="1245828" y="129585"/>
                  </a:lnTo>
                  <a:lnTo>
                    <a:pt x="1300795" y="111073"/>
                  </a:lnTo>
                  <a:lnTo>
                    <a:pt x="1355762" y="92561"/>
                  </a:lnTo>
                  <a:lnTo>
                    <a:pt x="1410729" y="74048"/>
                  </a:lnTo>
                  <a:lnTo>
                    <a:pt x="1465697" y="55536"/>
                  </a:lnTo>
                  <a:lnTo>
                    <a:pt x="1520664" y="37024"/>
                  </a:lnTo>
                  <a:lnTo>
                    <a:pt x="1575631" y="18512"/>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23" name="pg23"/>
            <p:cNvSpPr/>
            <p:nvPr/>
          </p:nvSpPr>
          <p:spPr>
            <a:xfrm>
              <a:off x="720340" y="3410988"/>
              <a:ext cx="1656508" cy="412735"/>
            </a:xfrm>
            <a:custGeom>
              <a:avLst/>
              <a:pathLst>
                <a:path w="1656508" h="412735">
                  <a:moveTo>
                    <a:pt x="1656508" y="0"/>
                  </a:moveTo>
                  <a:lnTo>
                    <a:pt x="1599387" y="10064"/>
                  </a:lnTo>
                  <a:lnTo>
                    <a:pt x="1542266" y="20128"/>
                  </a:lnTo>
                  <a:lnTo>
                    <a:pt x="1485145" y="30192"/>
                  </a:lnTo>
                  <a:lnTo>
                    <a:pt x="1428024" y="40256"/>
                  </a:lnTo>
                  <a:lnTo>
                    <a:pt x="1370903" y="50320"/>
                  </a:lnTo>
                  <a:lnTo>
                    <a:pt x="1313782" y="60384"/>
                  </a:lnTo>
                  <a:lnTo>
                    <a:pt x="1256661" y="70449"/>
                  </a:lnTo>
                  <a:lnTo>
                    <a:pt x="1199540" y="80513"/>
                  </a:lnTo>
                  <a:lnTo>
                    <a:pt x="1142419" y="90577"/>
                  </a:lnTo>
                  <a:lnTo>
                    <a:pt x="1085298" y="100641"/>
                  </a:lnTo>
                  <a:lnTo>
                    <a:pt x="1028177" y="110705"/>
                  </a:lnTo>
                  <a:lnTo>
                    <a:pt x="971056" y="120769"/>
                  </a:lnTo>
                  <a:lnTo>
                    <a:pt x="913935" y="130834"/>
                  </a:lnTo>
                  <a:lnTo>
                    <a:pt x="856814" y="140898"/>
                  </a:lnTo>
                  <a:lnTo>
                    <a:pt x="799693" y="150962"/>
                  </a:lnTo>
                  <a:lnTo>
                    <a:pt x="742572" y="161026"/>
                  </a:lnTo>
                  <a:lnTo>
                    <a:pt x="685451" y="171090"/>
                  </a:lnTo>
                  <a:lnTo>
                    <a:pt x="628330" y="181154"/>
                  </a:lnTo>
                  <a:lnTo>
                    <a:pt x="571209" y="191219"/>
                  </a:lnTo>
                  <a:lnTo>
                    <a:pt x="514088" y="201283"/>
                  </a:lnTo>
                  <a:lnTo>
                    <a:pt x="456967" y="211347"/>
                  </a:lnTo>
                  <a:lnTo>
                    <a:pt x="399846" y="221411"/>
                  </a:lnTo>
                  <a:lnTo>
                    <a:pt x="342725" y="231475"/>
                  </a:lnTo>
                  <a:lnTo>
                    <a:pt x="285604" y="241539"/>
                  </a:lnTo>
                  <a:lnTo>
                    <a:pt x="228483" y="251604"/>
                  </a:lnTo>
                  <a:lnTo>
                    <a:pt x="171362" y="261668"/>
                  </a:lnTo>
                  <a:lnTo>
                    <a:pt x="114241" y="271732"/>
                  </a:lnTo>
                  <a:lnTo>
                    <a:pt x="57120" y="281796"/>
                  </a:lnTo>
                  <a:lnTo>
                    <a:pt x="0" y="291860"/>
                  </a:lnTo>
                  <a:lnTo>
                    <a:pt x="11844" y="352536"/>
                  </a:lnTo>
                  <a:lnTo>
                    <a:pt x="25909" y="412735"/>
                  </a:lnTo>
                  <a:lnTo>
                    <a:pt x="82137" y="398503"/>
                  </a:lnTo>
                  <a:lnTo>
                    <a:pt x="138364" y="384270"/>
                  </a:lnTo>
                  <a:lnTo>
                    <a:pt x="194592" y="370038"/>
                  </a:lnTo>
                  <a:lnTo>
                    <a:pt x="250819" y="355806"/>
                  </a:lnTo>
                  <a:lnTo>
                    <a:pt x="307047" y="341574"/>
                  </a:lnTo>
                  <a:lnTo>
                    <a:pt x="363274" y="327341"/>
                  </a:lnTo>
                  <a:lnTo>
                    <a:pt x="419502" y="313109"/>
                  </a:lnTo>
                  <a:lnTo>
                    <a:pt x="475730" y="298877"/>
                  </a:lnTo>
                  <a:lnTo>
                    <a:pt x="531957" y="284645"/>
                  </a:lnTo>
                  <a:lnTo>
                    <a:pt x="588185" y="270412"/>
                  </a:lnTo>
                  <a:lnTo>
                    <a:pt x="644412" y="256180"/>
                  </a:lnTo>
                  <a:lnTo>
                    <a:pt x="700640" y="241948"/>
                  </a:lnTo>
                  <a:lnTo>
                    <a:pt x="756867" y="227716"/>
                  </a:lnTo>
                  <a:lnTo>
                    <a:pt x="813095" y="213483"/>
                  </a:lnTo>
                  <a:lnTo>
                    <a:pt x="869322" y="199251"/>
                  </a:lnTo>
                  <a:lnTo>
                    <a:pt x="925550" y="185019"/>
                  </a:lnTo>
                  <a:lnTo>
                    <a:pt x="981777" y="170787"/>
                  </a:lnTo>
                  <a:lnTo>
                    <a:pt x="1038005" y="156554"/>
                  </a:lnTo>
                  <a:lnTo>
                    <a:pt x="1094232" y="142322"/>
                  </a:lnTo>
                  <a:lnTo>
                    <a:pt x="1150460" y="128090"/>
                  </a:lnTo>
                  <a:lnTo>
                    <a:pt x="1206688" y="113858"/>
                  </a:lnTo>
                  <a:lnTo>
                    <a:pt x="1262915" y="99625"/>
                  </a:lnTo>
                  <a:lnTo>
                    <a:pt x="1319143" y="85393"/>
                  </a:lnTo>
                  <a:lnTo>
                    <a:pt x="1375370" y="71161"/>
                  </a:lnTo>
                  <a:lnTo>
                    <a:pt x="1431598" y="56929"/>
                  </a:lnTo>
                  <a:lnTo>
                    <a:pt x="1487825" y="42696"/>
                  </a:lnTo>
                  <a:lnTo>
                    <a:pt x="1544053" y="28464"/>
                  </a:lnTo>
                  <a:lnTo>
                    <a:pt x="1600280" y="14232"/>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24" name="pg24"/>
            <p:cNvSpPr/>
            <p:nvPr/>
          </p:nvSpPr>
          <p:spPr>
            <a:xfrm>
              <a:off x="703495" y="3410988"/>
              <a:ext cx="1673354" cy="291860"/>
            </a:xfrm>
            <a:custGeom>
              <a:avLst/>
              <a:pathLst>
                <a:path w="1673354" h="291860">
                  <a:moveTo>
                    <a:pt x="1673354" y="0"/>
                  </a:moveTo>
                  <a:lnTo>
                    <a:pt x="1615652" y="5881"/>
                  </a:lnTo>
                  <a:lnTo>
                    <a:pt x="1557950" y="11762"/>
                  </a:lnTo>
                  <a:lnTo>
                    <a:pt x="1500248" y="17643"/>
                  </a:lnTo>
                  <a:lnTo>
                    <a:pt x="1442546" y="23524"/>
                  </a:lnTo>
                  <a:lnTo>
                    <a:pt x="1384844" y="29405"/>
                  </a:lnTo>
                  <a:lnTo>
                    <a:pt x="1327142" y="35287"/>
                  </a:lnTo>
                  <a:lnTo>
                    <a:pt x="1269440" y="41168"/>
                  </a:lnTo>
                  <a:lnTo>
                    <a:pt x="1211739" y="47049"/>
                  </a:lnTo>
                  <a:lnTo>
                    <a:pt x="1154037" y="52930"/>
                  </a:lnTo>
                  <a:lnTo>
                    <a:pt x="1096335" y="58811"/>
                  </a:lnTo>
                  <a:lnTo>
                    <a:pt x="1038633" y="64693"/>
                  </a:lnTo>
                  <a:lnTo>
                    <a:pt x="980931" y="70574"/>
                  </a:lnTo>
                  <a:lnTo>
                    <a:pt x="923229" y="76455"/>
                  </a:lnTo>
                  <a:lnTo>
                    <a:pt x="865527" y="82336"/>
                  </a:lnTo>
                  <a:lnTo>
                    <a:pt x="807826" y="88217"/>
                  </a:lnTo>
                  <a:lnTo>
                    <a:pt x="750124" y="94099"/>
                  </a:lnTo>
                  <a:lnTo>
                    <a:pt x="692422" y="99980"/>
                  </a:lnTo>
                  <a:lnTo>
                    <a:pt x="634720" y="105861"/>
                  </a:lnTo>
                  <a:lnTo>
                    <a:pt x="577018" y="111742"/>
                  </a:lnTo>
                  <a:lnTo>
                    <a:pt x="519316" y="117623"/>
                  </a:lnTo>
                  <a:lnTo>
                    <a:pt x="461614" y="123505"/>
                  </a:lnTo>
                  <a:lnTo>
                    <a:pt x="403913" y="129386"/>
                  </a:lnTo>
                  <a:lnTo>
                    <a:pt x="346211" y="135267"/>
                  </a:lnTo>
                  <a:lnTo>
                    <a:pt x="288509" y="141148"/>
                  </a:lnTo>
                  <a:lnTo>
                    <a:pt x="230807" y="147029"/>
                  </a:lnTo>
                  <a:lnTo>
                    <a:pt x="173105" y="152911"/>
                  </a:lnTo>
                  <a:lnTo>
                    <a:pt x="115403" y="158792"/>
                  </a:lnTo>
                  <a:lnTo>
                    <a:pt x="57701" y="164673"/>
                  </a:lnTo>
                  <a:lnTo>
                    <a:pt x="0" y="170554"/>
                  </a:lnTo>
                  <a:lnTo>
                    <a:pt x="7318" y="231361"/>
                  </a:lnTo>
                  <a:lnTo>
                    <a:pt x="16845" y="291860"/>
                  </a:lnTo>
                  <a:lnTo>
                    <a:pt x="73966" y="281796"/>
                  </a:lnTo>
                  <a:lnTo>
                    <a:pt x="131087" y="271732"/>
                  </a:lnTo>
                  <a:lnTo>
                    <a:pt x="188208" y="261668"/>
                  </a:lnTo>
                  <a:lnTo>
                    <a:pt x="245329" y="251604"/>
                  </a:lnTo>
                  <a:lnTo>
                    <a:pt x="302450" y="241539"/>
                  </a:lnTo>
                  <a:lnTo>
                    <a:pt x="359571" y="231475"/>
                  </a:lnTo>
                  <a:lnTo>
                    <a:pt x="416692" y="221411"/>
                  </a:lnTo>
                  <a:lnTo>
                    <a:pt x="473813" y="211347"/>
                  </a:lnTo>
                  <a:lnTo>
                    <a:pt x="530934" y="201283"/>
                  </a:lnTo>
                  <a:lnTo>
                    <a:pt x="588055" y="191219"/>
                  </a:lnTo>
                  <a:lnTo>
                    <a:pt x="645176" y="181154"/>
                  </a:lnTo>
                  <a:lnTo>
                    <a:pt x="702297" y="171090"/>
                  </a:lnTo>
                  <a:lnTo>
                    <a:pt x="759418" y="161026"/>
                  </a:lnTo>
                  <a:lnTo>
                    <a:pt x="816539" y="150962"/>
                  </a:lnTo>
                  <a:lnTo>
                    <a:pt x="873660" y="140898"/>
                  </a:lnTo>
                  <a:lnTo>
                    <a:pt x="930781" y="130834"/>
                  </a:lnTo>
                  <a:lnTo>
                    <a:pt x="987902" y="120769"/>
                  </a:lnTo>
                  <a:lnTo>
                    <a:pt x="1045023" y="110705"/>
                  </a:lnTo>
                  <a:lnTo>
                    <a:pt x="1102144" y="100641"/>
                  </a:lnTo>
                  <a:lnTo>
                    <a:pt x="1159265" y="90577"/>
                  </a:lnTo>
                  <a:lnTo>
                    <a:pt x="1216386" y="80513"/>
                  </a:lnTo>
                  <a:lnTo>
                    <a:pt x="1273507" y="70449"/>
                  </a:lnTo>
                  <a:lnTo>
                    <a:pt x="1330628" y="60384"/>
                  </a:lnTo>
                  <a:lnTo>
                    <a:pt x="1387749" y="50320"/>
                  </a:lnTo>
                  <a:lnTo>
                    <a:pt x="1444870" y="40256"/>
                  </a:lnTo>
                  <a:lnTo>
                    <a:pt x="1501991" y="30192"/>
                  </a:lnTo>
                  <a:lnTo>
                    <a:pt x="1559112" y="20128"/>
                  </a:lnTo>
                  <a:lnTo>
                    <a:pt x="1616233" y="10064"/>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25" name="pg25"/>
            <p:cNvSpPr/>
            <p:nvPr/>
          </p:nvSpPr>
          <p:spPr>
            <a:xfrm>
              <a:off x="695721" y="3410988"/>
              <a:ext cx="1681127" cy="170554"/>
            </a:xfrm>
            <a:custGeom>
              <a:avLst/>
              <a:pathLst>
                <a:path w="1681127" h="170554">
                  <a:moveTo>
                    <a:pt x="1681127" y="0"/>
                  </a:moveTo>
                  <a:lnTo>
                    <a:pt x="1623157" y="1892"/>
                  </a:lnTo>
                  <a:lnTo>
                    <a:pt x="1565187" y="3784"/>
                  </a:lnTo>
                  <a:lnTo>
                    <a:pt x="1507217" y="5677"/>
                  </a:lnTo>
                  <a:lnTo>
                    <a:pt x="1449248" y="7569"/>
                  </a:lnTo>
                  <a:lnTo>
                    <a:pt x="1391278" y="9462"/>
                  </a:lnTo>
                  <a:lnTo>
                    <a:pt x="1333308" y="11354"/>
                  </a:lnTo>
                  <a:lnTo>
                    <a:pt x="1275338" y="13247"/>
                  </a:lnTo>
                  <a:lnTo>
                    <a:pt x="1217368" y="15139"/>
                  </a:lnTo>
                  <a:lnTo>
                    <a:pt x="1159398" y="17032"/>
                  </a:lnTo>
                  <a:lnTo>
                    <a:pt x="1101428" y="18924"/>
                  </a:lnTo>
                  <a:lnTo>
                    <a:pt x="1043458" y="20817"/>
                  </a:lnTo>
                  <a:lnTo>
                    <a:pt x="985488" y="22709"/>
                  </a:lnTo>
                  <a:lnTo>
                    <a:pt x="927518" y="24602"/>
                  </a:lnTo>
                  <a:lnTo>
                    <a:pt x="869548" y="26494"/>
                  </a:lnTo>
                  <a:lnTo>
                    <a:pt x="811578" y="28387"/>
                  </a:lnTo>
                  <a:lnTo>
                    <a:pt x="753608" y="30279"/>
                  </a:lnTo>
                  <a:lnTo>
                    <a:pt x="695639" y="32172"/>
                  </a:lnTo>
                  <a:lnTo>
                    <a:pt x="637669" y="34064"/>
                  </a:lnTo>
                  <a:lnTo>
                    <a:pt x="579699" y="35957"/>
                  </a:lnTo>
                  <a:lnTo>
                    <a:pt x="521729" y="37849"/>
                  </a:lnTo>
                  <a:lnTo>
                    <a:pt x="463759" y="39742"/>
                  </a:lnTo>
                  <a:lnTo>
                    <a:pt x="405789" y="41634"/>
                  </a:lnTo>
                  <a:lnTo>
                    <a:pt x="347819" y="43527"/>
                  </a:lnTo>
                  <a:lnTo>
                    <a:pt x="289849" y="45419"/>
                  </a:lnTo>
                  <a:lnTo>
                    <a:pt x="231879" y="47312"/>
                  </a:lnTo>
                  <a:lnTo>
                    <a:pt x="173909" y="49204"/>
                  </a:lnTo>
                  <a:lnTo>
                    <a:pt x="115939" y="51097"/>
                  </a:lnTo>
                  <a:lnTo>
                    <a:pt x="57969" y="52989"/>
                  </a:lnTo>
                  <a:lnTo>
                    <a:pt x="0" y="54882"/>
                  </a:lnTo>
                  <a:lnTo>
                    <a:pt x="2889" y="112785"/>
                  </a:lnTo>
                  <a:lnTo>
                    <a:pt x="7773" y="170554"/>
                  </a:lnTo>
                  <a:lnTo>
                    <a:pt x="65475" y="164673"/>
                  </a:lnTo>
                  <a:lnTo>
                    <a:pt x="123177" y="158792"/>
                  </a:lnTo>
                  <a:lnTo>
                    <a:pt x="180879" y="152911"/>
                  </a:lnTo>
                  <a:lnTo>
                    <a:pt x="238581" y="147029"/>
                  </a:lnTo>
                  <a:lnTo>
                    <a:pt x="296283" y="141148"/>
                  </a:lnTo>
                  <a:lnTo>
                    <a:pt x="353984" y="135267"/>
                  </a:lnTo>
                  <a:lnTo>
                    <a:pt x="411686" y="129386"/>
                  </a:lnTo>
                  <a:lnTo>
                    <a:pt x="469388" y="123505"/>
                  </a:lnTo>
                  <a:lnTo>
                    <a:pt x="527090" y="117623"/>
                  </a:lnTo>
                  <a:lnTo>
                    <a:pt x="584792" y="111742"/>
                  </a:lnTo>
                  <a:lnTo>
                    <a:pt x="642494" y="105861"/>
                  </a:lnTo>
                  <a:lnTo>
                    <a:pt x="700196" y="99980"/>
                  </a:lnTo>
                  <a:lnTo>
                    <a:pt x="757897" y="94099"/>
                  </a:lnTo>
                  <a:lnTo>
                    <a:pt x="815599" y="88217"/>
                  </a:lnTo>
                  <a:lnTo>
                    <a:pt x="873301" y="82336"/>
                  </a:lnTo>
                  <a:lnTo>
                    <a:pt x="931003" y="76455"/>
                  </a:lnTo>
                  <a:lnTo>
                    <a:pt x="988705" y="70574"/>
                  </a:lnTo>
                  <a:lnTo>
                    <a:pt x="1046407" y="64693"/>
                  </a:lnTo>
                  <a:lnTo>
                    <a:pt x="1104109" y="58811"/>
                  </a:lnTo>
                  <a:lnTo>
                    <a:pt x="1161810" y="52930"/>
                  </a:lnTo>
                  <a:lnTo>
                    <a:pt x="1219512" y="47049"/>
                  </a:lnTo>
                  <a:lnTo>
                    <a:pt x="1277214" y="41168"/>
                  </a:lnTo>
                  <a:lnTo>
                    <a:pt x="1334916" y="35287"/>
                  </a:lnTo>
                  <a:lnTo>
                    <a:pt x="1392618" y="29405"/>
                  </a:lnTo>
                  <a:lnTo>
                    <a:pt x="1450320" y="23524"/>
                  </a:lnTo>
                  <a:lnTo>
                    <a:pt x="1508022" y="17643"/>
                  </a:lnTo>
                  <a:lnTo>
                    <a:pt x="1565724" y="11762"/>
                  </a:lnTo>
                  <a:lnTo>
                    <a:pt x="1623425" y="5881"/>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26" name="pg26"/>
            <p:cNvSpPr/>
            <p:nvPr/>
          </p:nvSpPr>
          <p:spPr>
            <a:xfrm>
              <a:off x="695721" y="3355827"/>
              <a:ext cx="1681127" cy="110043"/>
            </a:xfrm>
            <a:custGeom>
              <a:avLst/>
              <a:pathLst>
                <a:path w="1681127" h="110043">
                  <a:moveTo>
                    <a:pt x="1681127" y="55161"/>
                  </a:moveTo>
                  <a:lnTo>
                    <a:pt x="1623158" y="53258"/>
                  </a:lnTo>
                  <a:lnTo>
                    <a:pt x="1565188" y="51356"/>
                  </a:lnTo>
                  <a:lnTo>
                    <a:pt x="1507218" y="49454"/>
                  </a:lnTo>
                  <a:lnTo>
                    <a:pt x="1449249" y="47552"/>
                  </a:lnTo>
                  <a:lnTo>
                    <a:pt x="1391279" y="45650"/>
                  </a:lnTo>
                  <a:lnTo>
                    <a:pt x="1333310" y="43748"/>
                  </a:lnTo>
                  <a:lnTo>
                    <a:pt x="1275340" y="41846"/>
                  </a:lnTo>
                  <a:lnTo>
                    <a:pt x="1217370" y="39944"/>
                  </a:lnTo>
                  <a:lnTo>
                    <a:pt x="1159401" y="38042"/>
                  </a:lnTo>
                  <a:lnTo>
                    <a:pt x="1101431" y="36139"/>
                  </a:lnTo>
                  <a:lnTo>
                    <a:pt x="1043462" y="34237"/>
                  </a:lnTo>
                  <a:lnTo>
                    <a:pt x="985492" y="32335"/>
                  </a:lnTo>
                  <a:lnTo>
                    <a:pt x="927522" y="30433"/>
                  </a:lnTo>
                  <a:lnTo>
                    <a:pt x="869553" y="28531"/>
                  </a:lnTo>
                  <a:lnTo>
                    <a:pt x="811583" y="26629"/>
                  </a:lnTo>
                  <a:lnTo>
                    <a:pt x="753614" y="24727"/>
                  </a:lnTo>
                  <a:lnTo>
                    <a:pt x="695644" y="22825"/>
                  </a:lnTo>
                  <a:lnTo>
                    <a:pt x="637674" y="20923"/>
                  </a:lnTo>
                  <a:lnTo>
                    <a:pt x="579705" y="19021"/>
                  </a:lnTo>
                  <a:lnTo>
                    <a:pt x="521735" y="17118"/>
                  </a:lnTo>
                  <a:lnTo>
                    <a:pt x="463765" y="15216"/>
                  </a:lnTo>
                  <a:lnTo>
                    <a:pt x="405796" y="13314"/>
                  </a:lnTo>
                  <a:lnTo>
                    <a:pt x="347826" y="11412"/>
                  </a:lnTo>
                  <a:lnTo>
                    <a:pt x="289857" y="9510"/>
                  </a:lnTo>
                  <a:lnTo>
                    <a:pt x="231887" y="7608"/>
                  </a:lnTo>
                  <a:lnTo>
                    <a:pt x="173917" y="5706"/>
                  </a:lnTo>
                  <a:lnTo>
                    <a:pt x="115948" y="3804"/>
                  </a:lnTo>
                  <a:lnTo>
                    <a:pt x="57978" y="1902"/>
                  </a:lnTo>
                  <a:lnTo>
                    <a:pt x="9" y="0"/>
                  </a:lnTo>
                  <a:lnTo>
                    <a:pt x="0" y="110043"/>
                  </a:lnTo>
                  <a:lnTo>
                    <a:pt x="57969" y="108150"/>
                  </a:lnTo>
                  <a:lnTo>
                    <a:pt x="115939" y="106258"/>
                  </a:lnTo>
                  <a:lnTo>
                    <a:pt x="173909" y="104365"/>
                  </a:lnTo>
                  <a:lnTo>
                    <a:pt x="231879" y="102473"/>
                  </a:lnTo>
                  <a:lnTo>
                    <a:pt x="289849" y="100580"/>
                  </a:lnTo>
                  <a:lnTo>
                    <a:pt x="347819" y="98688"/>
                  </a:lnTo>
                  <a:lnTo>
                    <a:pt x="405789" y="96795"/>
                  </a:lnTo>
                  <a:lnTo>
                    <a:pt x="463759" y="94903"/>
                  </a:lnTo>
                  <a:lnTo>
                    <a:pt x="521729" y="93010"/>
                  </a:lnTo>
                  <a:lnTo>
                    <a:pt x="579699" y="91118"/>
                  </a:lnTo>
                  <a:lnTo>
                    <a:pt x="637669" y="89225"/>
                  </a:lnTo>
                  <a:lnTo>
                    <a:pt x="695639" y="87333"/>
                  </a:lnTo>
                  <a:lnTo>
                    <a:pt x="753608" y="85440"/>
                  </a:lnTo>
                  <a:lnTo>
                    <a:pt x="811578" y="83548"/>
                  </a:lnTo>
                  <a:lnTo>
                    <a:pt x="869548" y="81655"/>
                  </a:lnTo>
                  <a:lnTo>
                    <a:pt x="927518" y="79763"/>
                  </a:lnTo>
                  <a:lnTo>
                    <a:pt x="985488" y="77870"/>
                  </a:lnTo>
                  <a:lnTo>
                    <a:pt x="1043458" y="75978"/>
                  </a:lnTo>
                  <a:lnTo>
                    <a:pt x="1101428" y="74085"/>
                  </a:lnTo>
                  <a:lnTo>
                    <a:pt x="1159398" y="72193"/>
                  </a:lnTo>
                  <a:lnTo>
                    <a:pt x="1217368" y="70300"/>
                  </a:lnTo>
                  <a:lnTo>
                    <a:pt x="1275338" y="68408"/>
                  </a:lnTo>
                  <a:lnTo>
                    <a:pt x="1333308" y="66515"/>
                  </a:lnTo>
                  <a:lnTo>
                    <a:pt x="1391278" y="64623"/>
                  </a:lnTo>
                  <a:lnTo>
                    <a:pt x="1449248" y="62730"/>
                  </a:lnTo>
                  <a:lnTo>
                    <a:pt x="1507217" y="60838"/>
                  </a:lnTo>
                  <a:lnTo>
                    <a:pt x="1565187" y="58946"/>
                  </a:lnTo>
                  <a:lnTo>
                    <a:pt x="1623157" y="57053"/>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27" name="pg27"/>
            <p:cNvSpPr/>
            <p:nvPr/>
          </p:nvSpPr>
          <p:spPr>
            <a:xfrm>
              <a:off x="695730" y="3249783"/>
              <a:ext cx="1681118" cy="161205"/>
            </a:xfrm>
            <a:custGeom>
              <a:avLst/>
              <a:pathLst>
                <a:path w="1681118" h="161205">
                  <a:moveTo>
                    <a:pt x="1681118" y="161205"/>
                  </a:moveTo>
                  <a:lnTo>
                    <a:pt x="1623384" y="155646"/>
                  </a:lnTo>
                  <a:lnTo>
                    <a:pt x="1565651" y="150087"/>
                  </a:lnTo>
                  <a:lnTo>
                    <a:pt x="1507917" y="144528"/>
                  </a:lnTo>
                  <a:lnTo>
                    <a:pt x="1450183" y="138970"/>
                  </a:lnTo>
                  <a:lnTo>
                    <a:pt x="1392449" y="133411"/>
                  </a:lnTo>
                  <a:lnTo>
                    <a:pt x="1334715" y="127852"/>
                  </a:lnTo>
                  <a:lnTo>
                    <a:pt x="1276981" y="122293"/>
                  </a:lnTo>
                  <a:lnTo>
                    <a:pt x="1219248" y="116734"/>
                  </a:lnTo>
                  <a:lnTo>
                    <a:pt x="1161514" y="111176"/>
                  </a:lnTo>
                  <a:lnTo>
                    <a:pt x="1103780" y="105617"/>
                  </a:lnTo>
                  <a:lnTo>
                    <a:pt x="1046046" y="100058"/>
                  </a:lnTo>
                  <a:lnTo>
                    <a:pt x="988312" y="94499"/>
                  </a:lnTo>
                  <a:lnTo>
                    <a:pt x="930579" y="88940"/>
                  </a:lnTo>
                  <a:lnTo>
                    <a:pt x="872845" y="83382"/>
                  </a:lnTo>
                  <a:lnTo>
                    <a:pt x="815111" y="77823"/>
                  </a:lnTo>
                  <a:lnTo>
                    <a:pt x="757377" y="72264"/>
                  </a:lnTo>
                  <a:lnTo>
                    <a:pt x="699643" y="66705"/>
                  </a:lnTo>
                  <a:lnTo>
                    <a:pt x="641909" y="61146"/>
                  </a:lnTo>
                  <a:lnTo>
                    <a:pt x="584176" y="55588"/>
                  </a:lnTo>
                  <a:lnTo>
                    <a:pt x="526442" y="50029"/>
                  </a:lnTo>
                  <a:lnTo>
                    <a:pt x="468708" y="44470"/>
                  </a:lnTo>
                  <a:lnTo>
                    <a:pt x="410974" y="38911"/>
                  </a:lnTo>
                  <a:lnTo>
                    <a:pt x="353240" y="33352"/>
                  </a:lnTo>
                  <a:lnTo>
                    <a:pt x="295507" y="27794"/>
                  </a:lnTo>
                  <a:lnTo>
                    <a:pt x="237773" y="22235"/>
                  </a:lnTo>
                  <a:lnTo>
                    <a:pt x="180039" y="16676"/>
                  </a:lnTo>
                  <a:lnTo>
                    <a:pt x="122305" y="11117"/>
                  </a:lnTo>
                  <a:lnTo>
                    <a:pt x="64571" y="5558"/>
                  </a:lnTo>
                  <a:lnTo>
                    <a:pt x="6838" y="0"/>
                  </a:lnTo>
                  <a:lnTo>
                    <a:pt x="0" y="106044"/>
                  </a:lnTo>
                  <a:lnTo>
                    <a:pt x="57969" y="107946"/>
                  </a:lnTo>
                  <a:lnTo>
                    <a:pt x="115939" y="109848"/>
                  </a:lnTo>
                  <a:lnTo>
                    <a:pt x="173908" y="111750"/>
                  </a:lnTo>
                  <a:lnTo>
                    <a:pt x="231878" y="113652"/>
                  </a:lnTo>
                  <a:lnTo>
                    <a:pt x="289848" y="115554"/>
                  </a:lnTo>
                  <a:lnTo>
                    <a:pt x="347817" y="117456"/>
                  </a:lnTo>
                  <a:lnTo>
                    <a:pt x="405787" y="119358"/>
                  </a:lnTo>
                  <a:lnTo>
                    <a:pt x="463756" y="121261"/>
                  </a:lnTo>
                  <a:lnTo>
                    <a:pt x="521726" y="123163"/>
                  </a:lnTo>
                  <a:lnTo>
                    <a:pt x="579696" y="125065"/>
                  </a:lnTo>
                  <a:lnTo>
                    <a:pt x="637665" y="126967"/>
                  </a:lnTo>
                  <a:lnTo>
                    <a:pt x="695635" y="128869"/>
                  </a:lnTo>
                  <a:lnTo>
                    <a:pt x="753604" y="130771"/>
                  </a:lnTo>
                  <a:lnTo>
                    <a:pt x="811574" y="132673"/>
                  </a:lnTo>
                  <a:lnTo>
                    <a:pt x="869544" y="134575"/>
                  </a:lnTo>
                  <a:lnTo>
                    <a:pt x="927513" y="136477"/>
                  </a:lnTo>
                  <a:lnTo>
                    <a:pt x="985483" y="138380"/>
                  </a:lnTo>
                  <a:lnTo>
                    <a:pt x="1043452" y="140282"/>
                  </a:lnTo>
                  <a:lnTo>
                    <a:pt x="1101422" y="142184"/>
                  </a:lnTo>
                  <a:lnTo>
                    <a:pt x="1159392" y="144086"/>
                  </a:lnTo>
                  <a:lnTo>
                    <a:pt x="1217361" y="145988"/>
                  </a:lnTo>
                  <a:lnTo>
                    <a:pt x="1275331" y="147890"/>
                  </a:lnTo>
                  <a:lnTo>
                    <a:pt x="1333300" y="149792"/>
                  </a:lnTo>
                  <a:lnTo>
                    <a:pt x="1391270" y="151694"/>
                  </a:lnTo>
                  <a:lnTo>
                    <a:pt x="1449240" y="153596"/>
                  </a:lnTo>
                  <a:lnTo>
                    <a:pt x="1507209" y="155498"/>
                  </a:lnTo>
                  <a:lnTo>
                    <a:pt x="1565179" y="157401"/>
                  </a:lnTo>
                  <a:lnTo>
                    <a:pt x="1623149" y="159303"/>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28" name="pg28"/>
            <p:cNvSpPr/>
            <p:nvPr/>
          </p:nvSpPr>
          <p:spPr>
            <a:xfrm>
              <a:off x="702568" y="3145638"/>
              <a:ext cx="1674280" cy="265350"/>
            </a:xfrm>
            <a:custGeom>
              <a:avLst/>
              <a:pathLst>
                <a:path w="1674280" h="265350">
                  <a:moveTo>
                    <a:pt x="1674280" y="265350"/>
                  </a:moveTo>
                  <a:lnTo>
                    <a:pt x="1617006" y="256200"/>
                  </a:lnTo>
                  <a:lnTo>
                    <a:pt x="1559731" y="247050"/>
                  </a:lnTo>
                  <a:lnTo>
                    <a:pt x="1502457" y="237900"/>
                  </a:lnTo>
                  <a:lnTo>
                    <a:pt x="1445182" y="228750"/>
                  </a:lnTo>
                  <a:lnTo>
                    <a:pt x="1387907" y="219600"/>
                  </a:lnTo>
                  <a:lnTo>
                    <a:pt x="1330633" y="210450"/>
                  </a:lnTo>
                  <a:lnTo>
                    <a:pt x="1273358" y="201300"/>
                  </a:lnTo>
                  <a:lnTo>
                    <a:pt x="1216084" y="192150"/>
                  </a:lnTo>
                  <a:lnTo>
                    <a:pt x="1158809" y="183000"/>
                  </a:lnTo>
                  <a:lnTo>
                    <a:pt x="1101535" y="173850"/>
                  </a:lnTo>
                  <a:lnTo>
                    <a:pt x="1044260" y="164700"/>
                  </a:lnTo>
                  <a:lnTo>
                    <a:pt x="986986" y="155550"/>
                  </a:lnTo>
                  <a:lnTo>
                    <a:pt x="929711" y="146400"/>
                  </a:lnTo>
                  <a:lnTo>
                    <a:pt x="872437" y="137250"/>
                  </a:lnTo>
                  <a:lnTo>
                    <a:pt x="815162" y="128100"/>
                  </a:lnTo>
                  <a:lnTo>
                    <a:pt x="757888" y="118950"/>
                  </a:lnTo>
                  <a:lnTo>
                    <a:pt x="700613" y="109800"/>
                  </a:lnTo>
                  <a:lnTo>
                    <a:pt x="643339" y="100650"/>
                  </a:lnTo>
                  <a:lnTo>
                    <a:pt x="586064" y="91500"/>
                  </a:lnTo>
                  <a:lnTo>
                    <a:pt x="528790" y="82350"/>
                  </a:lnTo>
                  <a:lnTo>
                    <a:pt x="471515" y="73200"/>
                  </a:lnTo>
                  <a:lnTo>
                    <a:pt x="414241" y="64050"/>
                  </a:lnTo>
                  <a:lnTo>
                    <a:pt x="356966" y="54900"/>
                  </a:lnTo>
                  <a:lnTo>
                    <a:pt x="299692" y="45750"/>
                  </a:lnTo>
                  <a:lnTo>
                    <a:pt x="242417" y="36600"/>
                  </a:lnTo>
                  <a:lnTo>
                    <a:pt x="185143" y="27450"/>
                  </a:lnTo>
                  <a:lnTo>
                    <a:pt x="127868" y="18300"/>
                  </a:lnTo>
                  <a:lnTo>
                    <a:pt x="70594" y="9150"/>
                  </a:lnTo>
                  <a:lnTo>
                    <a:pt x="13319" y="0"/>
                  </a:lnTo>
                  <a:lnTo>
                    <a:pt x="0" y="104145"/>
                  </a:lnTo>
                  <a:lnTo>
                    <a:pt x="57733" y="109703"/>
                  </a:lnTo>
                  <a:lnTo>
                    <a:pt x="115467" y="115262"/>
                  </a:lnTo>
                  <a:lnTo>
                    <a:pt x="173201" y="120821"/>
                  </a:lnTo>
                  <a:lnTo>
                    <a:pt x="230935" y="126380"/>
                  </a:lnTo>
                  <a:lnTo>
                    <a:pt x="288669" y="131939"/>
                  </a:lnTo>
                  <a:lnTo>
                    <a:pt x="346402" y="137497"/>
                  </a:lnTo>
                  <a:lnTo>
                    <a:pt x="404136" y="143056"/>
                  </a:lnTo>
                  <a:lnTo>
                    <a:pt x="461870" y="148615"/>
                  </a:lnTo>
                  <a:lnTo>
                    <a:pt x="519604" y="154174"/>
                  </a:lnTo>
                  <a:lnTo>
                    <a:pt x="577338" y="159733"/>
                  </a:lnTo>
                  <a:lnTo>
                    <a:pt x="635071" y="165291"/>
                  </a:lnTo>
                  <a:lnTo>
                    <a:pt x="692805" y="170850"/>
                  </a:lnTo>
                  <a:lnTo>
                    <a:pt x="750539" y="176409"/>
                  </a:lnTo>
                  <a:lnTo>
                    <a:pt x="808273" y="181968"/>
                  </a:lnTo>
                  <a:lnTo>
                    <a:pt x="866007" y="187527"/>
                  </a:lnTo>
                  <a:lnTo>
                    <a:pt x="923741" y="193085"/>
                  </a:lnTo>
                  <a:lnTo>
                    <a:pt x="981474" y="198644"/>
                  </a:lnTo>
                  <a:lnTo>
                    <a:pt x="1039208" y="204203"/>
                  </a:lnTo>
                  <a:lnTo>
                    <a:pt x="1096942" y="209762"/>
                  </a:lnTo>
                  <a:lnTo>
                    <a:pt x="1154676" y="215321"/>
                  </a:lnTo>
                  <a:lnTo>
                    <a:pt x="1212410" y="220879"/>
                  </a:lnTo>
                  <a:lnTo>
                    <a:pt x="1270143" y="226438"/>
                  </a:lnTo>
                  <a:lnTo>
                    <a:pt x="1327877" y="231997"/>
                  </a:lnTo>
                  <a:lnTo>
                    <a:pt x="1385611" y="237556"/>
                  </a:lnTo>
                  <a:lnTo>
                    <a:pt x="1443345" y="243115"/>
                  </a:lnTo>
                  <a:lnTo>
                    <a:pt x="1501079" y="248673"/>
                  </a:lnTo>
                  <a:lnTo>
                    <a:pt x="1558812" y="254232"/>
                  </a:lnTo>
                  <a:lnTo>
                    <a:pt x="1616546" y="259791"/>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29" name="pg29"/>
            <p:cNvSpPr/>
            <p:nvPr/>
          </p:nvSpPr>
          <p:spPr>
            <a:xfrm>
              <a:off x="715888" y="3046294"/>
              <a:ext cx="1660961" cy="364694"/>
            </a:xfrm>
            <a:custGeom>
              <a:avLst/>
              <a:pathLst>
                <a:path w="1660961" h="364694">
                  <a:moveTo>
                    <a:pt x="1660961" y="364694"/>
                  </a:moveTo>
                  <a:lnTo>
                    <a:pt x="1604340" y="352118"/>
                  </a:lnTo>
                  <a:lnTo>
                    <a:pt x="1547718" y="339543"/>
                  </a:lnTo>
                  <a:lnTo>
                    <a:pt x="1491097" y="326967"/>
                  </a:lnTo>
                  <a:lnTo>
                    <a:pt x="1434476" y="314391"/>
                  </a:lnTo>
                  <a:lnTo>
                    <a:pt x="1377855" y="301816"/>
                  </a:lnTo>
                  <a:lnTo>
                    <a:pt x="1321234" y="289240"/>
                  </a:lnTo>
                  <a:lnTo>
                    <a:pt x="1264613" y="276664"/>
                  </a:lnTo>
                  <a:lnTo>
                    <a:pt x="1207992" y="264089"/>
                  </a:lnTo>
                  <a:lnTo>
                    <a:pt x="1151371" y="251513"/>
                  </a:lnTo>
                  <a:lnTo>
                    <a:pt x="1094750" y="238937"/>
                  </a:lnTo>
                  <a:lnTo>
                    <a:pt x="1038129" y="226362"/>
                  </a:lnTo>
                  <a:lnTo>
                    <a:pt x="981508" y="213786"/>
                  </a:lnTo>
                  <a:lnTo>
                    <a:pt x="924887" y="201210"/>
                  </a:lnTo>
                  <a:lnTo>
                    <a:pt x="868266" y="188635"/>
                  </a:lnTo>
                  <a:lnTo>
                    <a:pt x="811645" y="176059"/>
                  </a:lnTo>
                  <a:lnTo>
                    <a:pt x="755023" y="163483"/>
                  </a:lnTo>
                  <a:lnTo>
                    <a:pt x="698402" y="150908"/>
                  </a:lnTo>
                  <a:lnTo>
                    <a:pt x="641781" y="138332"/>
                  </a:lnTo>
                  <a:lnTo>
                    <a:pt x="585160" y="125756"/>
                  </a:lnTo>
                  <a:lnTo>
                    <a:pt x="528539" y="113181"/>
                  </a:lnTo>
                  <a:lnTo>
                    <a:pt x="471918" y="100605"/>
                  </a:lnTo>
                  <a:lnTo>
                    <a:pt x="415297" y="88029"/>
                  </a:lnTo>
                  <a:lnTo>
                    <a:pt x="358676" y="75454"/>
                  </a:lnTo>
                  <a:lnTo>
                    <a:pt x="302055" y="62878"/>
                  </a:lnTo>
                  <a:lnTo>
                    <a:pt x="245434" y="50302"/>
                  </a:lnTo>
                  <a:lnTo>
                    <a:pt x="188813" y="37727"/>
                  </a:lnTo>
                  <a:lnTo>
                    <a:pt x="132192" y="25151"/>
                  </a:lnTo>
                  <a:lnTo>
                    <a:pt x="75571" y="12575"/>
                  </a:lnTo>
                  <a:lnTo>
                    <a:pt x="18949" y="0"/>
                  </a:lnTo>
                  <a:lnTo>
                    <a:pt x="0" y="99344"/>
                  </a:lnTo>
                  <a:lnTo>
                    <a:pt x="57274" y="108494"/>
                  </a:lnTo>
                  <a:lnTo>
                    <a:pt x="114549" y="117644"/>
                  </a:lnTo>
                  <a:lnTo>
                    <a:pt x="171823" y="126794"/>
                  </a:lnTo>
                  <a:lnTo>
                    <a:pt x="229098" y="135944"/>
                  </a:lnTo>
                  <a:lnTo>
                    <a:pt x="286372" y="145094"/>
                  </a:lnTo>
                  <a:lnTo>
                    <a:pt x="343647" y="154244"/>
                  </a:lnTo>
                  <a:lnTo>
                    <a:pt x="400921" y="163394"/>
                  </a:lnTo>
                  <a:lnTo>
                    <a:pt x="458196" y="172544"/>
                  </a:lnTo>
                  <a:lnTo>
                    <a:pt x="515470" y="181694"/>
                  </a:lnTo>
                  <a:lnTo>
                    <a:pt x="572745" y="190844"/>
                  </a:lnTo>
                  <a:lnTo>
                    <a:pt x="630019" y="199994"/>
                  </a:lnTo>
                  <a:lnTo>
                    <a:pt x="687294" y="209144"/>
                  </a:lnTo>
                  <a:lnTo>
                    <a:pt x="744568" y="218294"/>
                  </a:lnTo>
                  <a:lnTo>
                    <a:pt x="801843" y="227444"/>
                  </a:lnTo>
                  <a:lnTo>
                    <a:pt x="859117" y="236594"/>
                  </a:lnTo>
                  <a:lnTo>
                    <a:pt x="916392" y="245744"/>
                  </a:lnTo>
                  <a:lnTo>
                    <a:pt x="973666" y="254894"/>
                  </a:lnTo>
                  <a:lnTo>
                    <a:pt x="1030941" y="264044"/>
                  </a:lnTo>
                  <a:lnTo>
                    <a:pt x="1088215" y="273194"/>
                  </a:lnTo>
                  <a:lnTo>
                    <a:pt x="1145490" y="282344"/>
                  </a:lnTo>
                  <a:lnTo>
                    <a:pt x="1202764" y="291494"/>
                  </a:lnTo>
                  <a:lnTo>
                    <a:pt x="1260039" y="300644"/>
                  </a:lnTo>
                  <a:lnTo>
                    <a:pt x="1317313" y="309794"/>
                  </a:lnTo>
                  <a:lnTo>
                    <a:pt x="1374588" y="318944"/>
                  </a:lnTo>
                  <a:lnTo>
                    <a:pt x="1431863" y="328094"/>
                  </a:lnTo>
                  <a:lnTo>
                    <a:pt x="1489137" y="337244"/>
                  </a:lnTo>
                  <a:lnTo>
                    <a:pt x="1546412" y="346394"/>
                  </a:lnTo>
                  <a:lnTo>
                    <a:pt x="1603686" y="355544"/>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30" name="pg30"/>
            <p:cNvSpPr/>
            <p:nvPr/>
          </p:nvSpPr>
          <p:spPr>
            <a:xfrm>
              <a:off x="734838" y="2949262"/>
              <a:ext cx="1642011" cy="461726"/>
            </a:xfrm>
            <a:custGeom>
              <a:avLst/>
              <a:pathLst>
                <a:path w="1642011" h="461726">
                  <a:moveTo>
                    <a:pt x="1642011" y="461726"/>
                  </a:moveTo>
                  <a:lnTo>
                    <a:pt x="1586238" y="445804"/>
                  </a:lnTo>
                  <a:lnTo>
                    <a:pt x="1530465" y="429882"/>
                  </a:lnTo>
                  <a:lnTo>
                    <a:pt x="1474692" y="413961"/>
                  </a:lnTo>
                  <a:lnTo>
                    <a:pt x="1418920" y="398039"/>
                  </a:lnTo>
                  <a:lnTo>
                    <a:pt x="1363147" y="382118"/>
                  </a:lnTo>
                  <a:lnTo>
                    <a:pt x="1307374" y="366196"/>
                  </a:lnTo>
                  <a:lnTo>
                    <a:pt x="1251602" y="350274"/>
                  </a:lnTo>
                  <a:lnTo>
                    <a:pt x="1195829" y="334353"/>
                  </a:lnTo>
                  <a:lnTo>
                    <a:pt x="1140056" y="318431"/>
                  </a:lnTo>
                  <a:lnTo>
                    <a:pt x="1084283" y="302510"/>
                  </a:lnTo>
                  <a:lnTo>
                    <a:pt x="1028511" y="286588"/>
                  </a:lnTo>
                  <a:lnTo>
                    <a:pt x="972738" y="270667"/>
                  </a:lnTo>
                  <a:lnTo>
                    <a:pt x="916965" y="254745"/>
                  </a:lnTo>
                  <a:lnTo>
                    <a:pt x="861193" y="238823"/>
                  </a:lnTo>
                  <a:lnTo>
                    <a:pt x="805420" y="222902"/>
                  </a:lnTo>
                  <a:lnTo>
                    <a:pt x="749647" y="206980"/>
                  </a:lnTo>
                  <a:lnTo>
                    <a:pt x="693874" y="191059"/>
                  </a:lnTo>
                  <a:lnTo>
                    <a:pt x="638102" y="175137"/>
                  </a:lnTo>
                  <a:lnTo>
                    <a:pt x="582329" y="159215"/>
                  </a:lnTo>
                  <a:lnTo>
                    <a:pt x="526556" y="143294"/>
                  </a:lnTo>
                  <a:lnTo>
                    <a:pt x="470783" y="127372"/>
                  </a:lnTo>
                  <a:lnTo>
                    <a:pt x="415011" y="111451"/>
                  </a:lnTo>
                  <a:lnTo>
                    <a:pt x="359238" y="95529"/>
                  </a:lnTo>
                  <a:lnTo>
                    <a:pt x="303465" y="79607"/>
                  </a:lnTo>
                  <a:lnTo>
                    <a:pt x="247693" y="63686"/>
                  </a:lnTo>
                  <a:lnTo>
                    <a:pt x="191920" y="47764"/>
                  </a:lnTo>
                  <a:lnTo>
                    <a:pt x="136147" y="31843"/>
                  </a:lnTo>
                  <a:lnTo>
                    <a:pt x="80374" y="15921"/>
                  </a:lnTo>
                  <a:lnTo>
                    <a:pt x="24602" y="0"/>
                  </a:lnTo>
                  <a:lnTo>
                    <a:pt x="0" y="97031"/>
                  </a:lnTo>
                  <a:lnTo>
                    <a:pt x="56621" y="109607"/>
                  </a:lnTo>
                  <a:lnTo>
                    <a:pt x="113242" y="122182"/>
                  </a:lnTo>
                  <a:lnTo>
                    <a:pt x="169863" y="134758"/>
                  </a:lnTo>
                  <a:lnTo>
                    <a:pt x="226484" y="147334"/>
                  </a:lnTo>
                  <a:lnTo>
                    <a:pt x="283105" y="159909"/>
                  </a:lnTo>
                  <a:lnTo>
                    <a:pt x="339726" y="172485"/>
                  </a:lnTo>
                  <a:lnTo>
                    <a:pt x="396347" y="185061"/>
                  </a:lnTo>
                  <a:lnTo>
                    <a:pt x="452968" y="197636"/>
                  </a:lnTo>
                  <a:lnTo>
                    <a:pt x="509589" y="210212"/>
                  </a:lnTo>
                  <a:lnTo>
                    <a:pt x="566210" y="222788"/>
                  </a:lnTo>
                  <a:lnTo>
                    <a:pt x="622831" y="235364"/>
                  </a:lnTo>
                  <a:lnTo>
                    <a:pt x="679452" y="247939"/>
                  </a:lnTo>
                  <a:lnTo>
                    <a:pt x="736073" y="260515"/>
                  </a:lnTo>
                  <a:lnTo>
                    <a:pt x="792695" y="273091"/>
                  </a:lnTo>
                  <a:lnTo>
                    <a:pt x="849316" y="285666"/>
                  </a:lnTo>
                  <a:lnTo>
                    <a:pt x="905937" y="298242"/>
                  </a:lnTo>
                  <a:lnTo>
                    <a:pt x="962558" y="310818"/>
                  </a:lnTo>
                  <a:lnTo>
                    <a:pt x="1019179" y="323393"/>
                  </a:lnTo>
                  <a:lnTo>
                    <a:pt x="1075800" y="335969"/>
                  </a:lnTo>
                  <a:lnTo>
                    <a:pt x="1132421" y="348545"/>
                  </a:lnTo>
                  <a:lnTo>
                    <a:pt x="1189042" y="361120"/>
                  </a:lnTo>
                  <a:lnTo>
                    <a:pt x="1245663" y="373696"/>
                  </a:lnTo>
                  <a:lnTo>
                    <a:pt x="1302284" y="386272"/>
                  </a:lnTo>
                  <a:lnTo>
                    <a:pt x="1358905" y="398847"/>
                  </a:lnTo>
                  <a:lnTo>
                    <a:pt x="1415526" y="411423"/>
                  </a:lnTo>
                  <a:lnTo>
                    <a:pt x="1472147" y="423999"/>
                  </a:lnTo>
                  <a:lnTo>
                    <a:pt x="1528768" y="436574"/>
                  </a:lnTo>
                  <a:lnTo>
                    <a:pt x="1585390" y="449150"/>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31" name="pg31"/>
            <p:cNvSpPr/>
            <p:nvPr/>
          </p:nvSpPr>
          <p:spPr>
            <a:xfrm>
              <a:off x="759440" y="2856253"/>
              <a:ext cx="1617408" cy="554735"/>
            </a:xfrm>
            <a:custGeom>
              <a:avLst/>
              <a:pathLst>
                <a:path w="1617408" h="554735">
                  <a:moveTo>
                    <a:pt x="1617408" y="554735"/>
                  </a:moveTo>
                  <a:lnTo>
                    <a:pt x="1562653" y="535606"/>
                  </a:lnTo>
                  <a:lnTo>
                    <a:pt x="1507897" y="516477"/>
                  </a:lnTo>
                  <a:lnTo>
                    <a:pt x="1453141" y="497348"/>
                  </a:lnTo>
                  <a:lnTo>
                    <a:pt x="1398386" y="478220"/>
                  </a:lnTo>
                  <a:lnTo>
                    <a:pt x="1343630" y="459091"/>
                  </a:lnTo>
                  <a:lnTo>
                    <a:pt x="1288874" y="439962"/>
                  </a:lnTo>
                  <a:lnTo>
                    <a:pt x="1234119" y="420833"/>
                  </a:lnTo>
                  <a:lnTo>
                    <a:pt x="1179363" y="401704"/>
                  </a:lnTo>
                  <a:lnTo>
                    <a:pt x="1124607" y="382576"/>
                  </a:lnTo>
                  <a:lnTo>
                    <a:pt x="1069852" y="363447"/>
                  </a:lnTo>
                  <a:lnTo>
                    <a:pt x="1015096" y="344318"/>
                  </a:lnTo>
                  <a:lnTo>
                    <a:pt x="960340" y="325189"/>
                  </a:lnTo>
                  <a:lnTo>
                    <a:pt x="905585" y="306060"/>
                  </a:lnTo>
                  <a:lnTo>
                    <a:pt x="850829" y="286932"/>
                  </a:lnTo>
                  <a:lnTo>
                    <a:pt x="796074" y="267803"/>
                  </a:lnTo>
                  <a:lnTo>
                    <a:pt x="741318" y="248674"/>
                  </a:lnTo>
                  <a:lnTo>
                    <a:pt x="686562" y="229545"/>
                  </a:lnTo>
                  <a:lnTo>
                    <a:pt x="631807" y="210416"/>
                  </a:lnTo>
                  <a:lnTo>
                    <a:pt x="577051" y="191288"/>
                  </a:lnTo>
                  <a:lnTo>
                    <a:pt x="522295" y="172159"/>
                  </a:lnTo>
                  <a:lnTo>
                    <a:pt x="467540" y="153030"/>
                  </a:lnTo>
                  <a:lnTo>
                    <a:pt x="412784" y="133901"/>
                  </a:lnTo>
                  <a:lnTo>
                    <a:pt x="358028" y="114772"/>
                  </a:lnTo>
                  <a:lnTo>
                    <a:pt x="303273" y="95644"/>
                  </a:lnTo>
                  <a:lnTo>
                    <a:pt x="248517" y="76515"/>
                  </a:lnTo>
                  <a:lnTo>
                    <a:pt x="193761" y="57386"/>
                  </a:lnTo>
                  <a:lnTo>
                    <a:pt x="139006" y="38257"/>
                  </a:lnTo>
                  <a:lnTo>
                    <a:pt x="84250" y="19128"/>
                  </a:lnTo>
                  <a:lnTo>
                    <a:pt x="29494" y="0"/>
                  </a:lnTo>
                  <a:lnTo>
                    <a:pt x="0" y="93009"/>
                  </a:lnTo>
                  <a:lnTo>
                    <a:pt x="55772" y="108930"/>
                  </a:lnTo>
                  <a:lnTo>
                    <a:pt x="111545" y="124852"/>
                  </a:lnTo>
                  <a:lnTo>
                    <a:pt x="167318" y="140773"/>
                  </a:lnTo>
                  <a:lnTo>
                    <a:pt x="223090" y="156695"/>
                  </a:lnTo>
                  <a:lnTo>
                    <a:pt x="278863" y="172617"/>
                  </a:lnTo>
                  <a:lnTo>
                    <a:pt x="334636" y="188538"/>
                  </a:lnTo>
                  <a:lnTo>
                    <a:pt x="390409" y="204460"/>
                  </a:lnTo>
                  <a:lnTo>
                    <a:pt x="446181" y="220381"/>
                  </a:lnTo>
                  <a:lnTo>
                    <a:pt x="501954" y="236303"/>
                  </a:lnTo>
                  <a:lnTo>
                    <a:pt x="557727" y="252225"/>
                  </a:lnTo>
                  <a:lnTo>
                    <a:pt x="613499" y="268146"/>
                  </a:lnTo>
                  <a:lnTo>
                    <a:pt x="669272" y="284068"/>
                  </a:lnTo>
                  <a:lnTo>
                    <a:pt x="725045" y="299989"/>
                  </a:lnTo>
                  <a:lnTo>
                    <a:pt x="780818" y="315911"/>
                  </a:lnTo>
                  <a:lnTo>
                    <a:pt x="836590" y="331833"/>
                  </a:lnTo>
                  <a:lnTo>
                    <a:pt x="892363" y="347754"/>
                  </a:lnTo>
                  <a:lnTo>
                    <a:pt x="948136" y="363676"/>
                  </a:lnTo>
                  <a:lnTo>
                    <a:pt x="1003908" y="379597"/>
                  </a:lnTo>
                  <a:lnTo>
                    <a:pt x="1059681" y="395519"/>
                  </a:lnTo>
                  <a:lnTo>
                    <a:pt x="1115454" y="411440"/>
                  </a:lnTo>
                  <a:lnTo>
                    <a:pt x="1171227" y="427362"/>
                  </a:lnTo>
                  <a:lnTo>
                    <a:pt x="1226999" y="443284"/>
                  </a:lnTo>
                  <a:lnTo>
                    <a:pt x="1282772" y="459205"/>
                  </a:lnTo>
                  <a:lnTo>
                    <a:pt x="1338545" y="475127"/>
                  </a:lnTo>
                  <a:lnTo>
                    <a:pt x="1394318" y="491048"/>
                  </a:lnTo>
                  <a:lnTo>
                    <a:pt x="1450090" y="506970"/>
                  </a:lnTo>
                  <a:lnTo>
                    <a:pt x="1505863" y="522892"/>
                  </a:lnTo>
                  <a:lnTo>
                    <a:pt x="1561636" y="538813"/>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32" name="pg32"/>
            <p:cNvSpPr/>
            <p:nvPr/>
          </p:nvSpPr>
          <p:spPr>
            <a:xfrm>
              <a:off x="788935" y="2773981"/>
              <a:ext cx="1587914" cy="637007"/>
            </a:xfrm>
            <a:custGeom>
              <a:avLst/>
              <a:pathLst>
                <a:path w="1587914" h="637007">
                  <a:moveTo>
                    <a:pt x="1587914" y="637007"/>
                  </a:moveTo>
                  <a:lnTo>
                    <a:pt x="1534233" y="615041"/>
                  </a:lnTo>
                  <a:lnTo>
                    <a:pt x="1480553" y="593076"/>
                  </a:lnTo>
                  <a:lnTo>
                    <a:pt x="1426872" y="571110"/>
                  </a:lnTo>
                  <a:lnTo>
                    <a:pt x="1373192" y="549144"/>
                  </a:lnTo>
                  <a:lnTo>
                    <a:pt x="1319511" y="527178"/>
                  </a:lnTo>
                  <a:lnTo>
                    <a:pt x="1265831" y="505213"/>
                  </a:lnTo>
                  <a:lnTo>
                    <a:pt x="1212150" y="483247"/>
                  </a:lnTo>
                  <a:lnTo>
                    <a:pt x="1158470" y="461281"/>
                  </a:lnTo>
                  <a:lnTo>
                    <a:pt x="1104789" y="439315"/>
                  </a:lnTo>
                  <a:lnTo>
                    <a:pt x="1051108" y="417349"/>
                  </a:lnTo>
                  <a:lnTo>
                    <a:pt x="997428" y="395384"/>
                  </a:lnTo>
                  <a:lnTo>
                    <a:pt x="943747" y="373418"/>
                  </a:lnTo>
                  <a:lnTo>
                    <a:pt x="890067" y="351452"/>
                  </a:lnTo>
                  <a:lnTo>
                    <a:pt x="836386" y="329486"/>
                  </a:lnTo>
                  <a:lnTo>
                    <a:pt x="782706" y="307520"/>
                  </a:lnTo>
                  <a:lnTo>
                    <a:pt x="729025" y="285555"/>
                  </a:lnTo>
                  <a:lnTo>
                    <a:pt x="675345" y="263589"/>
                  </a:lnTo>
                  <a:lnTo>
                    <a:pt x="621664" y="241623"/>
                  </a:lnTo>
                  <a:lnTo>
                    <a:pt x="567984" y="219657"/>
                  </a:lnTo>
                  <a:lnTo>
                    <a:pt x="514303" y="197692"/>
                  </a:lnTo>
                  <a:lnTo>
                    <a:pt x="460623" y="175726"/>
                  </a:lnTo>
                  <a:lnTo>
                    <a:pt x="406942" y="153760"/>
                  </a:lnTo>
                  <a:lnTo>
                    <a:pt x="353262" y="131794"/>
                  </a:lnTo>
                  <a:lnTo>
                    <a:pt x="299581" y="109828"/>
                  </a:lnTo>
                  <a:lnTo>
                    <a:pt x="245901" y="87863"/>
                  </a:lnTo>
                  <a:lnTo>
                    <a:pt x="192220" y="65897"/>
                  </a:lnTo>
                  <a:lnTo>
                    <a:pt x="138540" y="43931"/>
                  </a:lnTo>
                  <a:lnTo>
                    <a:pt x="84859" y="21965"/>
                  </a:lnTo>
                  <a:lnTo>
                    <a:pt x="31179" y="0"/>
                  </a:lnTo>
                  <a:lnTo>
                    <a:pt x="0" y="82272"/>
                  </a:lnTo>
                  <a:lnTo>
                    <a:pt x="54755" y="101401"/>
                  </a:lnTo>
                  <a:lnTo>
                    <a:pt x="109511" y="120530"/>
                  </a:lnTo>
                  <a:lnTo>
                    <a:pt x="164266" y="139658"/>
                  </a:lnTo>
                  <a:lnTo>
                    <a:pt x="219022" y="158787"/>
                  </a:lnTo>
                  <a:lnTo>
                    <a:pt x="273778" y="177916"/>
                  </a:lnTo>
                  <a:lnTo>
                    <a:pt x="328533" y="197045"/>
                  </a:lnTo>
                  <a:lnTo>
                    <a:pt x="383289" y="216174"/>
                  </a:lnTo>
                  <a:lnTo>
                    <a:pt x="438045" y="235302"/>
                  </a:lnTo>
                  <a:lnTo>
                    <a:pt x="492800" y="254431"/>
                  </a:lnTo>
                  <a:lnTo>
                    <a:pt x="547556" y="273560"/>
                  </a:lnTo>
                  <a:lnTo>
                    <a:pt x="602312" y="292689"/>
                  </a:lnTo>
                  <a:lnTo>
                    <a:pt x="657067" y="311818"/>
                  </a:lnTo>
                  <a:lnTo>
                    <a:pt x="711823" y="330946"/>
                  </a:lnTo>
                  <a:lnTo>
                    <a:pt x="766579" y="350075"/>
                  </a:lnTo>
                  <a:lnTo>
                    <a:pt x="821334" y="369204"/>
                  </a:lnTo>
                  <a:lnTo>
                    <a:pt x="876090" y="388333"/>
                  </a:lnTo>
                  <a:lnTo>
                    <a:pt x="930846" y="407462"/>
                  </a:lnTo>
                  <a:lnTo>
                    <a:pt x="985601" y="426590"/>
                  </a:lnTo>
                  <a:lnTo>
                    <a:pt x="1040357" y="445719"/>
                  </a:lnTo>
                  <a:lnTo>
                    <a:pt x="1095113" y="464848"/>
                  </a:lnTo>
                  <a:lnTo>
                    <a:pt x="1149868" y="483977"/>
                  </a:lnTo>
                  <a:lnTo>
                    <a:pt x="1204624" y="503106"/>
                  </a:lnTo>
                  <a:lnTo>
                    <a:pt x="1259380" y="522234"/>
                  </a:lnTo>
                  <a:lnTo>
                    <a:pt x="1314135" y="541363"/>
                  </a:lnTo>
                  <a:lnTo>
                    <a:pt x="1368891" y="560492"/>
                  </a:lnTo>
                  <a:lnTo>
                    <a:pt x="1423647" y="579621"/>
                  </a:lnTo>
                  <a:lnTo>
                    <a:pt x="1478402" y="598750"/>
                  </a:lnTo>
                  <a:lnTo>
                    <a:pt x="1533158" y="617878"/>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33" name="pg33"/>
            <p:cNvSpPr/>
            <p:nvPr/>
          </p:nvSpPr>
          <p:spPr>
            <a:xfrm>
              <a:off x="820114" y="2695585"/>
              <a:ext cx="1556734" cy="715403"/>
            </a:xfrm>
            <a:custGeom>
              <a:avLst/>
              <a:pathLst>
                <a:path w="1556734" h="715403">
                  <a:moveTo>
                    <a:pt x="1556734" y="715403"/>
                  </a:moveTo>
                  <a:lnTo>
                    <a:pt x="1504241" y="690733"/>
                  </a:lnTo>
                  <a:lnTo>
                    <a:pt x="1451748" y="666064"/>
                  </a:lnTo>
                  <a:lnTo>
                    <a:pt x="1399255" y="641395"/>
                  </a:lnTo>
                  <a:lnTo>
                    <a:pt x="1346762" y="616726"/>
                  </a:lnTo>
                  <a:lnTo>
                    <a:pt x="1294269" y="592057"/>
                  </a:lnTo>
                  <a:lnTo>
                    <a:pt x="1241776" y="567388"/>
                  </a:lnTo>
                  <a:lnTo>
                    <a:pt x="1189282" y="542719"/>
                  </a:lnTo>
                  <a:lnTo>
                    <a:pt x="1136789" y="518050"/>
                  </a:lnTo>
                  <a:lnTo>
                    <a:pt x="1084296" y="493381"/>
                  </a:lnTo>
                  <a:lnTo>
                    <a:pt x="1031803" y="468712"/>
                  </a:lnTo>
                  <a:lnTo>
                    <a:pt x="979310" y="444043"/>
                  </a:lnTo>
                  <a:lnTo>
                    <a:pt x="926817" y="419374"/>
                  </a:lnTo>
                  <a:lnTo>
                    <a:pt x="874324" y="394705"/>
                  </a:lnTo>
                  <a:lnTo>
                    <a:pt x="821830" y="370036"/>
                  </a:lnTo>
                  <a:lnTo>
                    <a:pt x="769337" y="345366"/>
                  </a:lnTo>
                  <a:lnTo>
                    <a:pt x="716844" y="320697"/>
                  </a:lnTo>
                  <a:lnTo>
                    <a:pt x="664351" y="296028"/>
                  </a:lnTo>
                  <a:lnTo>
                    <a:pt x="611858" y="271359"/>
                  </a:lnTo>
                  <a:lnTo>
                    <a:pt x="559365" y="246690"/>
                  </a:lnTo>
                  <a:lnTo>
                    <a:pt x="506872" y="222021"/>
                  </a:lnTo>
                  <a:lnTo>
                    <a:pt x="454378" y="197352"/>
                  </a:lnTo>
                  <a:lnTo>
                    <a:pt x="401885" y="172683"/>
                  </a:lnTo>
                  <a:lnTo>
                    <a:pt x="349392" y="148014"/>
                  </a:lnTo>
                  <a:lnTo>
                    <a:pt x="296899" y="123345"/>
                  </a:lnTo>
                  <a:lnTo>
                    <a:pt x="244406" y="98676"/>
                  </a:lnTo>
                  <a:lnTo>
                    <a:pt x="191913" y="74007"/>
                  </a:lnTo>
                  <a:lnTo>
                    <a:pt x="139420" y="49338"/>
                  </a:lnTo>
                  <a:lnTo>
                    <a:pt x="86926" y="24669"/>
                  </a:lnTo>
                  <a:lnTo>
                    <a:pt x="34433" y="0"/>
                  </a:lnTo>
                  <a:lnTo>
                    <a:pt x="0" y="78395"/>
                  </a:lnTo>
                  <a:lnTo>
                    <a:pt x="53680" y="100361"/>
                  </a:lnTo>
                  <a:lnTo>
                    <a:pt x="107361" y="122326"/>
                  </a:lnTo>
                  <a:lnTo>
                    <a:pt x="161041" y="144292"/>
                  </a:lnTo>
                  <a:lnTo>
                    <a:pt x="214722" y="166258"/>
                  </a:lnTo>
                  <a:lnTo>
                    <a:pt x="268402" y="188224"/>
                  </a:lnTo>
                  <a:lnTo>
                    <a:pt x="322083" y="210190"/>
                  </a:lnTo>
                  <a:lnTo>
                    <a:pt x="375763" y="232155"/>
                  </a:lnTo>
                  <a:lnTo>
                    <a:pt x="429444" y="254121"/>
                  </a:lnTo>
                  <a:lnTo>
                    <a:pt x="483124" y="276087"/>
                  </a:lnTo>
                  <a:lnTo>
                    <a:pt x="536805" y="298053"/>
                  </a:lnTo>
                  <a:lnTo>
                    <a:pt x="590485" y="320018"/>
                  </a:lnTo>
                  <a:lnTo>
                    <a:pt x="644166" y="341984"/>
                  </a:lnTo>
                  <a:lnTo>
                    <a:pt x="697846" y="363950"/>
                  </a:lnTo>
                  <a:lnTo>
                    <a:pt x="751527" y="385916"/>
                  </a:lnTo>
                  <a:lnTo>
                    <a:pt x="805207" y="407882"/>
                  </a:lnTo>
                  <a:lnTo>
                    <a:pt x="858888" y="429847"/>
                  </a:lnTo>
                  <a:lnTo>
                    <a:pt x="912568" y="451813"/>
                  </a:lnTo>
                  <a:lnTo>
                    <a:pt x="966249" y="473779"/>
                  </a:lnTo>
                  <a:lnTo>
                    <a:pt x="1019929" y="495745"/>
                  </a:lnTo>
                  <a:lnTo>
                    <a:pt x="1073610" y="517710"/>
                  </a:lnTo>
                  <a:lnTo>
                    <a:pt x="1127290" y="539676"/>
                  </a:lnTo>
                  <a:lnTo>
                    <a:pt x="1180971" y="561642"/>
                  </a:lnTo>
                  <a:lnTo>
                    <a:pt x="1234651" y="583608"/>
                  </a:lnTo>
                  <a:lnTo>
                    <a:pt x="1288332" y="605574"/>
                  </a:lnTo>
                  <a:lnTo>
                    <a:pt x="1342012" y="627539"/>
                  </a:lnTo>
                  <a:lnTo>
                    <a:pt x="1395693" y="649505"/>
                  </a:lnTo>
                  <a:lnTo>
                    <a:pt x="1449373" y="671471"/>
                  </a:lnTo>
                  <a:lnTo>
                    <a:pt x="1503054" y="693437"/>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34" name="pg34"/>
            <p:cNvSpPr/>
            <p:nvPr/>
          </p:nvSpPr>
          <p:spPr>
            <a:xfrm>
              <a:off x="854547" y="1728965"/>
              <a:ext cx="1522301" cy="1682023"/>
            </a:xfrm>
            <a:custGeom>
              <a:avLst/>
              <a:pathLst>
                <a:path w="1522301" h="1682023">
                  <a:moveTo>
                    <a:pt x="1522301" y="1682023"/>
                  </a:moveTo>
                  <a:lnTo>
                    <a:pt x="1522301" y="1624022"/>
                  </a:lnTo>
                  <a:lnTo>
                    <a:pt x="1522301" y="1566021"/>
                  </a:lnTo>
                  <a:lnTo>
                    <a:pt x="1522301" y="1508020"/>
                  </a:lnTo>
                  <a:lnTo>
                    <a:pt x="1522301" y="1450020"/>
                  </a:lnTo>
                  <a:lnTo>
                    <a:pt x="1522301" y="1392019"/>
                  </a:lnTo>
                  <a:lnTo>
                    <a:pt x="1522301" y="1334018"/>
                  </a:lnTo>
                  <a:lnTo>
                    <a:pt x="1522301" y="1276017"/>
                  </a:lnTo>
                  <a:lnTo>
                    <a:pt x="1522301" y="1218016"/>
                  </a:lnTo>
                  <a:lnTo>
                    <a:pt x="1522301" y="1160016"/>
                  </a:lnTo>
                  <a:lnTo>
                    <a:pt x="1522301" y="1102015"/>
                  </a:lnTo>
                  <a:lnTo>
                    <a:pt x="1522301" y="1044014"/>
                  </a:lnTo>
                  <a:lnTo>
                    <a:pt x="1522301" y="986013"/>
                  </a:lnTo>
                  <a:lnTo>
                    <a:pt x="1522301" y="928012"/>
                  </a:lnTo>
                  <a:lnTo>
                    <a:pt x="1522301" y="870012"/>
                  </a:lnTo>
                  <a:lnTo>
                    <a:pt x="1522301" y="812011"/>
                  </a:lnTo>
                  <a:lnTo>
                    <a:pt x="1522301" y="754010"/>
                  </a:lnTo>
                  <a:lnTo>
                    <a:pt x="1522301" y="696009"/>
                  </a:lnTo>
                  <a:lnTo>
                    <a:pt x="1522301" y="638008"/>
                  </a:lnTo>
                  <a:lnTo>
                    <a:pt x="1522301" y="580008"/>
                  </a:lnTo>
                  <a:lnTo>
                    <a:pt x="1522301" y="522007"/>
                  </a:lnTo>
                  <a:lnTo>
                    <a:pt x="1522301" y="464006"/>
                  </a:lnTo>
                  <a:lnTo>
                    <a:pt x="1522301" y="406005"/>
                  </a:lnTo>
                  <a:lnTo>
                    <a:pt x="1522301" y="348004"/>
                  </a:lnTo>
                  <a:lnTo>
                    <a:pt x="1522301" y="290004"/>
                  </a:lnTo>
                  <a:lnTo>
                    <a:pt x="1522301" y="232003"/>
                  </a:lnTo>
                  <a:lnTo>
                    <a:pt x="1522301" y="174002"/>
                  </a:lnTo>
                  <a:lnTo>
                    <a:pt x="1522301" y="116001"/>
                  </a:lnTo>
                  <a:lnTo>
                    <a:pt x="1522301" y="58000"/>
                  </a:lnTo>
                  <a:lnTo>
                    <a:pt x="1522301" y="0"/>
                  </a:lnTo>
                  <a:lnTo>
                    <a:pt x="1464640" y="988"/>
                  </a:lnTo>
                  <a:lnTo>
                    <a:pt x="1407047" y="3953"/>
                  </a:lnTo>
                  <a:lnTo>
                    <a:pt x="1349590" y="8890"/>
                  </a:lnTo>
                  <a:lnTo>
                    <a:pt x="1292336" y="15794"/>
                  </a:lnTo>
                  <a:lnTo>
                    <a:pt x="1235352" y="24657"/>
                  </a:lnTo>
                  <a:lnTo>
                    <a:pt x="1178705" y="35467"/>
                  </a:lnTo>
                  <a:lnTo>
                    <a:pt x="1122462" y="48214"/>
                  </a:lnTo>
                  <a:lnTo>
                    <a:pt x="1066690" y="62881"/>
                  </a:lnTo>
                  <a:lnTo>
                    <a:pt x="1011452" y="79451"/>
                  </a:lnTo>
                  <a:lnTo>
                    <a:pt x="956816" y="97905"/>
                  </a:lnTo>
                  <a:lnTo>
                    <a:pt x="902844" y="118221"/>
                  </a:lnTo>
                  <a:lnTo>
                    <a:pt x="849600" y="140376"/>
                  </a:lnTo>
                  <a:lnTo>
                    <a:pt x="797147" y="164342"/>
                  </a:lnTo>
                  <a:lnTo>
                    <a:pt x="745546" y="190093"/>
                  </a:lnTo>
                  <a:lnTo>
                    <a:pt x="694859" y="217597"/>
                  </a:lnTo>
                  <a:lnTo>
                    <a:pt x="645144" y="246823"/>
                  </a:lnTo>
                  <a:lnTo>
                    <a:pt x="596460" y="277736"/>
                  </a:lnTo>
                  <a:lnTo>
                    <a:pt x="548865" y="310300"/>
                  </a:lnTo>
                  <a:lnTo>
                    <a:pt x="502413" y="344476"/>
                  </a:lnTo>
                  <a:lnTo>
                    <a:pt x="457161" y="380224"/>
                  </a:lnTo>
                  <a:lnTo>
                    <a:pt x="413161" y="417503"/>
                  </a:lnTo>
                  <a:lnTo>
                    <a:pt x="370464" y="456268"/>
                  </a:lnTo>
                  <a:lnTo>
                    <a:pt x="329122" y="496474"/>
                  </a:lnTo>
                  <a:lnTo>
                    <a:pt x="289182" y="538073"/>
                  </a:lnTo>
                  <a:lnTo>
                    <a:pt x="250692" y="581018"/>
                  </a:lnTo>
                  <a:lnTo>
                    <a:pt x="213696" y="625256"/>
                  </a:lnTo>
                  <a:lnTo>
                    <a:pt x="178239" y="670737"/>
                  </a:lnTo>
                  <a:lnTo>
                    <a:pt x="144361" y="717406"/>
                  </a:lnTo>
                  <a:lnTo>
                    <a:pt x="112104" y="765210"/>
                  </a:lnTo>
                  <a:lnTo>
                    <a:pt x="81504" y="814091"/>
                  </a:lnTo>
                  <a:lnTo>
                    <a:pt x="52597" y="863992"/>
                  </a:lnTo>
                  <a:lnTo>
                    <a:pt x="25419" y="914855"/>
                  </a:lnTo>
                  <a:lnTo>
                    <a:pt x="0" y="966620"/>
                  </a:lnTo>
                  <a:lnTo>
                    <a:pt x="52493" y="991289"/>
                  </a:lnTo>
                  <a:lnTo>
                    <a:pt x="104986" y="1015958"/>
                  </a:lnTo>
                  <a:lnTo>
                    <a:pt x="157479" y="1040627"/>
                  </a:lnTo>
                  <a:lnTo>
                    <a:pt x="209972" y="1065296"/>
                  </a:lnTo>
                  <a:lnTo>
                    <a:pt x="262465" y="1089965"/>
                  </a:lnTo>
                  <a:lnTo>
                    <a:pt x="314958" y="1114634"/>
                  </a:lnTo>
                  <a:lnTo>
                    <a:pt x="367452" y="1139303"/>
                  </a:lnTo>
                  <a:lnTo>
                    <a:pt x="419945" y="1163972"/>
                  </a:lnTo>
                  <a:lnTo>
                    <a:pt x="472438" y="1188641"/>
                  </a:lnTo>
                  <a:lnTo>
                    <a:pt x="524931" y="1213311"/>
                  </a:lnTo>
                  <a:lnTo>
                    <a:pt x="577424" y="1237980"/>
                  </a:lnTo>
                  <a:lnTo>
                    <a:pt x="629917" y="1262649"/>
                  </a:lnTo>
                  <a:lnTo>
                    <a:pt x="682410" y="1287318"/>
                  </a:lnTo>
                  <a:lnTo>
                    <a:pt x="734904" y="1311987"/>
                  </a:lnTo>
                  <a:lnTo>
                    <a:pt x="787397" y="1336656"/>
                  </a:lnTo>
                  <a:lnTo>
                    <a:pt x="839890" y="1361325"/>
                  </a:lnTo>
                  <a:lnTo>
                    <a:pt x="892383" y="1385994"/>
                  </a:lnTo>
                  <a:lnTo>
                    <a:pt x="944876" y="1410663"/>
                  </a:lnTo>
                  <a:lnTo>
                    <a:pt x="997369" y="1435332"/>
                  </a:lnTo>
                  <a:lnTo>
                    <a:pt x="1049862" y="1460001"/>
                  </a:lnTo>
                  <a:lnTo>
                    <a:pt x="1102356" y="1484670"/>
                  </a:lnTo>
                  <a:lnTo>
                    <a:pt x="1154849" y="1509339"/>
                  </a:lnTo>
                  <a:lnTo>
                    <a:pt x="1207342" y="1534008"/>
                  </a:lnTo>
                  <a:lnTo>
                    <a:pt x="1259835" y="1558678"/>
                  </a:lnTo>
                  <a:lnTo>
                    <a:pt x="1312328" y="1583347"/>
                  </a:lnTo>
                  <a:lnTo>
                    <a:pt x="1364821" y="1608016"/>
                  </a:lnTo>
                  <a:lnTo>
                    <a:pt x="1417314" y="1632685"/>
                  </a:lnTo>
                  <a:lnTo>
                    <a:pt x="1469808" y="1657354"/>
                  </a:lnTo>
                  <a:close/>
                </a:path>
              </a:pathLst>
            </a:custGeom>
            <a:solidFill>
              <a:srgbClr val="D3D3D3">
                <a:alpha val="100000"/>
              </a:srgbClr>
            </a:solidFill>
            <a:ln w="13550" cap="flat">
              <a:solidFill>
                <a:srgbClr val="000000">
                  <a:alpha val="100000"/>
                </a:srgbClr>
              </a:solidFill>
              <a:prstDash val="solid"/>
              <a:miter/>
            </a:ln>
          </p:spPr>
          <p:txBody>
            <a:bodyPr/>
            <a:lstStyle/>
            <a:p/>
          </p:txBody>
        </p:sp>
        <p:sp>
          <p:nvSpPr>
            <p:cNvPr id="35" name="tx35"/>
            <p:cNvSpPr/>
            <p:nvPr/>
          </p:nvSpPr>
          <p:spPr>
            <a:xfrm>
              <a:off x="4551378" y="1539441"/>
              <a:ext cx="291200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DTP3 unvaccinated (% of total unvaccinated)</a:t>
              </a:r>
            </a:p>
          </p:txBody>
        </p:sp>
        <p:sp>
          <p:nvSpPr>
            <p:cNvPr id="36" name="rc36"/>
            <p:cNvSpPr/>
            <p:nvPr/>
          </p:nvSpPr>
          <p:spPr>
            <a:xfrm>
              <a:off x="4560378" y="1763835"/>
              <a:ext cx="201456" cy="201456"/>
            </a:xfrm>
            <a:prstGeom prst="rect">
              <a:avLst/>
            </a:prstGeom>
            <a:solidFill>
              <a:srgbClr val="7ED7D1">
                <a:alpha val="100000"/>
              </a:srgbClr>
            </a:solidFill>
            <a:ln w="13550" cap="flat">
              <a:solidFill>
                <a:srgbClr val="000000">
                  <a:alpha val="100000"/>
                </a:srgbClr>
              </a:solidFill>
              <a:prstDash val="solid"/>
              <a:miter/>
            </a:ln>
          </p:spPr>
          <p:txBody>
            <a:bodyPr/>
            <a:lstStyle/>
            <a:p/>
          </p:txBody>
        </p:sp>
        <p:sp>
          <p:nvSpPr>
            <p:cNvPr id="37" name="rc37"/>
            <p:cNvSpPr/>
            <p:nvPr/>
          </p:nvSpPr>
          <p:spPr>
            <a:xfrm>
              <a:off x="4560378" y="1983291"/>
              <a:ext cx="201456" cy="201456"/>
            </a:xfrm>
            <a:prstGeom prst="rect">
              <a:avLst/>
            </a:prstGeom>
            <a:solidFill>
              <a:srgbClr val="66B0FF">
                <a:alpha val="100000"/>
              </a:srgbClr>
            </a:solidFill>
            <a:ln w="13550" cap="flat">
              <a:solidFill>
                <a:srgbClr val="000000">
                  <a:alpha val="100000"/>
                </a:srgbClr>
              </a:solidFill>
              <a:prstDash val="solid"/>
              <a:miter/>
            </a:ln>
          </p:spPr>
          <p:txBody>
            <a:bodyPr/>
            <a:lstStyle/>
            <a:p/>
          </p:txBody>
        </p:sp>
        <p:sp>
          <p:nvSpPr>
            <p:cNvPr id="38" name="rc38"/>
            <p:cNvSpPr/>
            <p:nvPr/>
          </p:nvSpPr>
          <p:spPr>
            <a:xfrm>
              <a:off x="4560378" y="2202747"/>
              <a:ext cx="201456" cy="201456"/>
            </a:xfrm>
            <a:prstGeom prst="rect">
              <a:avLst/>
            </a:prstGeom>
            <a:solidFill>
              <a:srgbClr val="822E1C">
                <a:alpha val="100000"/>
              </a:srgbClr>
            </a:solidFill>
            <a:ln w="13550" cap="flat">
              <a:solidFill>
                <a:srgbClr val="000000">
                  <a:alpha val="100000"/>
                </a:srgbClr>
              </a:solidFill>
              <a:prstDash val="solid"/>
              <a:miter/>
            </a:ln>
          </p:spPr>
          <p:txBody>
            <a:bodyPr/>
            <a:lstStyle/>
            <a:p/>
          </p:txBody>
        </p:sp>
        <p:sp>
          <p:nvSpPr>
            <p:cNvPr id="39" name="rc39"/>
            <p:cNvSpPr/>
            <p:nvPr/>
          </p:nvSpPr>
          <p:spPr>
            <a:xfrm>
              <a:off x="4560378" y="2422203"/>
              <a:ext cx="201456" cy="201456"/>
            </a:xfrm>
            <a:prstGeom prst="rect">
              <a:avLst/>
            </a:prstGeom>
            <a:solidFill>
              <a:srgbClr val="1C7F93">
                <a:alpha val="100000"/>
              </a:srgbClr>
            </a:solidFill>
            <a:ln w="13550" cap="flat">
              <a:solidFill>
                <a:srgbClr val="000000">
                  <a:alpha val="100000"/>
                </a:srgbClr>
              </a:solidFill>
              <a:prstDash val="solid"/>
              <a:miter/>
            </a:ln>
          </p:spPr>
          <p:txBody>
            <a:bodyPr/>
            <a:lstStyle/>
            <a:p/>
          </p:txBody>
        </p:sp>
        <p:sp>
          <p:nvSpPr>
            <p:cNvPr id="40" name="rc40"/>
            <p:cNvSpPr/>
            <p:nvPr/>
          </p:nvSpPr>
          <p:spPr>
            <a:xfrm>
              <a:off x="4560378" y="2641659"/>
              <a:ext cx="201456" cy="201456"/>
            </a:xfrm>
            <a:prstGeom prst="rect">
              <a:avLst/>
            </a:prstGeom>
            <a:solidFill>
              <a:srgbClr val="AAF400">
                <a:alpha val="100000"/>
              </a:srgbClr>
            </a:solidFill>
            <a:ln w="13550" cap="flat">
              <a:solidFill>
                <a:srgbClr val="000000">
                  <a:alpha val="100000"/>
                </a:srgbClr>
              </a:solidFill>
              <a:prstDash val="solid"/>
              <a:miter/>
            </a:ln>
          </p:spPr>
          <p:txBody>
            <a:bodyPr/>
            <a:lstStyle/>
            <a:p/>
          </p:txBody>
        </p:sp>
        <p:sp>
          <p:nvSpPr>
            <p:cNvPr id="41" name="rc41"/>
            <p:cNvSpPr/>
            <p:nvPr/>
          </p:nvSpPr>
          <p:spPr>
            <a:xfrm>
              <a:off x="4560378" y="2861115"/>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p:txBody>
        </p:sp>
        <p:sp>
          <p:nvSpPr>
            <p:cNvPr id="42" name="rc42"/>
            <p:cNvSpPr/>
            <p:nvPr/>
          </p:nvSpPr>
          <p:spPr>
            <a:xfrm>
              <a:off x="4560378" y="3080571"/>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p:txBody>
        </p:sp>
        <p:sp>
          <p:nvSpPr>
            <p:cNvPr id="43" name="rc43"/>
            <p:cNvSpPr/>
            <p:nvPr/>
          </p:nvSpPr>
          <p:spPr>
            <a:xfrm>
              <a:off x="4560378" y="3300027"/>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p:txBody>
        </p:sp>
        <p:sp>
          <p:nvSpPr>
            <p:cNvPr id="44" name="rc44"/>
            <p:cNvSpPr/>
            <p:nvPr/>
          </p:nvSpPr>
          <p:spPr>
            <a:xfrm>
              <a:off x="4560378" y="3519483"/>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p:txBody>
        </p:sp>
        <p:sp>
          <p:nvSpPr>
            <p:cNvPr id="45" name="rc45"/>
            <p:cNvSpPr/>
            <p:nvPr/>
          </p:nvSpPr>
          <p:spPr>
            <a:xfrm>
              <a:off x="4560378" y="3738939"/>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p:txBody>
        </p:sp>
        <p:sp>
          <p:nvSpPr>
            <p:cNvPr id="46" name="rc46"/>
            <p:cNvSpPr/>
            <p:nvPr/>
          </p:nvSpPr>
          <p:spPr>
            <a:xfrm>
              <a:off x="4560378" y="395839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47" name="rc47"/>
            <p:cNvSpPr/>
            <p:nvPr/>
          </p:nvSpPr>
          <p:spPr>
            <a:xfrm>
              <a:off x="4560378" y="417785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48" name="rc48"/>
            <p:cNvSpPr/>
            <p:nvPr/>
          </p:nvSpPr>
          <p:spPr>
            <a:xfrm>
              <a:off x="4560378" y="439730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49" name="rc49"/>
            <p:cNvSpPr/>
            <p:nvPr/>
          </p:nvSpPr>
          <p:spPr>
            <a:xfrm>
              <a:off x="4560378" y="461676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50" name="rc50"/>
            <p:cNvSpPr/>
            <p:nvPr/>
          </p:nvSpPr>
          <p:spPr>
            <a:xfrm>
              <a:off x="4560378" y="483621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51" name="rc51"/>
            <p:cNvSpPr/>
            <p:nvPr/>
          </p:nvSpPr>
          <p:spPr>
            <a:xfrm>
              <a:off x="4560378" y="505567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52" name="rc52"/>
            <p:cNvSpPr/>
            <p:nvPr/>
          </p:nvSpPr>
          <p:spPr>
            <a:xfrm>
              <a:off x="6515576" y="1763835"/>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53" name="rc53"/>
            <p:cNvSpPr/>
            <p:nvPr/>
          </p:nvSpPr>
          <p:spPr>
            <a:xfrm>
              <a:off x="6515576" y="1983291"/>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54" name="rc54"/>
            <p:cNvSpPr/>
            <p:nvPr/>
          </p:nvSpPr>
          <p:spPr>
            <a:xfrm>
              <a:off x="6515576" y="2202747"/>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55" name="rc55"/>
            <p:cNvSpPr/>
            <p:nvPr/>
          </p:nvSpPr>
          <p:spPr>
            <a:xfrm>
              <a:off x="6515576" y="2422203"/>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56" name="rc56"/>
            <p:cNvSpPr/>
            <p:nvPr/>
          </p:nvSpPr>
          <p:spPr>
            <a:xfrm>
              <a:off x="6515576" y="2641659"/>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57" name="rc57"/>
            <p:cNvSpPr/>
            <p:nvPr/>
          </p:nvSpPr>
          <p:spPr>
            <a:xfrm>
              <a:off x="6515576" y="2861115"/>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58" name="rc58"/>
            <p:cNvSpPr/>
            <p:nvPr/>
          </p:nvSpPr>
          <p:spPr>
            <a:xfrm>
              <a:off x="6515576" y="3080571"/>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59" name="rc59"/>
            <p:cNvSpPr/>
            <p:nvPr/>
          </p:nvSpPr>
          <p:spPr>
            <a:xfrm>
              <a:off x="6515576" y="3300027"/>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60" name="rc60"/>
            <p:cNvSpPr/>
            <p:nvPr/>
          </p:nvSpPr>
          <p:spPr>
            <a:xfrm>
              <a:off x="6515576" y="3519483"/>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61" name="rc61"/>
            <p:cNvSpPr/>
            <p:nvPr/>
          </p:nvSpPr>
          <p:spPr>
            <a:xfrm>
              <a:off x="6515576" y="3738939"/>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62" name="rc62"/>
            <p:cNvSpPr/>
            <p:nvPr/>
          </p:nvSpPr>
          <p:spPr>
            <a:xfrm>
              <a:off x="6515576" y="3958395"/>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63" name="rc63"/>
            <p:cNvSpPr/>
            <p:nvPr/>
          </p:nvSpPr>
          <p:spPr>
            <a:xfrm>
              <a:off x="6515576" y="4177851"/>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64" name="rc64"/>
            <p:cNvSpPr/>
            <p:nvPr/>
          </p:nvSpPr>
          <p:spPr>
            <a:xfrm>
              <a:off x="6515576" y="4397307"/>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65" name="rc65"/>
            <p:cNvSpPr/>
            <p:nvPr/>
          </p:nvSpPr>
          <p:spPr>
            <a:xfrm>
              <a:off x="6515576" y="4616763"/>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66" name="rc66"/>
            <p:cNvSpPr/>
            <p:nvPr/>
          </p:nvSpPr>
          <p:spPr>
            <a:xfrm>
              <a:off x="6515576" y="4836219"/>
              <a:ext cx="201456" cy="201456"/>
            </a:xfrm>
            <a:prstGeom prst="rect">
              <a:avLst/>
            </a:prstGeom>
            <a:solidFill>
              <a:srgbClr val="D3D3D3">
                <a:alpha val="100000"/>
              </a:srgbClr>
            </a:solidFill>
            <a:ln w="13550" cap="flat">
              <a:solidFill>
                <a:srgbClr val="000000">
                  <a:alpha val="100000"/>
                </a:srgbClr>
              </a:solidFill>
              <a:prstDash val="solid"/>
              <a:miter/>
            </a:ln>
          </p:spPr>
          <p:txBody>
            <a:bodyPr/>
            <a:lstStyle/>
            <a:p/>
          </p:txBody>
        </p:sp>
        <p:sp>
          <p:nvSpPr>
            <p:cNvPr id="67" name="tx67"/>
            <p:cNvSpPr/>
            <p:nvPr/>
          </p:nvSpPr>
          <p:spPr>
            <a:xfrm>
              <a:off x="4840423" y="1799679"/>
              <a:ext cx="14039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 Nigeria: 2,703,000 (13%) </a:t>
              </a:r>
            </a:p>
          </p:txBody>
        </p:sp>
        <p:sp>
          <p:nvSpPr>
            <p:cNvPr id="68" name="tx68"/>
            <p:cNvSpPr/>
            <p:nvPr/>
          </p:nvSpPr>
          <p:spPr>
            <a:xfrm>
              <a:off x="4840423" y="2019135"/>
              <a:ext cx="12922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 India: 2,047,000 (10%) </a:t>
              </a:r>
            </a:p>
          </p:txBody>
        </p:sp>
        <p:sp>
          <p:nvSpPr>
            <p:cNvPr id="69" name="tx69"/>
            <p:cNvSpPr/>
            <p:nvPr/>
          </p:nvSpPr>
          <p:spPr>
            <a:xfrm>
              <a:off x="4840423" y="2238591"/>
              <a:ext cx="122990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3) DRC: 1,678,000 (8%) </a:t>
              </a:r>
            </a:p>
          </p:txBody>
        </p:sp>
        <p:sp>
          <p:nvSpPr>
            <p:cNvPr id="70" name="tx70"/>
            <p:cNvSpPr/>
            <p:nvPr/>
          </p:nvSpPr>
          <p:spPr>
            <a:xfrm>
              <a:off x="4840423" y="2458047"/>
              <a:ext cx="13916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4) Ethiopia: 1,117,000 (5%) </a:t>
              </a:r>
            </a:p>
          </p:txBody>
        </p:sp>
        <p:sp>
          <p:nvSpPr>
            <p:cNvPr id="71" name="tx71"/>
            <p:cNvSpPr/>
            <p:nvPr/>
          </p:nvSpPr>
          <p:spPr>
            <a:xfrm>
              <a:off x="4840423" y="2677503"/>
              <a:ext cx="132322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5) Pakistan: 925,000 (4%) </a:t>
              </a:r>
            </a:p>
          </p:txBody>
        </p:sp>
        <p:sp>
          <p:nvSpPr>
            <p:cNvPr id="72" name="tx72"/>
            <p:cNvSpPr/>
            <p:nvPr/>
          </p:nvSpPr>
          <p:spPr>
            <a:xfrm>
              <a:off x="4840423" y="2896959"/>
              <a:ext cx="121773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 Sudan: 799,000 (4%) </a:t>
              </a:r>
            </a:p>
          </p:txBody>
        </p:sp>
        <p:sp>
          <p:nvSpPr>
            <p:cNvPr id="73" name="tx73"/>
            <p:cNvSpPr/>
            <p:nvPr/>
          </p:nvSpPr>
          <p:spPr>
            <a:xfrm>
              <a:off x="4840423" y="3116415"/>
              <a:ext cx="137926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 Indonesia: 750,000 (4%) </a:t>
              </a:r>
            </a:p>
          </p:txBody>
        </p:sp>
        <p:sp>
          <p:nvSpPr>
            <p:cNvPr id="74" name="tx74"/>
            <p:cNvSpPr/>
            <p:nvPr/>
          </p:nvSpPr>
          <p:spPr>
            <a:xfrm>
              <a:off x="4840423" y="3335871"/>
              <a:ext cx="12486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 Yemen: 728,000 (3%) </a:t>
              </a:r>
            </a:p>
          </p:txBody>
        </p:sp>
        <p:sp>
          <p:nvSpPr>
            <p:cNvPr id="75" name="tx75"/>
            <p:cNvSpPr/>
            <p:nvPr/>
          </p:nvSpPr>
          <p:spPr>
            <a:xfrm>
              <a:off x="4840423" y="3555327"/>
              <a:ext cx="12425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 Angola: 611,000 (3%) </a:t>
              </a:r>
            </a:p>
          </p:txBody>
        </p:sp>
        <p:sp>
          <p:nvSpPr>
            <p:cNvPr id="76" name="tx76"/>
            <p:cNvSpPr/>
            <p:nvPr/>
          </p:nvSpPr>
          <p:spPr>
            <a:xfrm>
              <a:off x="4840423" y="3774783"/>
              <a:ext cx="15470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 Afghanistan: 566,000 (3%) </a:t>
              </a:r>
            </a:p>
          </p:txBody>
        </p:sp>
        <p:sp>
          <p:nvSpPr>
            <p:cNvPr id="77" name="tx77"/>
            <p:cNvSpPr/>
            <p:nvPr/>
          </p:nvSpPr>
          <p:spPr>
            <a:xfrm>
              <a:off x="4840423" y="3994239"/>
              <a:ext cx="141631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11) Viet Nam: 479,000 (2%) </a:t>
              </a:r>
            </a:p>
          </p:txBody>
        </p:sp>
        <p:sp>
          <p:nvSpPr>
            <p:cNvPr id="78" name="tx78"/>
            <p:cNvSpPr/>
            <p:nvPr/>
          </p:nvSpPr>
          <p:spPr>
            <a:xfrm>
              <a:off x="4840423" y="4213695"/>
              <a:ext cx="136049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12) Somalia: 434,000 (2%) </a:t>
              </a:r>
            </a:p>
          </p:txBody>
        </p:sp>
        <p:sp>
          <p:nvSpPr>
            <p:cNvPr id="79" name="tx79"/>
            <p:cNvSpPr/>
            <p:nvPr/>
          </p:nvSpPr>
          <p:spPr>
            <a:xfrm>
              <a:off x="4840423" y="4433151"/>
              <a:ext cx="159656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13) Mozambique: 363,000 (2%) </a:t>
              </a:r>
            </a:p>
          </p:txBody>
        </p:sp>
        <p:sp>
          <p:nvSpPr>
            <p:cNvPr id="80" name="tx80"/>
            <p:cNvSpPr/>
            <p:nvPr/>
          </p:nvSpPr>
          <p:spPr>
            <a:xfrm>
              <a:off x="4840423" y="4652607"/>
              <a:ext cx="157173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14) Madagascar: 337,000 (2%) </a:t>
              </a:r>
            </a:p>
          </p:txBody>
        </p:sp>
        <p:sp>
          <p:nvSpPr>
            <p:cNvPr id="81" name="tx81"/>
            <p:cNvSpPr/>
            <p:nvPr/>
          </p:nvSpPr>
          <p:spPr>
            <a:xfrm>
              <a:off x="4840423" y="4872063"/>
              <a:ext cx="131072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15) Mexico: 303,000 (1%) </a:t>
              </a:r>
            </a:p>
          </p:txBody>
        </p:sp>
        <p:sp>
          <p:nvSpPr>
            <p:cNvPr id="82" name="tx82"/>
            <p:cNvSpPr/>
            <p:nvPr/>
          </p:nvSpPr>
          <p:spPr>
            <a:xfrm>
              <a:off x="4840423" y="5091519"/>
              <a:ext cx="126723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16) DPRK: 284,000 (1%) </a:t>
              </a:r>
            </a:p>
          </p:txBody>
        </p:sp>
        <p:sp>
          <p:nvSpPr>
            <p:cNvPr id="83" name="tx83"/>
            <p:cNvSpPr/>
            <p:nvPr/>
          </p:nvSpPr>
          <p:spPr>
            <a:xfrm>
              <a:off x="6795621" y="1799679"/>
              <a:ext cx="124873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17) China: 266,000 (1%) </a:t>
              </a:r>
            </a:p>
          </p:txBody>
        </p:sp>
        <p:sp>
          <p:nvSpPr>
            <p:cNvPr id="84" name="tx84"/>
            <p:cNvSpPr/>
            <p:nvPr/>
          </p:nvSpPr>
          <p:spPr>
            <a:xfrm>
              <a:off x="6795621" y="2019135"/>
              <a:ext cx="123618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18) Brazil: 257,000 (1%) </a:t>
              </a:r>
            </a:p>
          </p:txBody>
        </p:sp>
        <p:sp>
          <p:nvSpPr>
            <p:cNvPr id="85" name="tx85"/>
            <p:cNvSpPr/>
            <p:nvPr/>
          </p:nvSpPr>
          <p:spPr>
            <a:xfrm>
              <a:off x="6795621" y="2238591"/>
              <a:ext cx="122390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19) Chad: 257,000 (1%) </a:t>
              </a:r>
            </a:p>
          </p:txBody>
        </p:sp>
        <p:sp>
          <p:nvSpPr>
            <p:cNvPr id="86" name="tx86"/>
            <p:cNvSpPr/>
            <p:nvPr/>
          </p:nvSpPr>
          <p:spPr>
            <a:xfrm>
              <a:off x="6795621" y="2458047"/>
              <a:ext cx="131710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 Guinea: 245,000 (1%) </a:t>
              </a:r>
            </a:p>
          </p:txBody>
        </p:sp>
        <p:sp>
          <p:nvSpPr>
            <p:cNvPr id="87" name="tx87"/>
            <p:cNvSpPr/>
            <p:nvPr/>
          </p:nvSpPr>
          <p:spPr>
            <a:xfrm>
              <a:off x="6795621" y="2677503"/>
              <a:ext cx="15655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21) South Africa: 243,000 (1%) </a:t>
              </a:r>
            </a:p>
          </p:txBody>
        </p:sp>
        <p:sp>
          <p:nvSpPr>
            <p:cNvPr id="88" name="tx88"/>
            <p:cNvSpPr/>
            <p:nvPr/>
          </p:nvSpPr>
          <p:spPr>
            <a:xfrm>
              <a:off x="6795621" y="2896959"/>
              <a:ext cx="147852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22) Cameroon: 230,000 (1%) </a:t>
              </a:r>
            </a:p>
          </p:txBody>
        </p:sp>
        <p:sp>
          <p:nvSpPr>
            <p:cNvPr id="89" name="tx89"/>
            <p:cNvSpPr/>
            <p:nvPr/>
          </p:nvSpPr>
          <p:spPr>
            <a:xfrm>
              <a:off x="6795621" y="3116415"/>
              <a:ext cx="162766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23) United States: 218,000 (1%) </a:t>
              </a:r>
            </a:p>
          </p:txBody>
        </p:sp>
        <p:sp>
          <p:nvSpPr>
            <p:cNvPr id="90" name="tx90"/>
            <p:cNvSpPr/>
            <p:nvPr/>
          </p:nvSpPr>
          <p:spPr>
            <a:xfrm>
              <a:off x="6795621" y="3335871"/>
              <a:ext cx="142248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24) Myanmar: 211,000 (1%) </a:t>
              </a:r>
            </a:p>
          </p:txBody>
        </p:sp>
        <p:sp>
          <p:nvSpPr>
            <p:cNvPr id="91" name="tx91"/>
            <p:cNvSpPr/>
            <p:nvPr/>
          </p:nvSpPr>
          <p:spPr>
            <a:xfrm>
              <a:off x="6795621" y="3555327"/>
              <a:ext cx="116163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25) Mali: 208,000 (1%) </a:t>
              </a:r>
            </a:p>
          </p:txBody>
        </p:sp>
        <p:sp>
          <p:nvSpPr>
            <p:cNvPr id="92" name="tx92"/>
            <p:cNvSpPr/>
            <p:nvPr/>
          </p:nvSpPr>
          <p:spPr>
            <a:xfrm>
              <a:off x="6795621" y="3774783"/>
              <a:ext cx="158062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26) Cote d'Ivoire: 201,000 (1%) </a:t>
              </a:r>
            </a:p>
          </p:txBody>
        </p:sp>
        <p:sp>
          <p:nvSpPr>
            <p:cNvPr id="93" name="tx93"/>
            <p:cNvSpPr/>
            <p:nvPr/>
          </p:nvSpPr>
          <p:spPr>
            <a:xfrm>
              <a:off x="6795621" y="3994239"/>
              <a:ext cx="149724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27) Philippines: 199,000 (1%) </a:t>
              </a:r>
            </a:p>
          </p:txBody>
        </p:sp>
        <p:sp>
          <p:nvSpPr>
            <p:cNvPr id="94" name="tx94"/>
            <p:cNvSpPr/>
            <p:nvPr/>
          </p:nvSpPr>
          <p:spPr>
            <a:xfrm>
              <a:off x="6795621" y="4213695"/>
              <a:ext cx="148491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28) Venezuela: 194,000 (1%) </a:t>
              </a:r>
            </a:p>
          </p:txBody>
        </p:sp>
        <p:sp>
          <p:nvSpPr>
            <p:cNvPr id="95" name="tx95"/>
            <p:cNvSpPr/>
            <p:nvPr/>
          </p:nvSpPr>
          <p:spPr>
            <a:xfrm>
              <a:off x="6795621" y="4433151"/>
              <a:ext cx="1211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29) Syria: 175,000 (1%) </a:t>
              </a:r>
            </a:p>
          </p:txBody>
        </p:sp>
        <p:sp>
          <p:nvSpPr>
            <p:cNvPr id="96" name="tx96"/>
            <p:cNvSpPr/>
            <p:nvPr/>
          </p:nvSpPr>
          <p:spPr>
            <a:xfrm>
              <a:off x="6795621" y="4652607"/>
              <a:ext cx="143514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30) Argentina: 170,000 (1%) </a:t>
              </a:r>
            </a:p>
          </p:txBody>
        </p:sp>
        <p:sp>
          <p:nvSpPr>
            <p:cNvPr id="97" name="tx97"/>
            <p:cNvSpPr/>
            <p:nvPr/>
          </p:nvSpPr>
          <p:spPr>
            <a:xfrm>
              <a:off x="6795621" y="4872063"/>
              <a:ext cx="234837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31) Remaining 165 countries: 3,777,000 (18%) </a:t>
              </a:r>
            </a:p>
          </p:txBody>
        </p:sp>
        <p:sp>
          <p:nvSpPr>
            <p:cNvPr id="98" name="tx98"/>
            <p:cNvSpPr/>
            <p:nvPr/>
          </p:nvSpPr>
          <p:spPr>
            <a:xfrm>
              <a:off x="274320" y="1115853"/>
              <a:ext cx="694273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Rank, number and percentage of un- and under-vaccinated children, by country, Global, 2023</a:t>
              </a:r>
            </a:p>
          </p:txBody>
        </p:sp>
        <p:sp>
          <p:nvSpPr>
            <p:cNvPr id="99" name="tx99"/>
            <p:cNvSpPr/>
            <p:nvPr/>
          </p:nvSpPr>
          <p:spPr>
            <a:xfrm>
              <a:off x="317791" y="555816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00" name="tx100"/>
            <p:cNvSpPr/>
            <p:nvPr/>
          </p:nvSpPr>
          <p:spPr>
            <a:xfrm>
              <a:off x="434954" y="5680288"/>
              <a:ext cx="4044424"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legend corresponds to region ranking based on highest to lowest</a:t>
              </a:r>
            </a:p>
          </p:txBody>
        </p:sp>
        <p:sp>
          <p:nvSpPr>
            <p:cNvPr id="101" name="tx101"/>
            <p:cNvSpPr/>
            <p:nvPr/>
          </p:nvSpPr>
          <p:spPr>
            <a:xfrm>
              <a:off x="863767" y="5800934"/>
              <a:ext cx="361561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sp>
          <p:nvSpPr>
            <p:cNvPr id="102" name="tx102"/>
            <p:cNvSpPr/>
            <p:nvPr/>
          </p:nvSpPr>
          <p:spPr>
            <a:xfrm>
              <a:off x="1922868" y="5928019"/>
              <a:ext cx="2556510" cy="9718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Total children unvaccinated for DTP3 = 20,976,000.</a:t>
              </a:r>
            </a:p>
          </p:txBody>
        </p:sp>
      </p:grpSp>
      <p:sp>
        <p:nvSpPr>
          <p:cNvPr id="1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8 (26%) countries accounted for over half (51%) of all un- and under-vaccinated children, globally.
Nigeria had the highest number of children who did not receive DTP3 (n = 2,703,000), which is approximately 13% of all un- and under-vaccinated children, globally (n = 20,976,000).</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48640" y="1371600"/>
            <a:ext cx="11155680" cy="54864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Calibri"/>
                <a:cs typeface="Calibri"/>
                <a:ea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2024).</a:t>
            </a:r>
          </a:p>
        </p:txBody>
      </p:sp>
      <p:sp>
        <p:nvSpPr>
          <p:cNvPr id="3" name="body"/>
          <p:cNvSpPr>
            <a:spLocks noGrp="1"/>
          </p:cNvSpPr>
          <p:nvPr>
            <p:ph/>
          </p:nvPr>
        </p:nvSpPr>
        <p:spPr>
          <a:xfrm>
            <a:off x="548640" y="5029200"/>
            <a:ext cx="11155680" cy="914400"/>
          </a:xfrm>
          <a:solidFill>
            <a:srgbClr val="203864">
              <a:alpha val="100000"/>
            </a:srgbClr>
          </a:solidFill>
        </p:spPr>
        <p:txBody>
          <a:bodyPr/>
          <a:lstStyle/>
          <a:p>
            <a:pPr algn="l" marL="0" marR="0">
              <a:lnSpc>
                <a:spcPct val="100000"/>
              </a:lnSpc>
              <a:spcBef>
                <a:spcPts val="0"/>
              </a:spcBef>
              <a:spcAft>
                <a:spcPts val="0"/>
              </a:spcAft>
              <a:buNone/>
            </a:pPr>
            <a:r>
              <a:rPr cap="none" sz="14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4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4" name="body"/>
          <p:cNvSpPr>
            <a:spLocks noGrp="1"/>
          </p:cNvSpPr>
          <p:nvPr>
            <p:ph/>
          </p:nvPr>
        </p:nvSpPr>
        <p:spPr>
          <a:xfrm>
            <a:off x="548640" y="5577840"/>
            <a:ext cx="11155680" cy="914400"/>
          </a:xfrm>
          <a:solidFill>
            <a:srgbClr val="203864">
              <a:alpha val="100000"/>
            </a:srgbClr>
          </a:solidFill>
        </p:spPr>
        <p:txBody>
          <a:bodyPr/>
          <a:lstStyle/>
          <a:p>
            <a:pPr algn="l" marL="0" marR="0">
              <a:lnSpc>
                <a:spcPct val="100000"/>
              </a:lnSpc>
              <a:spcBef>
                <a:spcPts val="0"/>
              </a:spcBef>
              <a:spcAft>
                <a:spcPts val="0"/>
              </a:spcAft>
              <a:buNone/>
            </a:pPr>
            <a:r>
              <a:rPr cap="none" sz="1400" i="0" b="0" u="none">
                <a:solidFill>
                  <a:srgbClr val="FFC000">
                    <a:alpha val="100000"/>
                  </a:srgbClr>
                </a:solidFill>
                <a:latin typeface="Calibri"/>
                <a:cs typeface="Calibri"/>
                <a:ea typeface="Calibri"/>
                <a:sym typeface="Calibri"/>
              </a:rPr>
              <a:t>. </a:t>
            </a:r>
            <a:r>
              <a:rPr cap="none" sz="14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5" name="body"/>
          <p:cNvSpPr>
            <a:spLocks noGrp="1"/>
          </p:cNvSpPr>
          <p:nvPr>
            <p:ph/>
          </p:nvPr>
        </p:nvSpPr>
        <p:spPr>
          <a:xfrm>
            <a:off x="548640" y="6035040"/>
            <a:ext cx="11155680" cy="914400"/>
          </a:xfrm>
          <a:solidFill>
            <a:srgbClr val="203864">
              <a:alpha val="100000"/>
            </a:srgbClr>
          </a:solidFill>
        </p:spPr>
        <p:txBody>
          <a:bodyPr/>
          <a:lstStyle/>
          <a:p>
            <a:pPr algn="l" marL="0" marR="0">
              <a:lnSpc>
                <a:spcPct val="100000"/>
              </a:lnSpc>
              <a:spcBef>
                <a:spcPts val="0"/>
              </a:spcBef>
              <a:spcAft>
                <a:spcPts val="0"/>
              </a:spcAft>
              <a:buNone/>
            </a:pPr>
            <a:r>
              <a:rPr cap="none" sz="1400" i="0" b="0" u="none">
                <a:solidFill>
                  <a:srgbClr val="FFC000">
                    <a:alpha val="100000"/>
                  </a:srgbClr>
                </a:solidFill>
                <a:latin typeface="Calibri"/>
                <a:cs typeface="Calibri"/>
                <a:ea typeface="Calibri"/>
                <a:sym typeface="Calibri"/>
              </a:rPr>
              <a:t>. </a:t>
            </a:r>
            <a:r>
              <a:rPr cap="none" sz="14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013655" y="1010156"/>
              <a:ext cx="1321435" cy="19593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5" name="rc5"/>
            <p:cNvSpPr/>
            <p:nvPr/>
          </p:nvSpPr>
          <p:spPr>
            <a:xfrm>
              <a:off x="1013655" y="1206093"/>
              <a:ext cx="1321435" cy="19593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6" name="rc6"/>
            <p:cNvSpPr/>
            <p:nvPr/>
          </p:nvSpPr>
          <p:spPr>
            <a:xfrm>
              <a:off x="1013655" y="1402030"/>
              <a:ext cx="1321435" cy="19593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7" name="rc7"/>
            <p:cNvSpPr/>
            <p:nvPr/>
          </p:nvSpPr>
          <p:spPr>
            <a:xfrm>
              <a:off x="1013655" y="1597967"/>
              <a:ext cx="1321435" cy="19593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8" name="rc8"/>
            <p:cNvSpPr/>
            <p:nvPr/>
          </p:nvSpPr>
          <p:spPr>
            <a:xfrm>
              <a:off x="1013655" y="1793904"/>
              <a:ext cx="1321435" cy="19593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9" name="rc9"/>
            <p:cNvSpPr/>
            <p:nvPr/>
          </p:nvSpPr>
          <p:spPr>
            <a:xfrm>
              <a:off x="1013655" y="1989841"/>
              <a:ext cx="1321435" cy="19593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0" name="rc10"/>
            <p:cNvSpPr/>
            <p:nvPr/>
          </p:nvSpPr>
          <p:spPr>
            <a:xfrm>
              <a:off x="1013655" y="2185778"/>
              <a:ext cx="1321435" cy="19593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1" name="rc11"/>
            <p:cNvSpPr/>
            <p:nvPr/>
          </p:nvSpPr>
          <p:spPr>
            <a:xfrm>
              <a:off x="1013655" y="2381715"/>
              <a:ext cx="1321435" cy="19593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2" name="rc12"/>
            <p:cNvSpPr/>
            <p:nvPr/>
          </p:nvSpPr>
          <p:spPr>
            <a:xfrm>
              <a:off x="1013655" y="2577652"/>
              <a:ext cx="1321435" cy="19593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3" name="rc13"/>
            <p:cNvSpPr/>
            <p:nvPr/>
          </p:nvSpPr>
          <p:spPr>
            <a:xfrm>
              <a:off x="1013655" y="2773589"/>
              <a:ext cx="1321435" cy="19593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4" name="rc14"/>
            <p:cNvSpPr/>
            <p:nvPr/>
          </p:nvSpPr>
          <p:spPr>
            <a:xfrm>
              <a:off x="1013655" y="2969527"/>
              <a:ext cx="1321435" cy="19593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 name="rc15"/>
            <p:cNvSpPr/>
            <p:nvPr/>
          </p:nvSpPr>
          <p:spPr>
            <a:xfrm>
              <a:off x="1013655" y="3165464"/>
              <a:ext cx="1321435" cy="19593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 name="rc16"/>
            <p:cNvSpPr/>
            <p:nvPr/>
          </p:nvSpPr>
          <p:spPr>
            <a:xfrm>
              <a:off x="1013655" y="3361401"/>
              <a:ext cx="1321435" cy="19593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7" name="rc17"/>
            <p:cNvSpPr/>
            <p:nvPr/>
          </p:nvSpPr>
          <p:spPr>
            <a:xfrm>
              <a:off x="1013655" y="3557338"/>
              <a:ext cx="1321435" cy="19593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8" name="rc18"/>
            <p:cNvSpPr/>
            <p:nvPr/>
          </p:nvSpPr>
          <p:spPr>
            <a:xfrm>
              <a:off x="1013655" y="3753275"/>
              <a:ext cx="1321435" cy="19593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9" name="rc19"/>
            <p:cNvSpPr/>
            <p:nvPr/>
          </p:nvSpPr>
          <p:spPr>
            <a:xfrm>
              <a:off x="1013655" y="3949212"/>
              <a:ext cx="1321435" cy="19593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0" name="rc20"/>
            <p:cNvSpPr/>
            <p:nvPr/>
          </p:nvSpPr>
          <p:spPr>
            <a:xfrm>
              <a:off x="1013655" y="4145149"/>
              <a:ext cx="1321435" cy="19593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1" name="rc21"/>
            <p:cNvSpPr/>
            <p:nvPr/>
          </p:nvSpPr>
          <p:spPr>
            <a:xfrm>
              <a:off x="1013655" y="4341086"/>
              <a:ext cx="1321435" cy="19593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2" name="rc22"/>
            <p:cNvSpPr/>
            <p:nvPr/>
          </p:nvSpPr>
          <p:spPr>
            <a:xfrm>
              <a:off x="1013655" y="4537023"/>
              <a:ext cx="1321435" cy="19593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3" name="rc23"/>
            <p:cNvSpPr/>
            <p:nvPr/>
          </p:nvSpPr>
          <p:spPr>
            <a:xfrm>
              <a:off x="1013655" y="4732960"/>
              <a:ext cx="1321435" cy="19593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4" name="rc24"/>
            <p:cNvSpPr/>
            <p:nvPr/>
          </p:nvSpPr>
          <p:spPr>
            <a:xfrm>
              <a:off x="1013655" y="4928898"/>
              <a:ext cx="1321435" cy="19593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5" name="rc25"/>
            <p:cNvSpPr/>
            <p:nvPr/>
          </p:nvSpPr>
          <p:spPr>
            <a:xfrm>
              <a:off x="1013655" y="5124835"/>
              <a:ext cx="1321435" cy="19593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6" name="rc26"/>
            <p:cNvSpPr/>
            <p:nvPr/>
          </p:nvSpPr>
          <p:spPr>
            <a:xfrm>
              <a:off x="1013655" y="5320772"/>
              <a:ext cx="1321435" cy="19593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7" name="rc27"/>
            <p:cNvSpPr/>
            <p:nvPr/>
          </p:nvSpPr>
          <p:spPr>
            <a:xfrm>
              <a:off x="1013655" y="5516709"/>
              <a:ext cx="1321435" cy="19593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8" name="rc28"/>
            <p:cNvSpPr/>
            <p:nvPr/>
          </p:nvSpPr>
          <p:spPr>
            <a:xfrm>
              <a:off x="4977961" y="1010156"/>
              <a:ext cx="1321435" cy="195937"/>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9" name="rc29"/>
            <p:cNvSpPr/>
            <p:nvPr/>
          </p:nvSpPr>
          <p:spPr>
            <a:xfrm>
              <a:off x="4977961" y="1206093"/>
              <a:ext cx="1321435" cy="195937"/>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0" name="rc30"/>
            <p:cNvSpPr/>
            <p:nvPr/>
          </p:nvSpPr>
          <p:spPr>
            <a:xfrm>
              <a:off x="4977961" y="1402030"/>
              <a:ext cx="1321435" cy="195937"/>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1" name="rc31"/>
            <p:cNvSpPr/>
            <p:nvPr/>
          </p:nvSpPr>
          <p:spPr>
            <a:xfrm>
              <a:off x="4977961" y="1597967"/>
              <a:ext cx="132143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2" name="rc32"/>
            <p:cNvSpPr/>
            <p:nvPr/>
          </p:nvSpPr>
          <p:spPr>
            <a:xfrm>
              <a:off x="4977961" y="1793904"/>
              <a:ext cx="132143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3" name="rc33"/>
            <p:cNvSpPr/>
            <p:nvPr/>
          </p:nvSpPr>
          <p:spPr>
            <a:xfrm>
              <a:off x="4977961" y="1989841"/>
              <a:ext cx="132143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4" name="rc34"/>
            <p:cNvSpPr/>
            <p:nvPr/>
          </p:nvSpPr>
          <p:spPr>
            <a:xfrm>
              <a:off x="4977961" y="2185778"/>
              <a:ext cx="132143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5" name="rc35"/>
            <p:cNvSpPr/>
            <p:nvPr/>
          </p:nvSpPr>
          <p:spPr>
            <a:xfrm>
              <a:off x="4977961" y="2381715"/>
              <a:ext cx="132143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6" name="rc36"/>
            <p:cNvSpPr/>
            <p:nvPr/>
          </p:nvSpPr>
          <p:spPr>
            <a:xfrm>
              <a:off x="4977961" y="2577652"/>
              <a:ext cx="132143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7" name="rc37"/>
            <p:cNvSpPr/>
            <p:nvPr/>
          </p:nvSpPr>
          <p:spPr>
            <a:xfrm>
              <a:off x="4977961" y="2773589"/>
              <a:ext cx="132143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8" name="rc38"/>
            <p:cNvSpPr/>
            <p:nvPr/>
          </p:nvSpPr>
          <p:spPr>
            <a:xfrm>
              <a:off x="4977961" y="2969527"/>
              <a:ext cx="132143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9" name="rc39"/>
            <p:cNvSpPr/>
            <p:nvPr/>
          </p:nvSpPr>
          <p:spPr>
            <a:xfrm>
              <a:off x="4977961" y="3165464"/>
              <a:ext cx="132143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0" name="rc40"/>
            <p:cNvSpPr/>
            <p:nvPr/>
          </p:nvSpPr>
          <p:spPr>
            <a:xfrm>
              <a:off x="4977961" y="3361401"/>
              <a:ext cx="132143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1" name="rc41"/>
            <p:cNvSpPr/>
            <p:nvPr/>
          </p:nvSpPr>
          <p:spPr>
            <a:xfrm>
              <a:off x="4977961" y="3557338"/>
              <a:ext cx="1321435" cy="195937"/>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42" name="rc42"/>
            <p:cNvSpPr/>
            <p:nvPr/>
          </p:nvSpPr>
          <p:spPr>
            <a:xfrm>
              <a:off x="4977961" y="3753275"/>
              <a:ext cx="1321435" cy="195937"/>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3" name="rc43"/>
            <p:cNvSpPr/>
            <p:nvPr/>
          </p:nvSpPr>
          <p:spPr>
            <a:xfrm>
              <a:off x="4977961" y="3949212"/>
              <a:ext cx="1321435" cy="195937"/>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44" name="rc44"/>
            <p:cNvSpPr/>
            <p:nvPr/>
          </p:nvSpPr>
          <p:spPr>
            <a:xfrm>
              <a:off x="4977961" y="4145149"/>
              <a:ext cx="1321435" cy="195937"/>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45" name="rc45"/>
            <p:cNvSpPr/>
            <p:nvPr/>
          </p:nvSpPr>
          <p:spPr>
            <a:xfrm>
              <a:off x="4977961" y="4341086"/>
              <a:ext cx="1321435" cy="195937"/>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46" name="rc46"/>
            <p:cNvSpPr/>
            <p:nvPr/>
          </p:nvSpPr>
          <p:spPr>
            <a:xfrm>
              <a:off x="4977961" y="4537023"/>
              <a:ext cx="1321435" cy="19593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7" name="rc47"/>
            <p:cNvSpPr/>
            <p:nvPr/>
          </p:nvSpPr>
          <p:spPr>
            <a:xfrm>
              <a:off x="4977961" y="4732960"/>
              <a:ext cx="1321435" cy="195937"/>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8" name="rc48"/>
            <p:cNvSpPr/>
            <p:nvPr/>
          </p:nvSpPr>
          <p:spPr>
            <a:xfrm>
              <a:off x="4977961" y="4928898"/>
              <a:ext cx="1321435" cy="195937"/>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49" name="rc49"/>
            <p:cNvSpPr/>
            <p:nvPr/>
          </p:nvSpPr>
          <p:spPr>
            <a:xfrm>
              <a:off x="4977961" y="5124835"/>
              <a:ext cx="1321435" cy="195937"/>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50" name="rc50"/>
            <p:cNvSpPr/>
            <p:nvPr/>
          </p:nvSpPr>
          <p:spPr>
            <a:xfrm>
              <a:off x="4977961" y="5320772"/>
              <a:ext cx="1321435" cy="195937"/>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51" name="rc51"/>
            <p:cNvSpPr/>
            <p:nvPr/>
          </p:nvSpPr>
          <p:spPr>
            <a:xfrm>
              <a:off x="4977961" y="5516709"/>
              <a:ext cx="1321435" cy="195937"/>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52" name="rc52"/>
            <p:cNvSpPr/>
            <p:nvPr/>
          </p:nvSpPr>
          <p:spPr>
            <a:xfrm>
              <a:off x="2335090" y="1010156"/>
              <a:ext cx="1321435" cy="19593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3" name="rc53"/>
            <p:cNvSpPr/>
            <p:nvPr/>
          </p:nvSpPr>
          <p:spPr>
            <a:xfrm>
              <a:off x="2335090" y="1206093"/>
              <a:ext cx="1321435" cy="19593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4" name="rc54"/>
            <p:cNvSpPr/>
            <p:nvPr/>
          </p:nvSpPr>
          <p:spPr>
            <a:xfrm>
              <a:off x="2335090" y="1402030"/>
              <a:ext cx="1321435" cy="19593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5" name="rc55"/>
            <p:cNvSpPr/>
            <p:nvPr/>
          </p:nvSpPr>
          <p:spPr>
            <a:xfrm>
              <a:off x="2335090" y="1597967"/>
              <a:ext cx="1321435" cy="19593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6" name="rc56"/>
            <p:cNvSpPr/>
            <p:nvPr/>
          </p:nvSpPr>
          <p:spPr>
            <a:xfrm>
              <a:off x="2335090" y="1793904"/>
              <a:ext cx="1321435" cy="19593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7" name="rc57"/>
            <p:cNvSpPr/>
            <p:nvPr/>
          </p:nvSpPr>
          <p:spPr>
            <a:xfrm>
              <a:off x="2335090" y="1989841"/>
              <a:ext cx="1321435" cy="19593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8" name="rc58"/>
            <p:cNvSpPr/>
            <p:nvPr/>
          </p:nvSpPr>
          <p:spPr>
            <a:xfrm>
              <a:off x="2335090" y="2185778"/>
              <a:ext cx="1321435" cy="19593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9" name="rc59"/>
            <p:cNvSpPr/>
            <p:nvPr/>
          </p:nvSpPr>
          <p:spPr>
            <a:xfrm>
              <a:off x="2335090" y="2381715"/>
              <a:ext cx="1321435" cy="19593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0" name="rc60"/>
            <p:cNvSpPr/>
            <p:nvPr/>
          </p:nvSpPr>
          <p:spPr>
            <a:xfrm>
              <a:off x="2335090" y="2577652"/>
              <a:ext cx="1321435" cy="19593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1" name="rc61"/>
            <p:cNvSpPr/>
            <p:nvPr/>
          </p:nvSpPr>
          <p:spPr>
            <a:xfrm>
              <a:off x="2335090" y="2773589"/>
              <a:ext cx="1321435" cy="19593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2" name="rc62"/>
            <p:cNvSpPr/>
            <p:nvPr/>
          </p:nvSpPr>
          <p:spPr>
            <a:xfrm>
              <a:off x="2335090" y="2969527"/>
              <a:ext cx="1321435" cy="19593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3" name="rc63"/>
            <p:cNvSpPr/>
            <p:nvPr/>
          </p:nvSpPr>
          <p:spPr>
            <a:xfrm>
              <a:off x="2335090" y="3165464"/>
              <a:ext cx="1321435" cy="19593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4" name="rc64"/>
            <p:cNvSpPr/>
            <p:nvPr/>
          </p:nvSpPr>
          <p:spPr>
            <a:xfrm>
              <a:off x="2335090" y="3361401"/>
              <a:ext cx="1321435" cy="19593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5" name="rc65"/>
            <p:cNvSpPr/>
            <p:nvPr/>
          </p:nvSpPr>
          <p:spPr>
            <a:xfrm>
              <a:off x="2335090" y="3557338"/>
              <a:ext cx="1321435" cy="19593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6" name="rc66"/>
            <p:cNvSpPr/>
            <p:nvPr/>
          </p:nvSpPr>
          <p:spPr>
            <a:xfrm>
              <a:off x="2335090" y="3753275"/>
              <a:ext cx="1321435" cy="19593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7" name="rc67"/>
            <p:cNvSpPr/>
            <p:nvPr/>
          </p:nvSpPr>
          <p:spPr>
            <a:xfrm>
              <a:off x="2335090" y="3949212"/>
              <a:ext cx="1321435" cy="19593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8" name="rc68"/>
            <p:cNvSpPr/>
            <p:nvPr/>
          </p:nvSpPr>
          <p:spPr>
            <a:xfrm>
              <a:off x="2335090" y="4145149"/>
              <a:ext cx="1321435" cy="195937"/>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69" name="rc69"/>
            <p:cNvSpPr/>
            <p:nvPr/>
          </p:nvSpPr>
          <p:spPr>
            <a:xfrm>
              <a:off x="2335090" y="4341086"/>
              <a:ext cx="1321435" cy="195937"/>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70" name="rc70"/>
            <p:cNvSpPr/>
            <p:nvPr/>
          </p:nvSpPr>
          <p:spPr>
            <a:xfrm>
              <a:off x="2335090" y="4537023"/>
              <a:ext cx="1321435" cy="195937"/>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71" name="rc71"/>
            <p:cNvSpPr/>
            <p:nvPr/>
          </p:nvSpPr>
          <p:spPr>
            <a:xfrm>
              <a:off x="2335090" y="4732960"/>
              <a:ext cx="1321435" cy="195937"/>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72" name="rc72"/>
            <p:cNvSpPr/>
            <p:nvPr/>
          </p:nvSpPr>
          <p:spPr>
            <a:xfrm>
              <a:off x="2335090" y="4928898"/>
              <a:ext cx="1321435" cy="19593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73" name="rc73"/>
            <p:cNvSpPr/>
            <p:nvPr/>
          </p:nvSpPr>
          <p:spPr>
            <a:xfrm>
              <a:off x="2335090" y="5124835"/>
              <a:ext cx="1321435" cy="19593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74" name="rc74"/>
            <p:cNvSpPr/>
            <p:nvPr/>
          </p:nvSpPr>
          <p:spPr>
            <a:xfrm>
              <a:off x="2335090" y="5320772"/>
              <a:ext cx="1321435" cy="195937"/>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75" name="rc75"/>
            <p:cNvSpPr/>
            <p:nvPr/>
          </p:nvSpPr>
          <p:spPr>
            <a:xfrm>
              <a:off x="2335090" y="5516709"/>
              <a:ext cx="1321435" cy="19593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6" name="rc76"/>
            <p:cNvSpPr/>
            <p:nvPr/>
          </p:nvSpPr>
          <p:spPr>
            <a:xfrm>
              <a:off x="7620832" y="1010156"/>
              <a:ext cx="132143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77" name="rc77"/>
            <p:cNvSpPr/>
            <p:nvPr/>
          </p:nvSpPr>
          <p:spPr>
            <a:xfrm>
              <a:off x="7620832" y="1206093"/>
              <a:ext cx="132143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8" name="rc78"/>
            <p:cNvSpPr/>
            <p:nvPr/>
          </p:nvSpPr>
          <p:spPr>
            <a:xfrm>
              <a:off x="7620832" y="1402030"/>
              <a:ext cx="132143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79" name="rc79"/>
            <p:cNvSpPr/>
            <p:nvPr/>
          </p:nvSpPr>
          <p:spPr>
            <a:xfrm>
              <a:off x="7620832" y="1597967"/>
              <a:ext cx="1321435" cy="195937"/>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80" name="rc80"/>
            <p:cNvSpPr/>
            <p:nvPr/>
          </p:nvSpPr>
          <p:spPr>
            <a:xfrm>
              <a:off x="7620832" y="1793904"/>
              <a:ext cx="132143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1" name="rc81"/>
            <p:cNvSpPr/>
            <p:nvPr/>
          </p:nvSpPr>
          <p:spPr>
            <a:xfrm>
              <a:off x="7620832" y="1989841"/>
              <a:ext cx="132143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82" name="rc82"/>
            <p:cNvSpPr/>
            <p:nvPr/>
          </p:nvSpPr>
          <p:spPr>
            <a:xfrm>
              <a:off x="7620832" y="2185778"/>
              <a:ext cx="132143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83" name="rc83"/>
            <p:cNvSpPr/>
            <p:nvPr/>
          </p:nvSpPr>
          <p:spPr>
            <a:xfrm>
              <a:off x="7620832" y="2381715"/>
              <a:ext cx="132143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84" name="rc84"/>
            <p:cNvSpPr/>
            <p:nvPr/>
          </p:nvSpPr>
          <p:spPr>
            <a:xfrm>
              <a:off x="7620832" y="2577652"/>
              <a:ext cx="132143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85" name="rc85"/>
            <p:cNvSpPr/>
            <p:nvPr/>
          </p:nvSpPr>
          <p:spPr>
            <a:xfrm>
              <a:off x="7620832" y="2773589"/>
              <a:ext cx="132143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86" name="rc86"/>
            <p:cNvSpPr/>
            <p:nvPr/>
          </p:nvSpPr>
          <p:spPr>
            <a:xfrm>
              <a:off x="7620832" y="2969527"/>
              <a:ext cx="132143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7" name="rc87"/>
            <p:cNvSpPr/>
            <p:nvPr/>
          </p:nvSpPr>
          <p:spPr>
            <a:xfrm>
              <a:off x="7620832" y="3165464"/>
              <a:ext cx="132143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8" name="rc88"/>
            <p:cNvSpPr/>
            <p:nvPr/>
          </p:nvSpPr>
          <p:spPr>
            <a:xfrm>
              <a:off x="7620832" y="3361401"/>
              <a:ext cx="132143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89" name="rc89"/>
            <p:cNvSpPr/>
            <p:nvPr/>
          </p:nvSpPr>
          <p:spPr>
            <a:xfrm>
              <a:off x="7620832" y="3557338"/>
              <a:ext cx="132143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90" name="rc90"/>
            <p:cNvSpPr/>
            <p:nvPr/>
          </p:nvSpPr>
          <p:spPr>
            <a:xfrm>
              <a:off x="7620832" y="3753275"/>
              <a:ext cx="132143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91" name="rc91"/>
            <p:cNvSpPr/>
            <p:nvPr/>
          </p:nvSpPr>
          <p:spPr>
            <a:xfrm>
              <a:off x="7620832" y="3949212"/>
              <a:ext cx="132143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92" name="rc92"/>
            <p:cNvSpPr/>
            <p:nvPr/>
          </p:nvSpPr>
          <p:spPr>
            <a:xfrm>
              <a:off x="7620832" y="4145149"/>
              <a:ext cx="1321435" cy="195937"/>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93" name="rc93"/>
            <p:cNvSpPr/>
            <p:nvPr/>
          </p:nvSpPr>
          <p:spPr>
            <a:xfrm>
              <a:off x="7620832" y="4341086"/>
              <a:ext cx="132143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4" name="rc94"/>
            <p:cNvSpPr/>
            <p:nvPr/>
          </p:nvSpPr>
          <p:spPr>
            <a:xfrm>
              <a:off x="7620832" y="4537023"/>
              <a:ext cx="132143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95" name="rc95"/>
            <p:cNvSpPr/>
            <p:nvPr/>
          </p:nvSpPr>
          <p:spPr>
            <a:xfrm>
              <a:off x="7620832" y="4732960"/>
              <a:ext cx="132143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96" name="rc96"/>
            <p:cNvSpPr/>
            <p:nvPr/>
          </p:nvSpPr>
          <p:spPr>
            <a:xfrm>
              <a:off x="7620832" y="4928898"/>
              <a:ext cx="132143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7" name="rc97"/>
            <p:cNvSpPr/>
            <p:nvPr/>
          </p:nvSpPr>
          <p:spPr>
            <a:xfrm>
              <a:off x="7620832" y="5124835"/>
              <a:ext cx="132143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8" name="rc98"/>
            <p:cNvSpPr/>
            <p:nvPr/>
          </p:nvSpPr>
          <p:spPr>
            <a:xfrm>
              <a:off x="7620832" y="5320772"/>
              <a:ext cx="132143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99" name="rc99"/>
            <p:cNvSpPr/>
            <p:nvPr/>
          </p:nvSpPr>
          <p:spPr>
            <a:xfrm>
              <a:off x="7620832" y="5516709"/>
              <a:ext cx="132143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00" name="rc100"/>
            <p:cNvSpPr/>
            <p:nvPr/>
          </p:nvSpPr>
          <p:spPr>
            <a:xfrm>
              <a:off x="3656525" y="1010156"/>
              <a:ext cx="1321435" cy="195937"/>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01" name="rc101"/>
            <p:cNvSpPr/>
            <p:nvPr/>
          </p:nvSpPr>
          <p:spPr>
            <a:xfrm>
              <a:off x="3656525" y="1206093"/>
              <a:ext cx="1321435" cy="19593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02" name="rc102"/>
            <p:cNvSpPr/>
            <p:nvPr/>
          </p:nvSpPr>
          <p:spPr>
            <a:xfrm>
              <a:off x="3656525" y="1402030"/>
              <a:ext cx="1321435" cy="19593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03" name="rc103"/>
            <p:cNvSpPr/>
            <p:nvPr/>
          </p:nvSpPr>
          <p:spPr>
            <a:xfrm>
              <a:off x="3656525" y="1597967"/>
              <a:ext cx="1321435" cy="19593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04" name="rc104"/>
            <p:cNvSpPr/>
            <p:nvPr/>
          </p:nvSpPr>
          <p:spPr>
            <a:xfrm>
              <a:off x="3656525" y="1793904"/>
              <a:ext cx="1321435" cy="19593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05" name="rc105"/>
            <p:cNvSpPr/>
            <p:nvPr/>
          </p:nvSpPr>
          <p:spPr>
            <a:xfrm>
              <a:off x="3656525" y="1989841"/>
              <a:ext cx="1321435" cy="19593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06" name="rc106"/>
            <p:cNvSpPr/>
            <p:nvPr/>
          </p:nvSpPr>
          <p:spPr>
            <a:xfrm>
              <a:off x="3656525" y="2185778"/>
              <a:ext cx="1321435" cy="19593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07" name="rc107"/>
            <p:cNvSpPr/>
            <p:nvPr/>
          </p:nvSpPr>
          <p:spPr>
            <a:xfrm>
              <a:off x="3656525" y="2381715"/>
              <a:ext cx="1321435" cy="19593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08" name="rc108"/>
            <p:cNvSpPr/>
            <p:nvPr/>
          </p:nvSpPr>
          <p:spPr>
            <a:xfrm>
              <a:off x="3656525" y="2577652"/>
              <a:ext cx="1321435" cy="19593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9" name="rc109"/>
            <p:cNvSpPr/>
            <p:nvPr/>
          </p:nvSpPr>
          <p:spPr>
            <a:xfrm>
              <a:off x="3656525" y="2773589"/>
              <a:ext cx="1321435" cy="19593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0" name="rc110"/>
            <p:cNvSpPr/>
            <p:nvPr/>
          </p:nvSpPr>
          <p:spPr>
            <a:xfrm>
              <a:off x="3656525" y="2969527"/>
              <a:ext cx="1321435" cy="195937"/>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11" name="rc111"/>
            <p:cNvSpPr/>
            <p:nvPr/>
          </p:nvSpPr>
          <p:spPr>
            <a:xfrm>
              <a:off x="3656525" y="3165464"/>
              <a:ext cx="1321435" cy="195937"/>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12" name="rc112"/>
            <p:cNvSpPr/>
            <p:nvPr/>
          </p:nvSpPr>
          <p:spPr>
            <a:xfrm>
              <a:off x="3656525" y="3361401"/>
              <a:ext cx="1321435" cy="195937"/>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13" name="rc113"/>
            <p:cNvSpPr/>
            <p:nvPr/>
          </p:nvSpPr>
          <p:spPr>
            <a:xfrm>
              <a:off x="3656525" y="3557338"/>
              <a:ext cx="1321435" cy="195937"/>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14" name="rc114"/>
            <p:cNvSpPr/>
            <p:nvPr/>
          </p:nvSpPr>
          <p:spPr>
            <a:xfrm>
              <a:off x="3656525" y="3753275"/>
              <a:ext cx="1321435" cy="195937"/>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15" name="rc115"/>
            <p:cNvSpPr/>
            <p:nvPr/>
          </p:nvSpPr>
          <p:spPr>
            <a:xfrm>
              <a:off x="3656525" y="3949212"/>
              <a:ext cx="1321435" cy="19593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16" name="rc116"/>
            <p:cNvSpPr/>
            <p:nvPr/>
          </p:nvSpPr>
          <p:spPr>
            <a:xfrm>
              <a:off x="3656525" y="4145149"/>
              <a:ext cx="1321435" cy="19593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7" name="rc117"/>
            <p:cNvSpPr/>
            <p:nvPr/>
          </p:nvSpPr>
          <p:spPr>
            <a:xfrm>
              <a:off x="3656525" y="4341086"/>
              <a:ext cx="1321435" cy="195937"/>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18" name="rc118"/>
            <p:cNvSpPr/>
            <p:nvPr/>
          </p:nvSpPr>
          <p:spPr>
            <a:xfrm>
              <a:off x="3656525" y="4537023"/>
              <a:ext cx="1321435" cy="195937"/>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19" name="rc119"/>
            <p:cNvSpPr/>
            <p:nvPr/>
          </p:nvSpPr>
          <p:spPr>
            <a:xfrm>
              <a:off x="3656525" y="4732960"/>
              <a:ext cx="1321435" cy="195937"/>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20" name="rc120"/>
            <p:cNvSpPr/>
            <p:nvPr/>
          </p:nvSpPr>
          <p:spPr>
            <a:xfrm>
              <a:off x="3656525" y="4928898"/>
              <a:ext cx="1321435" cy="195937"/>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21" name="rc121"/>
            <p:cNvSpPr/>
            <p:nvPr/>
          </p:nvSpPr>
          <p:spPr>
            <a:xfrm>
              <a:off x="3656525" y="5124835"/>
              <a:ext cx="1321435" cy="195937"/>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22" name="rc122"/>
            <p:cNvSpPr/>
            <p:nvPr/>
          </p:nvSpPr>
          <p:spPr>
            <a:xfrm>
              <a:off x="3656525" y="5320772"/>
              <a:ext cx="1321435" cy="195937"/>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23" name="rc123"/>
            <p:cNvSpPr/>
            <p:nvPr/>
          </p:nvSpPr>
          <p:spPr>
            <a:xfrm>
              <a:off x="3656525" y="5516709"/>
              <a:ext cx="1321435" cy="195937"/>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24" name="rc124"/>
            <p:cNvSpPr/>
            <p:nvPr/>
          </p:nvSpPr>
          <p:spPr>
            <a:xfrm>
              <a:off x="6299396" y="1010156"/>
              <a:ext cx="1321435" cy="195937"/>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25" name="rc125"/>
            <p:cNvSpPr/>
            <p:nvPr/>
          </p:nvSpPr>
          <p:spPr>
            <a:xfrm>
              <a:off x="6299396" y="1206093"/>
              <a:ext cx="1321435" cy="195937"/>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26" name="rc126"/>
            <p:cNvSpPr/>
            <p:nvPr/>
          </p:nvSpPr>
          <p:spPr>
            <a:xfrm>
              <a:off x="6299396" y="1402030"/>
              <a:ext cx="1321435" cy="195937"/>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27" name="rc127"/>
            <p:cNvSpPr/>
            <p:nvPr/>
          </p:nvSpPr>
          <p:spPr>
            <a:xfrm>
              <a:off x="6299396" y="1597967"/>
              <a:ext cx="1321435" cy="195937"/>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28" name="rc128"/>
            <p:cNvSpPr/>
            <p:nvPr/>
          </p:nvSpPr>
          <p:spPr>
            <a:xfrm>
              <a:off x="6299396" y="1793904"/>
              <a:ext cx="1321435" cy="19593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29" name="rc129"/>
            <p:cNvSpPr/>
            <p:nvPr/>
          </p:nvSpPr>
          <p:spPr>
            <a:xfrm>
              <a:off x="6299396" y="1989841"/>
              <a:ext cx="1321435" cy="19593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30" name="rc130"/>
            <p:cNvSpPr/>
            <p:nvPr/>
          </p:nvSpPr>
          <p:spPr>
            <a:xfrm>
              <a:off x="6299396" y="2185778"/>
              <a:ext cx="1321435" cy="195937"/>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31" name="rc131"/>
            <p:cNvSpPr/>
            <p:nvPr/>
          </p:nvSpPr>
          <p:spPr>
            <a:xfrm>
              <a:off x="6299396" y="2381715"/>
              <a:ext cx="1321435" cy="195937"/>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32" name="rc132"/>
            <p:cNvSpPr/>
            <p:nvPr/>
          </p:nvSpPr>
          <p:spPr>
            <a:xfrm>
              <a:off x="6299396" y="2577652"/>
              <a:ext cx="132143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33" name="rc133"/>
            <p:cNvSpPr/>
            <p:nvPr/>
          </p:nvSpPr>
          <p:spPr>
            <a:xfrm>
              <a:off x="6299396" y="2773589"/>
              <a:ext cx="132143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4" name="rc134"/>
            <p:cNvSpPr/>
            <p:nvPr/>
          </p:nvSpPr>
          <p:spPr>
            <a:xfrm>
              <a:off x="6299396" y="2969527"/>
              <a:ext cx="132143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35" name="rc135"/>
            <p:cNvSpPr/>
            <p:nvPr/>
          </p:nvSpPr>
          <p:spPr>
            <a:xfrm>
              <a:off x="6299396" y="3165464"/>
              <a:ext cx="132143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6" name="rc136"/>
            <p:cNvSpPr/>
            <p:nvPr/>
          </p:nvSpPr>
          <p:spPr>
            <a:xfrm>
              <a:off x="6299396" y="3361401"/>
              <a:ext cx="132143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7" name="rc137"/>
            <p:cNvSpPr/>
            <p:nvPr/>
          </p:nvSpPr>
          <p:spPr>
            <a:xfrm>
              <a:off x="6299396" y="3557338"/>
              <a:ext cx="132143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8" name="rc138"/>
            <p:cNvSpPr/>
            <p:nvPr/>
          </p:nvSpPr>
          <p:spPr>
            <a:xfrm>
              <a:off x="6299396" y="3753275"/>
              <a:ext cx="132143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39" name="rc139"/>
            <p:cNvSpPr/>
            <p:nvPr/>
          </p:nvSpPr>
          <p:spPr>
            <a:xfrm>
              <a:off x="6299396" y="3949212"/>
              <a:ext cx="132143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40" name="rc140"/>
            <p:cNvSpPr/>
            <p:nvPr/>
          </p:nvSpPr>
          <p:spPr>
            <a:xfrm>
              <a:off x="6299396" y="4145149"/>
              <a:ext cx="132143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1" name="rc141"/>
            <p:cNvSpPr/>
            <p:nvPr/>
          </p:nvSpPr>
          <p:spPr>
            <a:xfrm>
              <a:off x="6299396" y="4341086"/>
              <a:ext cx="132143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42" name="rc142"/>
            <p:cNvSpPr/>
            <p:nvPr/>
          </p:nvSpPr>
          <p:spPr>
            <a:xfrm>
              <a:off x="6299396" y="4537023"/>
              <a:ext cx="132143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43" name="rc143"/>
            <p:cNvSpPr/>
            <p:nvPr/>
          </p:nvSpPr>
          <p:spPr>
            <a:xfrm>
              <a:off x="6299396" y="4732960"/>
              <a:ext cx="132143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44" name="rc144"/>
            <p:cNvSpPr/>
            <p:nvPr/>
          </p:nvSpPr>
          <p:spPr>
            <a:xfrm>
              <a:off x="6299396" y="4928898"/>
              <a:ext cx="132143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45" name="rc145"/>
            <p:cNvSpPr/>
            <p:nvPr/>
          </p:nvSpPr>
          <p:spPr>
            <a:xfrm>
              <a:off x="6299396" y="5124835"/>
              <a:ext cx="132143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46" name="rc146"/>
            <p:cNvSpPr/>
            <p:nvPr/>
          </p:nvSpPr>
          <p:spPr>
            <a:xfrm>
              <a:off x="6299396" y="5320772"/>
              <a:ext cx="132143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47" name="rc147"/>
            <p:cNvSpPr/>
            <p:nvPr/>
          </p:nvSpPr>
          <p:spPr>
            <a:xfrm>
              <a:off x="6299396" y="5516709"/>
              <a:ext cx="1321435" cy="195937"/>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48" name="tx148"/>
            <p:cNvSpPr/>
            <p:nvPr/>
          </p:nvSpPr>
          <p:spPr>
            <a:xfrm>
              <a:off x="1606044" y="204197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62</a:t>
              </a:r>
            </a:p>
          </p:txBody>
        </p:sp>
        <p:sp>
          <p:nvSpPr>
            <p:cNvPr id="149" name="tx149"/>
            <p:cNvSpPr/>
            <p:nvPr/>
          </p:nvSpPr>
          <p:spPr>
            <a:xfrm>
              <a:off x="1606044" y="2237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65</a:t>
              </a:r>
            </a:p>
          </p:txBody>
        </p:sp>
        <p:sp>
          <p:nvSpPr>
            <p:cNvPr id="150" name="tx150"/>
            <p:cNvSpPr/>
            <p:nvPr/>
          </p:nvSpPr>
          <p:spPr>
            <a:xfrm>
              <a:off x="1606044" y="243385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66</a:t>
              </a:r>
            </a:p>
          </p:txBody>
        </p:sp>
        <p:sp>
          <p:nvSpPr>
            <p:cNvPr id="151" name="tx151"/>
            <p:cNvSpPr/>
            <p:nvPr/>
          </p:nvSpPr>
          <p:spPr>
            <a:xfrm>
              <a:off x="1606044" y="262978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70</a:t>
              </a:r>
            </a:p>
          </p:txBody>
        </p:sp>
        <p:sp>
          <p:nvSpPr>
            <p:cNvPr id="152" name="tx152"/>
            <p:cNvSpPr/>
            <p:nvPr/>
          </p:nvSpPr>
          <p:spPr>
            <a:xfrm>
              <a:off x="1606044" y="2825666"/>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73</a:t>
              </a:r>
            </a:p>
          </p:txBody>
        </p:sp>
        <p:sp>
          <p:nvSpPr>
            <p:cNvPr id="153" name="tx153"/>
            <p:cNvSpPr/>
            <p:nvPr/>
          </p:nvSpPr>
          <p:spPr>
            <a:xfrm>
              <a:off x="1606044" y="3023163"/>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71</a:t>
              </a:r>
            </a:p>
          </p:txBody>
        </p:sp>
        <p:sp>
          <p:nvSpPr>
            <p:cNvPr id="154" name="tx154"/>
            <p:cNvSpPr/>
            <p:nvPr/>
          </p:nvSpPr>
          <p:spPr>
            <a:xfrm>
              <a:off x="1606044" y="3219100"/>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71</a:t>
              </a:r>
            </a:p>
          </p:txBody>
        </p:sp>
        <p:sp>
          <p:nvSpPr>
            <p:cNvPr id="155" name="tx155"/>
            <p:cNvSpPr/>
            <p:nvPr/>
          </p:nvSpPr>
          <p:spPr>
            <a:xfrm>
              <a:off x="1606044" y="3413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70</a:t>
              </a:r>
            </a:p>
          </p:txBody>
        </p:sp>
        <p:sp>
          <p:nvSpPr>
            <p:cNvPr id="156" name="tx156"/>
            <p:cNvSpPr/>
            <p:nvPr/>
          </p:nvSpPr>
          <p:spPr>
            <a:xfrm>
              <a:off x="1606044" y="360947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69</a:t>
              </a:r>
            </a:p>
          </p:txBody>
        </p:sp>
        <p:sp>
          <p:nvSpPr>
            <p:cNvPr id="157" name="tx157"/>
            <p:cNvSpPr/>
            <p:nvPr/>
          </p:nvSpPr>
          <p:spPr>
            <a:xfrm>
              <a:off x="1606044" y="3806911"/>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71</a:t>
              </a:r>
            </a:p>
          </p:txBody>
        </p:sp>
        <p:sp>
          <p:nvSpPr>
            <p:cNvPr id="158" name="tx158"/>
            <p:cNvSpPr/>
            <p:nvPr/>
          </p:nvSpPr>
          <p:spPr>
            <a:xfrm>
              <a:off x="1606044" y="400284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71</a:t>
              </a:r>
            </a:p>
          </p:txBody>
        </p:sp>
        <p:sp>
          <p:nvSpPr>
            <p:cNvPr id="159" name="tx159"/>
            <p:cNvSpPr/>
            <p:nvPr/>
          </p:nvSpPr>
          <p:spPr>
            <a:xfrm>
              <a:off x="1606044" y="4197226"/>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73</a:t>
              </a:r>
            </a:p>
          </p:txBody>
        </p:sp>
        <p:sp>
          <p:nvSpPr>
            <p:cNvPr id="160" name="tx160"/>
            <p:cNvSpPr/>
            <p:nvPr/>
          </p:nvSpPr>
          <p:spPr>
            <a:xfrm>
              <a:off x="1606044" y="4395082"/>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74</a:t>
              </a:r>
            </a:p>
          </p:txBody>
        </p:sp>
        <p:sp>
          <p:nvSpPr>
            <p:cNvPr id="161" name="tx161"/>
            <p:cNvSpPr/>
            <p:nvPr/>
          </p:nvSpPr>
          <p:spPr>
            <a:xfrm>
              <a:off x="1606044" y="4590659"/>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75</a:t>
              </a:r>
            </a:p>
          </p:txBody>
        </p:sp>
        <p:sp>
          <p:nvSpPr>
            <p:cNvPr id="162" name="tx162"/>
            <p:cNvSpPr/>
            <p:nvPr/>
          </p:nvSpPr>
          <p:spPr>
            <a:xfrm>
              <a:off x="1606044" y="4788096"/>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77</a:t>
              </a:r>
            </a:p>
          </p:txBody>
        </p:sp>
        <p:sp>
          <p:nvSpPr>
            <p:cNvPr id="163" name="tx163"/>
            <p:cNvSpPr/>
            <p:nvPr/>
          </p:nvSpPr>
          <p:spPr>
            <a:xfrm>
              <a:off x="1606044" y="4982894"/>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74</a:t>
              </a:r>
            </a:p>
          </p:txBody>
        </p:sp>
        <p:sp>
          <p:nvSpPr>
            <p:cNvPr id="164" name="tx164"/>
            <p:cNvSpPr/>
            <p:nvPr/>
          </p:nvSpPr>
          <p:spPr>
            <a:xfrm>
              <a:off x="1606044" y="517691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73</a:t>
              </a:r>
            </a:p>
          </p:txBody>
        </p:sp>
        <p:sp>
          <p:nvSpPr>
            <p:cNvPr id="165" name="tx165"/>
            <p:cNvSpPr/>
            <p:nvPr/>
          </p:nvSpPr>
          <p:spPr>
            <a:xfrm>
              <a:off x="1606044" y="537284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73</a:t>
              </a:r>
            </a:p>
          </p:txBody>
        </p:sp>
        <p:sp>
          <p:nvSpPr>
            <p:cNvPr id="166" name="tx166"/>
            <p:cNvSpPr/>
            <p:nvPr/>
          </p:nvSpPr>
          <p:spPr>
            <a:xfrm>
              <a:off x="1606044" y="5570705"/>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74</a:t>
              </a:r>
            </a:p>
          </p:txBody>
        </p:sp>
        <p:sp>
          <p:nvSpPr>
            <p:cNvPr id="167" name="tx167"/>
            <p:cNvSpPr/>
            <p:nvPr/>
          </p:nvSpPr>
          <p:spPr>
            <a:xfrm>
              <a:off x="5570350" y="106229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91</a:t>
              </a:r>
            </a:p>
          </p:txBody>
        </p:sp>
        <p:sp>
          <p:nvSpPr>
            <p:cNvPr id="168" name="tx168"/>
            <p:cNvSpPr/>
            <p:nvPr/>
          </p:nvSpPr>
          <p:spPr>
            <a:xfrm>
              <a:off x="5570350" y="125822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91</a:t>
              </a:r>
            </a:p>
          </p:txBody>
        </p:sp>
        <p:sp>
          <p:nvSpPr>
            <p:cNvPr id="169" name="tx169"/>
            <p:cNvSpPr/>
            <p:nvPr/>
          </p:nvSpPr>
          <p:spPr>
            <a:xfrm>
              <a:off x="5570350" y="14541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92</a:t>
              </a:r>
            </a:p>
          </p:txBody>
        </p:sp>
        <p:sp>
          <p:nvSpPr>
            <p:cNvPr id="170" name="tx170"/>
            <p:cNvSpPr/>
            <p:nvPr/>
          </p:nvSpPr>
          <p:spPr>
            <a:xfrm>
              <a:off x="5570350" y="165004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93</a:t>
              </a:r>
            </a:p>
          </p:txBody>
        </p:sp>
        <p:sp>
          <p:nvSpPr>
            <p:cNvPr id="171" name="tx171"/>
            <p:cNvSpPr/>
            <p:nvPr/>
          </p:nvSpPr>
          <p:spPr>
            <a:xfrm>
              <a:off x="5570350" y="184604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94</a:t>
              </a:r>
            </a:p>
          </p:txBody>
        </p:sp>
        <p:sp>
          <p:nvSpPr>
            <p:cNvPr id="172" name="tx172"/>
            <p:cNvSpPr/>
            <p:nvPr/>
          </p:nvSpPr>
          <p:spPr>
            <a:xfrm>
              <a:off x="5570350" y="204197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94</a:t>
              </a:r>
            </a:p>
          </p:txBody>
        </p:sp>
        <p:sp>
          <p:nvSpPr>
            <p:cNvPr id="173" name="tx173"/>
            <p:cNvSpPr/>
            <p:nvPr/>
          </p:nvSpPr>
          <p:spPr>
            <a:xfrm>
              <a:off x="5570350" y="2237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94</a:t>
              </a:r>
            </a:p>
          </p:txBody>
        </p:sp>
        <p:sp>
          <p:nvSpPr>
            <p:cNvPr id="174" name="tx174"/>
            <p:cNvSpPr/>
            <p:nvPr/>
          </p:nvSpPr>
          <p:spPr>
            <a:xfrm>
              <a:off x="5570350" y="243385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94</a:t>
              </a:r>
            </a:p>
          </p:txBody>
        </p:sp>
        <p:sp>
          <p:nvSpPr>
            <p:cNvPr id="175" name="tx175"/>
            <p:cNvSpPr/>
            <p:nvPr/>
          </p:nvSpPr>
          <p:spPr>
            <a:xfrm>
              <a:off x="5570350" y="262972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93</a:t>
              </a:r>
            </a:p>
          </p:txBody>
        </p:sp>
        <p:sp>
          <p:nvSpPr>
            <p:cNvPr id="176" name="tx176"/>
            <p:cNvSpPr/>
            <p:nvPr/>
          </p:nvSpPr>
          <p:spPr>
            <a:xfrm>
              <a:off x="5570350" y="282572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94</a:t>
              </a:r>
            </a:p>
          </p:txBody>
        </p:sp>
        <p:sp>
          <p:nvSpPr>
            <p:cNvPr id="177" name="tx177"/>
            <p:cNvSpPr/>
            <p:nvPr/>
          </p:nvSpPr>
          <p:spPr>
            <a:xfrm>
              <a:off x="5570350" y="30216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94</a:t>
              </a:r>
            </a:p>
          </p:txBody>
        </p:sp>
        <p:sp>
          <p:nvSpPr>
            <p:cNvPr id="178" name="tx178"/>
            <p:cNvSpPr/>
            <p:nvPr/>
          </p:nvSpPr>
          <p:spPr>
            <a:xfrm>
              <a:off x="5570350" y="321760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94</a:t>
              </a:r>
            </a:p>
          </p:txBody>
        </p:sp>
        <p:sp>
          <p:nvSpPr>
            <p:cNvPr id="179" name="tx179"/>
            <p:cNvSpPr/>
            <p:nvPr/>
          </p:nvSpPr>
          <p:spPr>
            <a:xfrm>
              <a:off x="5570350" y="3413477"/>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93</a:t>
              </a:r>
            </a:p>
          </p:txBody>
        </p:sp>
        <p:sp>
          <p:nvSpPr>
            <p:cNvPr id="180" name="tx180"/>
            <p:cNvSpPr/>
            <p:nvPr/>
          </p:nvSpPr>
          <p:spPr>
            <a:xfrm>
              <a:off x="5570350" y="360947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91</a:t>
              </a:r>
            </a:p>
          </p:txBody>
        </p:sp>
        <p:sp>
          <p:nvSpPr>
            <p:cNvPr id="181" name="tx181"/>
            <p:cNvSpPr/>
            <p:nvPr/>
          </p:nvSpPr>
          <p:spPr>
            <a:xfrm>
              <a:off x="5570350" y="38054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90</a:t>
              </a:r>
            </a:p>
          </p:txBody>
        </p:sp>
        <p:sp>
          <p:nvSpPr>
            <p:cNvPr id="182" name="tx182"/>
            <p:cNvSpPr/>
            <p:nvPr/>
          </p:nvSpPr>
          <p:spPr>
            <a:xfrm>
              <a:off x="5570350" y="400134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91</a:t>
              </a:r>
            </a:p>
          </p:txBody>
        </p:sp>
        <p:sp>
          <p:nvSpPr>
            <p:cNvPr id="183" name="tx183"/>
            <p:cNvSpPr/>
            <p:nvPr/>
          </p:nvSpPr>
          <p:spPr>
            <a:xfrm>
              <a:off x="5570350" y="419728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91</a:t>
              </a:r>
            </a:p>
          </p:txBody>
        </p:sp>
        <p:sp>
          <p:nvSpPr>
            <p:cNvPr id="184" name="tx184"/>
            <p:cNvSpPr/>
            <p:nvPr/>
          </p:nvSpPr>
          <p:spPr>
            <a:xfrm>
              <a:off x="5570350" y="43932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87</a:t>
              </a:r>
            </a:p>
          </p:txBody>
        </p:sp>
        <p:sp>
          <p:nvSpPr>
            <p:cNvPr id="185" name="tx185"/>
            <p:cNvSpPr/>
            <p:nvPr/>
          </p:nvSpPr>
          <p:spPr>
            <a:xfrm>
              <a:off x="5570350" y="45891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88</a:t>
              </a:r>
            </a:p>
          </p:txBody>
        </p:sp>
        <p:sp>
          <p:nvSpPr>
            <p:cNvPr id="186" name="tx186"/>
            <p:cNvSpPr/>
            <p:nvPr/>
          </p:nvSpPr>
          <p:spPr>
            <a:xfrm>
              <a:off x="5570350" y="478509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84</a:t>
              </a:r>
            </a:p>
          </p:txBody>
        </p:sp>
        <p:sp>
          <p:nvSpPr>
            <p:cNvPr id="187" name="tx187"/>
            <p:cNvSpPr/>
            <p:nvPr/>
          </p:nvSpPr>
          <p:spPr>
            <a:xfrm>
              <a:off x="5570350" y="49810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81</a:t>
              </a:r>
            </a:p>
          </p:txBody>
        </p:sp>
        <p:sp>
          <p:nvSpPr>
            <p:cNvPr id="188" name="tx188"/>
            <p:cNvSpPr/>
            <p:nvPr/>
          </p:nvSpPr>
          <p:spPr>
            <a:xfrm>
              <a:off x="5570350" y="517697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81</a:t>
              </a:r>
            </a:p>
          </p:txBody>
        </p:sp>
        <p:sp>
          <p:nvSpPr>
            <p:cNvPr id="189" name="tx189"/>
            <p:cNvSpPr/>
            <p:nvPr/>
          </p:nvSpPr>
          <p:spPr>
            <a:xfrm>
              <a:off x="5570350" y="537284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83</a:t>
              </a:r>
            </a:p>
          </p:txBody>
        </p:sp>
        <p:sp>
          <p:nvSpPr>
            <p:cNvPr id="190" name="tx190"/>
            <p:cNvSpPr/>
            <p:nvPr/>
          </p:nvSpPr>
          <p:spPr>
            <a:xfrm>
              <a:off x="5570350" y="55688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86</a:t>
              </a:r>
            </a:p>
          </p:txBody>
        </p:sp>
        <p:sp>
          <p:nvSpPr>
            <p:cNvPr id="191" name="tx191"/>
            <p:cNvSpPr/>
            <p:nvPr/>
          </p:nvSpPr>
          <p:spPr>
            <a:xfrm>
              <a:off x="2927479" y="1063792"/>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71</a:t>
              </a:r>
            </a:p>
          </p:txBody>
        </p:sp>
        <p:sp>
          <p:nvSpPr>
            <p:cNvPr id="192" name="tx192"/>
            <p:cNvSpPr/>
            <p:nvPr/>
          </p:nvSpPr>
          <p:spPr>
            <a:xfrm>
              <a:off x="2927479" y="125816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73</a:t>
              </a:r>
            </a:p>
          </p:txBody>
        </p:sp>
        <p:sp>
          <p:nvSpPr>
            <p:cNvPr id="193" name="tx193"/>
            <p:cNvSpPr/>
            <p:nvPr/>
          </p:nvSpPr>
          <p:spPr>
            <a:xfrm>
              <a:off x="2927479" y="1454106"/>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73</a:t>
              </a:r>
            </a:p>
          </p:txBody>
        </p:sp>
        <p:sp>
          <p:nvSpPr>
            <p:cNvPr id="194" name="tx194"/>
            <p:cNvSpPr/>
            <p:nvPr/>
          </p:nvSpPr>
          <p:spPr>
            <a:xfrm>
              <a:off x="2927479" y="1651963"/>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74</a:t>
              </a:r>
            </a:p>
          </p:txBody>
        </p:sp>
        <p:sp>
          <p:nvSpPr>
            <p:cNvPr id="195" name="tx195"/>
            <p:cNvSpPr/>
            <p:nvPr/>
          </p:nvSpPr>
          <p:spPr>
            <a:xfrm>
              <a:off x="2927479" y="1849040"/>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77</a:t>
              </a:r>
            </a:p>
          </p:txBody>
        </p:sp>
        <p:sp>
          <p:nvSpPr>
            <p:cNvPr id="196" name="tx196"/>
            <p:cNvSpPr/>
            <p:nvPr/>
          </p:nvSpPr>
          <p:spPr>
            <a:xfrm>
              <a:off x="2927479" y="204197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76</a:t>
              </a:r>
            </a:p>
          </p:txBody>
        </p:sp>
        <p:sp>
          <p:nvSpPr>
            <p:cNvPr id="197" name="tx197"/>
            <p:cNvSpPr/>
            <p:nvPr/>
          </p:nvSpPr>
          <p:spPr>
            <a:xfrm>
              <a:off x="2927479" y="2239774"/>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74</a:t>
              </a:r>
            </a:p>
          </p:txBody>
        </p:sp>
        <p:sp>
          <p:nvSpPr>
            <p:cNvPr id="198" name="tx198"/>
            <p:cNvSpPr/>
            <p:nvPr/>
          </p:nvSpPr>
          <p:spPr>
            <a:xfrm>
              <a:off x="2927479" y="243379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73</a:t>
              </a:r>
            </a:p>
          </p:txBody>
        </p:sp>
        <p:sp>
          <p:nvSpPr>
            <p:cNvPr id="199" name="tx199"/>
            <p:cNvSpPr/>
            <p:nvPr/>
          </p:nvSpPr>
          <p:spPr>
            <a:xfrm>
              <a:off x="2927479" y="2631648"/>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74</a:t>
              </a:r>
            </a:p>
          </p:txBody>
        </p:sp>
        <p:sp>
          <p:nvSpPr>
            <p:cNvPr id="200" name="tx200"/>
            <p:cNvSpPr/>
            <p:nvPr/>
          </p:nvSpPr>
          <p:spPr>
            <a:xfrm>
              <a:off x="2927479" y="2827585"/>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74</a:t>
              </a:r>
            </a:p>
          </p:txBody>
        </p:sp>
        <p:sp>
          <p:nvSpPr>
            <p:cNvPr id="201" name="tx201"/>
            <p:cNvSpPr/>
            <p:nvPr/>
          </p:nvSpPr>
          <p:spPr>
            <a:xfrm>
              <a:off x="2927479" y="3023523"/>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74</a:t>
              </a:r>
            </a:p>
          </p:txBody>
        </p:sp>
        <p:sp>
          <p:nvSpPr>
            <p:cNvPr id="202" name="tx202"/>
            <p:cNvSpPr/>
            <p:nvPr/>
          </p:nvSpPr>
          <p:spPr>
            <a:xfrm>
              <a:off x="2927479" y="321760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78</a:t>
              </a:r>
            </a:p>
          </p:txBody>
        </p:sp>
        <p:sp>
          <p:nvSpPr>
            <p:cNvPr id="203" name="tx203"/>
            <p:cNvSpPr/>
            <p:nvPr/>
          </p:nvSpPr>
          <p:spPr>
            <a:xfrm>
              <a:off x="2927479" y="3416537"/>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77</a:t>
              </a:r>
            </a:p>
          </p:txBody>
        </p:sp>
        <p:sp>
          <p:nvSpPr>
            <p:cNvPr id="204" name="tx204"/>
            <p:cNvSpPr/>
            <p:nvPr/>
          </p:nvSpPr>
          <p:spPr>
            <a:xfrm>
              <a:off x="2927479" y="360947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78</a:t>
              </a:r>
            </a:p>
          </p:txBody>
        </p:sp>
        <p:sp>
          <p:nvSpPr>
            <p:cNvPr id="205" name="tx205"/>
            <p:cNvSpPr/>
            <p:nvPr/>
          </p:nvSpPr>
          <p:spPr>
            <a:xfrm>
              <a:off x="2927479" y="38054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79</a:t>
              </a:r>
            </a:p>
          </p:txBody>
        </p:sp>
        <p:sp>
          <p:nvSpPr>
            <p:cNvPr id="206" name="tx206"/>
            <p:cNvSpPr/>
            <p:nvPr/>
          </p:nvSpPr>
          <p:spPr>
            <a:xfrm>
              <a:off x="2927479" y="400134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79</a:t>
              </a:r>
            </a:p>
          </p:txBody>
        </p:sp>
        <p:sp>
          <p:nvSpPr>
            <p:cNvPr id="207" name="tx207"/>
            <p:cNvSpPr/>
            <p:nvPr/>
          </p:nvSpPr>
          <p:spPr>
            <a:xfrm>
              <a:off x="2927479" y="419728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81</a:t>
              </a:r>
            </a:p>
          </p:txBody>
        </p:sp>
        <p:sp>
          <p:nvSpPr>
            <p:cNvPr id="208" name="tx208"/>
            <p:cNvSpPr/>
            <p:nvPr/>
          </p:nvSpPr>
          <p:spPr>
            <a:xfrm>
              <a:off x="2927479" y="43932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81</a:t>
              </a:r>
            </a:p>
          </p:txBody>
        </p:sp>
        <p:sp>
          <p:nvSpPr>
            <p:cNvPr id="209" name="tx209"/>
            <p:cNvSpPr/>
            <p:nvPr/>
          </p:nvSpPr>
          <p:spPr>
            <a:xfrm>
              <a:off x="2927479" y="45891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82</a:t>
              </a:r>
            </a:p>
          </p:txBody>
        </p:sp>
        <p:sp>
          <p:nvSpPr>
            <p:cNvPr id="210" name="tx210"/>
            <p:cNvSpPr/>
            <p:nvPr/>
          </p:nvSpPr>
          <p:spPr>
            <a:xfrm>
              <a:off x="2927479" y="478509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84</a:t>
              </a:r>
            </a:p>
          </p:txBody>
        </p:sp>
        <p:sp>
          <p:nvSpPr>
            <p:cNvPr id="211" name="tx211"/>
            <p:cNvSpPr/>
            <p:nvPr/>
          </p:nvSpPr>
          <p:spPr>
            <a:xfrm>
              <a:off x="2927479" y="49810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80</a:t>
              </a:r>
            </a:p>
          </p:txBody>
        </p:sp>
        <p:sp>
          <p:nvSpPr>
            <p:cNvPr id="212" name="tx212"/>
            <p:cNvSpPr/>
            <p:nvPr/>
          </p:nvSpPr>
          <p:spPr>
            <a:xfrm>
              <a:off x="2927479" y="517697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80</a:t>
              </a:r>
            </a:p>
          </p:txBody>
        </p:sp>
        <p:sp>
          <p:nvSpPr>
            <p:cNvPr id="213" name="tx213"/>
            <p:cNvSpPr/>
            <p:nvPr/>
          </p:nvSpPr>
          <p:spPr>
            <a:xfrm>
              <a:off x="2927479" y="5372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81</a:t>
              </a:r>
            </a:p>
          </p:txBody>
        </p:sp>
        <p:sp>
          <p:nvSpPr>
            <p:cNvPr id="214" name="tx214"/>
            <p:cNvSpPr/>
            <p:nvPr/>
          </p:nvSpPr>
          <p:spPr>
            <a:xfrm>
              <a:off x="2927479" y="55688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79</a:t>
              </a:r>
            </a:p>
          </p:txBody>
        </p:sp>
        <p:sp>
          <p:nvSpPr>
            <p:cNvPr id="215" name="tx215"/>
            <p:cNvSpPr/>
            <p:nvPr/>
          </p:nvSpPr>
          <p:spPr>
            <a:xfrm>
              <a:off x="8213221" y="106223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93</a:t>
              </a:r>
            </a:p>
          </p:txBody>
        </p:sp>
        <p:sp>
          <p:nvSpPr>
            <p:cNvPr id="216" name="tx216"/>
            <p:cNvSpPr/>
            <p:nvPr/>
          </p:nvSpPr>
          <p:spPr>
            <a:xfrm>
              <a:off x="8213221" y="125822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94</a:t>
              </a:r>
            </a:p>
          </p:txBody>
        </p:sp>
        <p:sp>
          <p:nvSpPr>
            <p:cNvPr id="217" name="tx217"/>
            <p:cNvSpPr/>
            <p:nvPr/>
          </p:nvSpPr>
          <p:spPr>
            <a:xfrm>
              <a:off x="8213221" y="1454106"/>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93</a:t>
              </a:r>
            </a:p>
          </p:txBody>
        </p:sp>
        <p:sp>
          <p:nvSpPr>
            <p:cNvPr id="218" name="tx218"/>
            <p:cNvSpPr/>
            <p:nvPr/>
          </p:nvSpPr>
          <p:spPr>
            <a:xfrm>
              <a:off x="8213221" y="165010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92</a:t>
              </a:r>
            </a:p>
          </p:txBody>
        </p:sp>
        <p:sp>
          <p:nvSpPr>
            <p:cNvPr id="219" name="tx219"/>
            <p:cNvSpPr/>
            <p:nvPr/>
          </p:nvSpPr>
          <p:spPr>
            <a:xfrm>
              <a:off x="8213221" y="184604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94</a:t>
              </a:r>
            </a:p>
          </p:txBody>
        </p:sp>
        <p:sp>
          <p:nvSpPr>
            <p:cNvPr id="220" name="tx220"/>
            <p:cNvSpPr/>
            <p:nvPr/>
          </p:nvSpPr>
          <p:spPr>
            <a:xfrm>
              <a:off x="8213221" y="204197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95</a:t>
              </a:r>
            </a:p>
          </p:txBody>
        </p:sp>
        <p:sp>
          <p:nvSpPr>
            <p:cNvPr id="221" name="tx221"/>
            <p:cNvSpPr/>
            <p:nvPr/>
          </p:nvSpPr>
          <p:spPr>
            <a:xfrm>
              <a:off x="8213221" y="2237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95</a:t>
              </a:r>
            </a:p>
          </p:txBody>
        </p:sp>
        <p:sp>
          <p:nvSpPr>
            <p:cNvPr id="222" name="tx222"/>
            <p:cNvSpPr/>
            <p:nvPr/>
          </p:nvSpPr>
          <p:spPr>
            <a:xfrm>
              <a:off x="8213221" y="243385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96</a:t>
              </a:r>
            </a:p>
          </p:txBody>
        </p:sp>
        <p:sp>
          <p:nvSpPr>
            <p:cNvPr id="223" name="tx223"/>
            <p:cNvSpPr/>
            <p:nvPr/>
          </p:nvSpPr>
          <p:spPr>
            <a:xfrm>
              <a:off x="8213221" y="262978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96</a:t>
              </a:r>
            </a:p>
          </p:txBody>
        </p:sp>
        <p:sp>
          <p:nvSpPr>
            <p:cNvPr id="224" name="tx224"/>
            <p:cNvSpPr/>
            <p:nvPr/>
          </p:nvSpPr>
          <p:spPr>
            <a:xfrm>
              <a:off x="8213221" y="282572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95</a:t>
              </a:r>
            </a:p>
          </p:txBody>
        </p:sp>
        <p:sp>
          <p:nvSpPr>
            <p:cNvPr id="225" name="tx225"/>
            <p:cNvSpPr/>
            <p:nvPr/>
          </p:nvSpPr>
          <p:spPr>
            <a:xfrm>
              <a:off x="8213221" y="30216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94</a:t>
              </a:r>
            </a:p>
          </p:txBody>
        </p:sp>
        <p:sp>
          <p:nvSpPr>
            <p:cNvPr id="226" name="tx226"/>
            <p:cNvSpPr/>
            <p:nvPr/>
          </p:nvSpPr>
          <p:spPr>
            <a:xfrm>
              <a:off x="8213221" y="321760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94</a:t>
              </a:r>
            </a:p>
          </p:txBody>
        </p:sp>
        <p:sp>
          <p:nvSpPr>
            <p:cNvPr id="227" name="tx227"/>
            <p:cNvSpPr/>
            <p:nvPr/>
          </p:nvSpPr>
          <p:spPr>
            <a:xfrm>
              <a:off x="8213221" y="3413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96</a:t>
              </a:r>
            </a:p>
          </p:txBody>
        </p:sp>
        <p:sp>
          <p:nvSpPr>
            <p:cNvPr id="228" name="tx228"/>
            <p:cNvSpPr/>
            <p:nvPr/>
          </p:nvSpPr>
          <p:spPr>
            <a:xfrm>
              <a:off x="8213221" y="360947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96</a:t>
              </a:r>
            </a:p>
          </p:txBody>
        </p:sp>
        <p:sp>
          <p:nvSpPr>
            <p:cNvPr id="229" name="tx229"/>
            <p:cNvSpPr/>
            <p:nvPr/>
          </p:nvSpPr>
          <p:spPr>
            <a:xfrm>
              <a:off x="8213221" y="380535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93</a:t>
              </a:r>
            </a:p>
          </p:txBody>
        </p:sp>
        <p:sp>
          <p:nvSpPr>
            <p:cNvPr id="230" name="tx230"/>
            <p:cNvSpPr/>
            <p:nvPr/>
          </p:nvSpPr>
          <p:spPr>
            <a:xfrm>
              <a:off x="8213221" y="400128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93</a:t>
              </a:r>
            </a:p>
          </p:txBody>
        </p:sp>
        <p:sp>
          <p:nvSpPr>
            <p:cNvPr id="231" name="tx231"/>
            <p:cNvSpPr/>
            <p:nvPr/>
          </p:nvSpPr>
          <p:spPr>
            <a:xfrm>
              <a:off x="8213221" y="419728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92</a:t>
              </a:r>
            </a:p>
          </p:txBody>
        </p:sp>
        <p:sp>
          <p:nvSpPr>
            <p:cNvPr id="232" name="tx232"/>
            <p:cNvSpPr/>
            <p:nvPr/>
          </p:nvSpPr>
          <p:spPr>
            <a:xfrm>
              <a:off x="8213221" y="43932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94</a:t>
              </a:r>
            </a:p>
          </p:txBody>
        </p:sp>
        <p:sp>
          <p:nvSpPr>
            <p:cNvPr id="233" name="tx233"/>
            <p:cNvSpPr/>
            <p:nvPr/>
          </p:nvSpPr>
          <p:spPr>
            <a:xfrm>
              <a:off x="8213221" y="45891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95</a:t>
              </a:r>
            </a:p>
          </p:txBody>
        </p:sp>
        <p:sp>
          <p:nvSpPr>
            <p:cNvPr id="234" name="tx234"/>
            <p:cNvSpPr/>
            <p:nvPr/>
          </p:nvSpPr>
          <p:spPr>
            <a:xfrm>
              <a:off x="8213221" y="478509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95</a:t>
              </a:r>
            </a:p>
          </p:txBody>
        </p:sp>
        <p:sp>
          <p:nvSpPr>
            <p:cNvPr id="235" name="tx235"/>
            <p:cNvSpPr/>
            <p:nvPr/>
          </p:nvSpPr>
          <p:spPr>
            <a:xfrm>
              <a:off x="8213221" y="49810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94</a:t>
              </a:r>
            </a:p>
          </p:txBody>
        </p:sp>
        <p:sp>
          <p:nvSpPr>
            <p:cNvPr id="236" name="tx236"/>
            <p:cNvSpPr/>
            <p:nvPr/>
          </p:nvSpPr>
          <p:spPr>
            <a:xfrm>
              <a:off x="8213221" y="517697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94</a:t>
              </a:r>
            </a:p>
          </p:txBody>
        </p:sp>
        <p:sp>
          <p:nvSpPr>
            <p:cNvPr id="237" name="tx237"/>
            <p:cNvSpPr/>
            <p:nvPr/>
          </p:nvSpPr>
          <p:spPr>
            <a:xfrm>
              <a:off x="8213221" y="5372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95</a:t>
              </a:r>
            </a:p>
          </p:txBody>
        </p:sp>
        <p:sp>
          <p:nvSpPr>
            <p:cNvPr id="238" name="tx238"/>
            <p:cNvSpPr/>
            <p:nvPr/>
          </p:nvSpPr>
          <p:spPr>
            <a:xfrm>
              <a:off x="8213221" y="55688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95</a:t>
              </a:r>
            </a:p>
          </p:txBody>
        </p:sp>
        <p:sp>
          <p:nvSpPr>
            <p:cNvPr id="239" name="tx239"/>
            <p:cNvSpPr/>
            <p:nvPr/>
          </p:nvSpPr>
          <p:spPr>
            <a:xfrm>
              <a:off x="4248915" y="106229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64</a:t>
              </a:r>
            </a:p>
          </p:txBody>
        </p:sp>
        <p:sp>
          <p:nvSpPr>
            <p:cNvPr id="240" name="tx240"/>
            <p:cNvSpPr/>
            <p:nvPr/>
          </p:nvSpPr>
          <p:spPr>
            <a:xfrm>
              <a:off x="4248915" y="125822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65</a:t>
              </a:r>
            </a:p>
          </p:txBody>
        </p:sp>
        <p:sp>
          <p:nvSpPr>
            <p:cNvPr id="241" name="tx241"/>
            <p:cNvSpPr/>
            <p:nvPr/>
          </p:nvSpPr>
          <p:spPr>
            <a:xfrm>
              <a:off x="4248915" y="14541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65</a:t>
              </a:r>
            </a:p>
          </p:txBody>
        </p:sp>
        <p:sp>
          <p:nvSpPr>
            <p:cNvPr id="242" name="tx242"/>
            <p:cNvSpPr/>
            <p:nvPr/>
          </p:nvSpPr>
          <p:spPr>
            <a:xfrm>
              <a:off x="4248915" y="165010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67</a:t>
              </a:r>
            </a:p>
          </p:txBody>
        </p:sp>
        <p:sp>
          <p:nvSpPr>
            <p:cNvPr id="243" name="tx243"/>
            <p:cNvSpPr/>
            <p:nvPr/>
          </p:nvSpPr>
          <p:spPr>
            <a:xfrm>
              <a:off x="4248915" y="184604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69</a:t>
              </a:r>
            </a:p>
          </p:txBody>
        </p:sp>
        <p:sp>
          <p:nvSpPr>
            <p:cNvPr id="244" name="tx244"/>
            <p:cNvSpPr/>
            <p:nvPr/>
          </p:nvSpPr>
          <p:spPr>
            <a:xfrm>
              <a:off x="4248915" y="204197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70</a:t>
              </a:r>
            </a:p>
          </p:txBody>
        </p:sp>
        <p:sp>
          <p:nvSpPr>
            <p:cNvPr id="245" name="tx245"/>
            <p:cNvSpPr/>
            <p:nvPr/>
          </p:nvSpPr>
          <p:spPr>
            <a:xfrm>
              <a:off x="4248915" y="2239414"/>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71</a:t>
              </a:r>
            </a:p>
          </p:txBody>
        </p:sp>
        <p:sp>
          <p:nvSpPr>
            <p:cNvPr id="246" name="tx246"/>
            <p:cNvSpPr/>
            <p:nvPr/>
          </p:nvSpPr>
          <p:spPr>
            <a:xfrm>
              <a:off x="4248915" y="243385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70</a:t>
              </a:r>
            </a:p>
          </p:txBody>
        </p:sp>
        <p:sp>
          <p:nvSpPr>
            <p:cNvPr id="247" name="tx247"/>
            <p:cNvSpPr/>
            <p:nvPr/>
          </p:nvSpPr>
          <p:spPr>
            <a:xfrm>
              <a:off x="4248915" y="263128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75</a:t>
              </a:r>
            </a:p>
          </p:txBody>
        </p:sp>
        <p:sp>
          <p:nvSpPr>
            <p:cNvPr id="248" name="tx248"/>
            <p:cNvSpPr/>
            <p:nvPr/>
          </p:nvSpPr>
          <p:spPr>
            <a:xfrm>
              <a:off x="4248915" y="282572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78</a:t>
              </a:r>
            </a:p>
          </p:txBody>
        </p:sp>
        <p:sp>
          <p:nvSpPr>
            <p:cNvPr id="249" name="tx249"/>
            <p:cNvSpPr/>
            <p:nvPr/>
          </p:nvSpPr>
          <p:spPr>
            <a:xfrm>
              <a:off x="4248915" y="30216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82</a:t>
              </a:r>
            </a:p>
          </p:txBody>
        </p:sp>
        <p:sp>
          <p:nvSpPr>
            <p:cNvPr id="250" name="tx250"/>
            <p:cNvSpPr/>
            <p:nvPr/>
          </p:nvSpPr>
          <p:spPr>
            <a:xfrm>
              <a:off x="4248915" y="321760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84</a:t>
              </a:r>
            </a:p>
          </p:txBody>
        </p:sp>
        <p:sp>
          <p:nvSpPr>
            <p:cNvPr id="251" name="tx251"/>
            <p:cNvSpPr/>
            <p:nvPr/>
          </p:nvSpPr>
          <p:spPr>
            <a:xfrm>
              <a:off x="4248915" y="3413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85</a:t>
              </a:r>
            </a:p>
          </p:txBody>
        </p:sp>
        <p:sp>
          <p:nvSpPr>
            <p:cNvPr id="252" name="tx252"/>
            <p:cNvSpPr/>
            <p:nvPr/>
          </p:nvSpPr>
          <p:spPr>
            <a:xfrm>
              <a:off x="4248915" y="360947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86</a:t>
              </a:r>
            </a:p>
          </p:txBody>
        </p:sp>
        <p:sp>
          <p:nvSpPr>
            <p:cNvPr id="253" name="tx253"/>
            <p:cNvSpPr/>
            <p:nvPr/>
          </p:nvSpPr>
          <p:spPr>
            <a:xfrm>
              <a:off x="4248915" y="38054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87</a:t>
              </a:r>
            </a:p>
          </p:txBody>
        </p:sp>
        <p:sp>
          <p:nvSpPr>
            <p:cNvPr id="254" name="tx254"/>
            <p:cNvSpPr/>
            <p:nvPr/>
          </p:nvSpPr>
          <p:spPr>
            <a:xfrm>
              <a:off x="4248915" y="400134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88</a:t>
              </a:r>
            </a:p>
          </p:txBody>
        </p:sp>
        <p:sp>
          <p:nvSpPr>
            <p:cNvPr id="255" name="tx255"/>
            <p:cNvSpPr/>
            <p:nvPr/>
          </p:nvSpPr>
          <p:spPr>
            <a:xfrm>
              <a:off x="4248915" y="419728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89</a:t>
              </a:r>
            </a:p>
          </p:txBody>
        </p:sp>
        <p:sp>
          <p:nvSpPr>
            <p:cNvPr id="256" name="tx256"/>
            <p:cNvSpPr/>
            <p:nvPr/>
          </p:nvSpPr>
          <p:spPr>
            <a:xfrm>
              <a:off x="4248915" y="43932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90</a:t>
              </a:r>
            </a:p>
          </p:txBody>
        </p:sp>
        <p:sp>
          <p:nvSpPr>
            <p:cNvPr id="257" name="tx257"/>
            <p:cNvSpPr/>
            <p:nvPr/>
          </p:nvSpPr>
          <p:spPr>
            <a:xfrm>
              <a:off x="4248915" y="45891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90</a:t>
              </a:r>
            </a:p>
          </p:txBody>
        </p:sp>
        <p:sp>
          <p:nvSpPr>
            <p:cNvPr id="258" name="tx258"/>
            <p:cNvSpPr/>
            <p:nvPr/>
          </p:nvSpPr>
          <p:spPr>
            <a:xfrm>
              <a:off x="4248915" y="478509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91</a:t>
              </a:r>
            </a:p>
          </p:txBody>
        </p:sp>
        <p:sp>
          <p:nvSpPr>
            <p:cNvPr id="259" name="tx259"/>
            <p:cNvSpPr/>
            <p:nvPr/>
          </p:nvSpPr>
          <p:spPr>
            <a:xfrm>
              <a:off x="4248915" y="49810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86</a:t>
              </a:r>
            </a:p>
          </p:txBody>
        </p:sp>
        <p:sp>
          <p:nvSpPr>
            <p:cNvPr id="260" name="tx260"/>
            <p:cNvSpPr/>
            <p:nvPr/>
          </p:nvSpPr>
          <p:spPr>
            <a:xfrm>
              <a:off x="4248915" y="517691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83</a:t>
              </a:r>
            </a:p>
          </p:txBody>
        </p:sp>
        <p:sp>
          <p:nvSpPr>
            <p:cNvPr id="261" name="tx261"/>
            <p:cNvSpPr/>
            <p:nvPr/>
          </p:nvSpPr>
          <p:spPr>
            <a:xfrm>
              <a:off x="4248915" y="5372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92</a:t>
              </a:r>
            </a:p>
          </p:txBody>
        </p:sp>
        <p:sp>
          <p:nvSpPr>
            <p:cNvPr id="262" name="tx262"/>
            <p:cNvSpPr/>
            <p:nvPr/>
          </p:nvSpPr>
          <p:spPr>
            <a:xfrm>
              <a:off x="4248915" y="55688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90</a:t>
              </a:r>
            </a:p>
          </p:txBody>
        </p:sp>
        <p:sp>
          <p:nvSpPr>
            <p:cNvPr id="263" name="tx263"/>
            <p:cNvSpPr/>
            <p:nvPr/>
          </p:nvSpPr>
          <p:spPr>
            <a:xfrm>
              <a:off x="6891785" y="106229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85</a:t>
              </a:r>
            </a:p>
          </p:txBody>
        </p:sp>
        <p:sp>
          <p:nvSpPr>
            <p:cNvPr id="264" name="tx264"/>
            <p:cNvSpPr/>
            <p:nvPr/>
          </p:nvSpPr>
          <p:spPr>
            <a:xfrm>
              <a:off x="6891785" y="125822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86</a:t>
              </a:r>
            </a:p>
          </p:txBody>
        </p:sp>
        <p:sp>
          <p:nvSpPr>
            <p:cNvPr id="265" name="tx265"/>
            <p:cNvSpPr/>
            <p:nvPr/>
          </p:nvSpPr>
          <p:spPr>
            <a:xfrm>
              <a:off x="6891785" y="14541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85</a:t>
              </a:r>
            </a:p>
          </p:txBody>
        </p:sp>
        <p:sp>
          <p:nvSpPr>
            <p:cNvPr id="266" name="tx266"/>
            <p:cNvSpPr/>
            <p:nvPr/>
          </p:nvSpPr>
          <p:spPr>
            <a:xfrm>
              <a:off x="6891785" y="165010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87</a:t>
              </a:r>
            </a:p>
          </p:txBody>
        </p:sp>
        <p:sp>
          <p:nvSpPr>
            <p:cNvPr id="267" name="tx267"/>
            <p:cNvSpPr/>
            <p:nvPr/>
          </p:nvSpPr>
          <p:spPr>
            <a:xfrm>
              <a:off x="6891785" y="184604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88</a:t>
              </a:r>
            </a:p>
          </p:txBody>
        </p:sp>
        <p:sp>
          <p:nvSpPr>
            <p:cNvPr id="268" name="tx268"/>
            <p:cNvSpPr/>
            <p:nvPr/>
          </p:nvSpPr>
          <p:spPr>
            <a:xfrm>
              <a:off x="6891785" y="204197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88</a:t>
              </a:r>
            </a:p>
          </p:txBody>
        </p:sp>
        <p:sp>
          <p:nvSpPr>
            <p:cNvPr id="269" name="tx269"/>
            <p:cNvSpPr/>
            <p:nvPr/>
          </p:nvSpPr>
          <p:spPr>
            <a:xfrm>
              <a:off x="6891785" y="2237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92</a:t>
              </a:r>
            </a:p>
          </p:txBody>
        </p:sp>
        <p:sp>
          <p:nvSpPr>
            <p:cNvPr id="270" name="tx270"/>
            <p:cNvSpPr/>
            <p:nvPr/>
          </p:nvSpPr>
          <p:spPr>
            <a:xfrm>
              <a:off x="6891785" y="243385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92</a:t>
              </a:r>
            </a:p>
          </p:txBody>
        </p:sp>
        <p:sp>
          <p:nvSpPr>
            <p:cNvPr id="271" name="tx271"/>
            <p:cNvSpPr/>
            <p:nvPr/>
          </p:nvSpPr>
          <p:spPr>
            <a:xfrm>
              <a:off x="6891785" y="262978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95</a:t>
              </a:r>
            </a:p>
          </p:txBody>
        </p:sp>
        <p:sp>
          <p:nvSpPr>
            <p:cNvPr id="272" name="tx272"/>
            <p:cNvSpPr/>
            <p:nvPr/>
          </p:nvSpPr>
          <p:spPr>
            <a:xfrm>
              <a:off x="6891785" y="282572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97</a:t>
              </a:r>
            </a:p>
          </p:txBody>
        </p:sp>
        <p:sp>
          <p:nvSpPr>
            <p:cNvPr id="273" name="tx273"/>
            <p:cNvSpPr/>
            <p:nvPr/>
          </p:nvSpPr>
          <p:spPr>
            <a:xfrm>
              <a:off x="6891785" y="30216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96</a:t>
              </a:r>
            </a:p>
          </p:txBody>
        </p:sp>
        <p:sp>
          <p:nvSpPr>
            <p:cNvPr id="274" name="tx274"/>
            <p:cNvSpPr/>
            <p:nvPr/>
          </p:nvSpPr>
          <p:spPr>
            <a:xfrm>
              <a:off x="6891785" y="321760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97</a:t>
              </a:r>
            </a:p>
          </p:txBody>
        </p:sp>
        <p:sp>
          <p:nvSpPr>
            <p:cNvPr id="275" name="tx275"/>
            <p:cNvSpPr/>
            <p:nvPr/>
          </p:nvSpPr>
          <p:spPr>
            <a:xfrm>
              <a:off x="6891785" y="3413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97</a:t>
              </a:r>
            </a:p>
          </p:txBody>
        </p:sp>
        <p:sp>
          <p:nvSpPr>
            <p:cNvPr id="276" name="tx276"/>
            <p:cNvSpPr/>
            <p:nvPr/>
          </p:nvSpPr>
          <p:spPr>
            <a:xfrm>
              <a:off x="6891785" y="360947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94</a:t>
              </a:r>
            </a:p>
          </p:txBody>
        </p:sp>
        <p:sp>
          <p:nvSpPr>
            <p:cNvPr id="277" name="tx277"/>
            <p:cNvSpPr/>
            <p:nvPr/>
          </p:nvSpPr>
          <p:spPr>
            <a:xfrm>
              <a:off x="6891785" y="38054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96</a:t>
              </a:r>
            </a:p>
          </p:txBody>
        </p:sp>
        <p:sp>
          <p:nvSpPr>
            <p:cNvPr id="278" name="tx278"/>
            <p:cNvSpPr/>
            <p:nvPr/>
          </p:nvSpPr>
          <p:spPr>
            <a:xfrm>
              <a:off x="6891785" y="400134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95</a:t>
              </a:r>
            </a:p>
          </p:txBody>
        </p:sp>
        <p:sp>
          <p:nvSpPr>
            <p:cNvPr id="279" name="tx279"/>
            <p:cNvSpPr/>
            <p:nvPr/>
          </p:nvSpPr>
          <p:spPr>
            <a:xfrm>
              <a:off x="6891785" y="419728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97</a:t>
              </a:r>
            </a:p>
          </p:txBody>
        </p:sp>
        <p:sp>
          <p:nvSpPr>
            <p:cNvPr id="280" name="tx280"/>
            <p:cNvSpPr/>
            <p:nvPr/>
          </p:nvSpPr>
          <p:spPr>
            <a:xfrm>
              <a:off x="6891785" y="43932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96</a:t>
              </a:r>
            </a:p>
          </p:txBody>
        </p:sp>
        <p:sp>
          <p:nvSpPr>
            <p:cNvPr id="281" name="tx281"/>
            <p:cNvSpPr/>
            <p:nvPr/>
          </p:nvSpPr>
          <p:spPr>
            <a:xfrm>
              <a:off x="6891785" y="45891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95</a:t>
              </a:r>
            </a:p>
          </p:txBody>
        </p:sp>
        <p:sp>
          <p:nvSpPr>
            <p:cNvPr id="282" name="tx282"/>
            <p:cNvSpPr/>
            <p:nvPr/>
          </p:nvSpPr>
          <p:spPr>
            <a:xfrm>
              <a:off x="6891785" y="478509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96</a:t>
              </a:r>
            </a:p>
          </p:txBody>
        </p:sp>
        <p:sp>
          <p:nvSpPr>
            <p:cNvPr id="283" name="tx283"/>
            <p:cNvSpPr/>
            <p:nvPr/>
          </p:nvSpPr>
          <p:spPr>
            <a:xfrm>
              <a:off x="6891785" y="49810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95</a:t>
              </a:r>
            </a:p>
          </p:txBody>
        </p:sp>
        <p:sp>
          <p:nvSpPr>
            <p:cNvPr id="284" name="tx284"/>
            <p:cNvSpPr/>
            <p:nvPr/>
          </p:nvSpPr>
          <p:spPr>
            <a:xfrm>
              <a:off x="6891785" y="517691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93</a:t>
              </a:r>
            </a:p>
          </p:txBody>
        </p:sp>
        <p:sp>
          <p:nvSpPr>
            <p:cNvPr id="285" name="tx285"/>
            <p:cNvSpPr/>
            <p:nvPr/>
          </p:nvSpPr>
          <p:spPr>
            <a:xfrm>
              <a:off x="6891785" y="5372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95</a:t>
              </a:r>
            </a:p>
          </p:txBody>
        </p:sp>
        <p:sp>
          <p:nvSpPr>
            <p:cNvPr id="286" name="tx286"/>
            <p:cNvSpPr/>
            <p:nvPr/>
          </p:nvSpPr>
          <p:spPr>
            <a:xfrm>
              <a:off x="6891785" y="55688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92</a:t>
              </a:r>
            </a:p>
          </p:txBody>
        </p:sp>
        <p:sp>
          <p:nvSpPr>
            <p:cNvPr id="287" name="tx287"/>
            <p:cNvSpPr/>
            <p:nvPr/>
          </p:nvSpPr>
          <p:spPr>
            <a:xfrm>
              <a:off x="1606044" y="106229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52</a:t>
              </a:r>
            </a:p>
          </p:txBody>
        </p:sp>
        <p:sp>
          <p:nvSpPr>
            <p:cNvPr id="288" name="tx288"/>
            <p:cNvSpPr/>
            <p:nvPr/>
          </p:nvSpPr>
          <p:spPr>
            <a:xfrm>
              <a:off x="1606044" y="125822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52</a:t>
              </a:r>
            </a:p>
          </p:txBody>
        </p:sp>
        <p:sp>
          <p:nvSpPr>
            <p:cNvPr id="289" name="tx289"/>
            <p:cNvSpPr/>
            <p:nvPr/>
          </p:nvSpPr>
          <p:spPr>
            <a:xfrm>
              <a:off x="1606044" y="1454106"/>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53</a:t>
              </a:r>
            </a:p>
          </p:txBody>
        </p:sp>
        <p:sp>
          <p:nvSpPr>
            <p:cNvPr id="290" name="tx290"/>
            <p:cNvSpPr/>
            <p:nvPr/>
          </p:nvSpPr>
          <p:spPr>
            <a:xfrm>
              <a:off x="1606044" y="165010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56</a:t>
              </a:r>
            </a:p>
          </p:txBody>
        </p:sp>
        <p:sp>
          <p:nvSpPr>
            <p:cNvPr id="291" name="tx291"/>
            <p:cNvSpPr/>
            <p:nvPr/>
          </p:nvSpPr>
          <p:spPr>
            <a:xfrm>
              <a:off x="1606044" y="184604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59</a:t>
              </a:r>
            </a:p>
          </p:txBody>
        </p:sp>
        <p:sp>
          <p:nvSpPr>
            <p:cNvPr id="292" name="tx292"/>
            <p:cNvSpPr/>
            <p:nvPr/>
          </p:nvSpPr>
          <p:spPr>
            <a:xfrm>
              <a:off x="1562612" y="847932"/>
              <a:ext cx="223520"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AFR</a:t>
              </a:r>
            </a:p>
          </p:txBody>
        </p:sp>
        <p:sp>
          <p:nvSpPr>
            <p:cNvPr id="293" name="tx293"/>
            <p:cNvSpPr/>
            <p:nvPr/>
          </p:nvSpPr>
          <p:spPr>
            <a:xfrm>
              <a:off x="2871633" y="847932"/>
              <a:ext cx="248349"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EMR</a:t>
              </a:r>
            </a:p>
          </p:txBody>
        </p:sp>
        <p:sp>
          <p:nvSpPr>
            <p:cNvPr id="294" name="tx294"/>
            <p:cNvSpPr/>
            <p:nvPr/>
          </p:nvSpPr>
          <p:spPr>
            <a:xfrm>
              <a:off x="4165074" y="845203"/>
              <a:ext cx="304338"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SEAR</a:t>
              </a:r>
            </a:p>
          </p:txBody>
        </p:sp>
        <p:sp>
          <p:nvSpPr>
            <p:cNvPr id="295" name="tx295"/>
            <p:cNvSpPr/>
            <p:nvPr/>
          </p:nvSpPr>
          <p:spPr>
            <a:xfrm>
              <a:off x="5514504" y="847932"/>
              <a:ext cx="248349"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AMR</a:t>
              </a:r>
            </a:p>
          </p:txBody>
        </p:sp>
        <p:sp>
          <p:nvSpPr>
            <p:cNvPr id="296" name="tx296"/>
            <p:cNvSpPr/>
            <p:nvPr/>
          </p:nvSpPr>
          <p:spPr>
            <a:xfrm>
              <a:off x="6829745" y="847932"/>
              <a:ext cx="260736"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WPR</a:t>
              </a:r>
            </a:p>
          </p:txBody>
        </p:sp>
        <p:sp>
          <p:nvSpPr>
            <p:cNvPr id="297" name="tx297"/>
            <p:cNvSpPr/>
            <p:nvPr/>
          </p:nvSpPr>
          <p:spPr>
            <a:xfrm>
              <a:off x="8163568" y="846567"/>
              <a:ext cx="235962"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EUR</a:t>
              </a:r>
            </a:p>
          </p:txBody>
        </p:sp>
        <p:sp>
          <p:nvSpPr>
            <p:cNvPr id="298" name="tx298"/>
            <p:cNvSpPr/>
            <p:nvPr/>
          </p:nvSpPr>
          <p:spPr>
            <a:xfrm>
              <a:off x="508103" y="556249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99" name="tx299"/>
            <p:cNvSpPr/>
            <p:nvPr/>
          </p:nvSpPr>
          <p:spPr>
            <a:xfrm>
              <a:off x="508103" y="536662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00" name="tx300"/>
            <p:cNvSpPr/>
            <p:nvPr/>
          </p:nvSpPr>
          <p:spPr>
            <a:xfrm>
              <a:off x="508103" y="517068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01" name="tx301"/>
            <p:cNvSpPr/>
            <p:nvPr/>
          </p:nvSpPr>
          <p:spPr>
            <a:xfrm>
              <a:off x="508103" y="4974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302" name="tx302"/>
            <p:cNvSpPr/>
            <p:nvPr/>
          </p:nvSpPr>
          <p:spPr>
            <a:xfrm>
              <a:off x="508103" y="477881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303" name="tx303"/>
            <p:cNvSpPr/>
            <p:nvPr/>
          </p:nvSpPr>
          <p:spPr>
            <a:xfrm>
              <a:off x="508103" y="458287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304" name="tx304"/>
            <p:cNvSpPr/>
            <p:nvPr/>
          </p:nvSpPr>
          <p:spPr>
            <a:xfrm>
              <a:off x="508103" y="43869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2017</a:t>
              </a:r>
            </a:p>
          </p:txBody>
        </p:sp>
        <p:sp>
          <p:nvSpPr>
            <p:cNvPr id="305" name="tx305"/>
            <p:cNvSpPr/>
            <p:nvPr/>
          </p:nvSpPr>
          <p:spPr>
            <a:xfrm>
              <a:off x="508103" y="41910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2016</a:t>
              </a:r>
            </a:p>
          </p:txBody>
        </p:sp>
        <p:sp>
          <p:nvSpPr>
            <p:cNvPr id="306" name="tx306"/>
            <p:cNvSpPr/>
            <p:nvPr/>
          </p:nvSpPr>
          <p:spPr>
            <a:xfrm>
              <a:off x="508103" y="399506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307" name="tx307"/>
            <p:cNvSpPr/>
            <p:nvPr/>
          </p:nvSpPr>
          <p:spPr>
            <a:xfrm>
              <a:off x="508103" y="379912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2014</a:t>
              </a:r>
            </a:p>
          </p:txBody>
        </p:sp>
        <p:sp>
          <p:nvSpPr>
            <p:cNvPr id="308" name="tx308"/>
            <p:cNvSpPr/>
            <p:nvPr/>
          </p:nvSpPr>
          <p:spPr>
            <a:xfrm>
              <a:off x="508103" y="360312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2013</a:t>
              </a:r>
            </a:p>
          </p:txBody>
        </p:sp>
        <p:sp>
          <p:nvSpPr>
            <p:cNvPr id="309" name="tx309"/>
            <p:cNvSpPr/>
            <p:nvPr/>
          </p:nvSpPr>
          <p:spPr>
            <a:xfrm>
              <a:off x="508103" y="34072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2012</a:t>
              </a:r>
            </a:p>
          </p:txBody>
        </p:sp>
        <p:sp>
          <p:nvSpPr>
            <p:cNvPr id="310" name="tx310"/>
            <p:cNvSpPr/>
            <p:nvPr/>
          </p:nvSpPr>
          <p:spPr>
            <a:xfrm>
              <a:off x="508103" y="3211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2011</a:t>
              </a:r>
            </a:p>
          </p:txBody>
        </p:sp>
        <p:sp>
          <p:nvSpPr>
            <p:cNvPr id="311" name="tx311"/>
            <p:cNvSpPr/>
            <p:nvPr/>
          </p:nvSpPr>
          <p:spPr>
            <a:xfrm>
              <a:off x="508103" y="301538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312" name="tx312"/>
            <p:cNvSpPr/>
            <p:nvPr/>
          </p:nvSpPr>
          <p:spPr>
            <a:xfrm>
              <a:off x="508103" y="281944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2009</a:t>
              </a:r>
            </a:p>
          </p:txBody>
        </p:sp>
        <p:sp>
          <p:nvSpPr>
            <p:cNvPr id="313" name="tx313"/>
            <p:cNvSpPr/>
            <p:nvPr/>
          </p:nvSpPr>
          <p:spPr>
            <a:xfrm>
              <a:off x="508103" y="26235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2008</a:t>
              </a:r>
            </a:p>
          </p:txBody>
        </p:sp>
        <p:sp>
          <p:nvSpPr>
            <p:cNvPr id="314" name="tx314"/>
            <p:cNvSpPr/>
            <p:nvPr/>
          </p:nvSpPr>
          <p:spPr>
            <a:xfrm>
              <a:off x="508103" y="242756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2007</a:t>
              </a:r>
            </a:p>
          </p:txBody>
        </p:sp>
        <p:sp>
          <p:nvSpPr>
            <p:cNvPr id="315" name="tx315"/>
            <p:cNvSpPr/>
            <p:nvPr/>
          </p:nvSpPr>
          <p:spPr>
            <a:xfrm>
              <a:off x="508103" y="2231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2006</a:t>
              </a:r>
            </a:p>
          </p:txBody>
        </p:sp>
        <p:sp>
          <p:nvSpPr>
            <p:cNvPr id="316" name="tx316"/>
            <p:cNvSpPr/>
            <p:nvPr/>
          </p:nvSpPr>
          <p:spPr>
            <a:xfrm>
              <a:off x="508103" y="20356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317" name="tx317"/>
            <p:cNvSpPr/>
            <p:nvPr/>
          </p:nvSpPr>
          <p:spPr>
            <a:xfrm>
              <a:off x="508103" y="183975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2004</a:t>
              </a:r>
            </a:p>
          </p:txBody>
        </p:sp>
        <p:sp>
          <p:nvSpPr>
            <p:cNvPr id="318" name="tx318"/>
            <p:cNvSpPr/>
            <p:nvPr/>
          </p:nvSpPr>
          <p:spPr>
            <a:xfrm>
              <a:off x="508103" y="164375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2003</a:t>
              </a:r>
            </a:p>
          </p:txBody>
        </p:sp>
        <p:sp>
          <p:nvSpPr>
            <p:cNvPr id="319" name="tx319"/>
            <p:cNvSpPr/>
            <p:nvPr/>
          </p:nvSpPr>
          <p:spPr>
            <a:xfrm>
              <a:off x="508103" y="14478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2002</a:t>
              </a:r>
            </a:p>
          </p:txBody>
        </p:sp>
        <p:sp>
          <p:nvSpPr>
            <p:cNvPr id="320" name="tx320"/>
            <p:cNvSpPr/>
            <p:nvPr/>
          </p:nvSpPr>
          <p:spPr>
            <a:xfrm>
              <a:off x="508103" y="125194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2001</a:t>
              </a:r>
            </a:p>
          </p:txBody>
        </p:sp>
        <p:sp>
          <p:nvSpPr>
            <p:cNvPr id="321" name="tx321"/>
            <p:cNvSpPr/>
            <p:nvPr/>
          </p:nvSpPr>
          <p:spPr>
            <a:xfrm>
              <a:off x="508103" y="10560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322" name="tx322"/>
            <p:cNvSpPr/>
            <p:nvPr/>
          </p:nvSpPr>
          <p:spPr>
            <a:xfrm>
              <a:off x="3141065" y="6056184"/>
              <a:ext cx="14442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323" name="pic323"/>
            <p:cNvPicPr/>
            <p:nvPr/>
          </p:nvPicPr>
          <p:blipFill>
            <a:blip r:embed="rId2" cstate="print"/>
            <a:stretch>
              <a:fillRect/>
            </a:stretch>
          </p:blipFill>
          <p:spPr>
            <a:xfrm>
              <a:off x="4654857" y="5941007"/>
              <a:ext cx="2160000" cy="219455"/>
            </a:xfrm>
            <a:prstGeom prst="rect">
              <a:avLst/>
            </a:prstGeom>
          </p:spPr>
        </p:pic>
        <p:sp>
          <p:nvSpPr>
            <p:cNvPr id="324" name="pl324"/>
            <p:cNvSpPr/>
            <p:nvPr/>
          </p:nvSpPr>
          <p:spPr>
            <a:xfrm>
              <a:off x="4658457"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25" name="pl325"/>
            <p:cNvSpPr/>
            <p:nvPr/>
          </p:nvSpPr>
          <p:spPr>
            <a:xfrm>
              <a:off x="5928609"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26" name="pl326"/>
            <p:cNvSpPr/>
            <p:nvPr/>
          </p:nvSpPr>
          <p:spPr>
            <a:xfrm>
              <a:off x="6143889"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27" name="pl327"/>
            <p:cNvSpPr/>
            <p:nvPr/>
          </p:nvSpPr>
          <p:spPr>
            <a:xfrm>
              <a:off x="6359169"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28" name="pl328"/>
            <p:cNvSpPr/>
            <p:nvPr/>
          </p:nvSpPr>
          <p:spPr>
            <a:xfrm>
              <a:off x="6574449"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29" name="pl329"/>
            <p:cNvSpPr/>
            <p:nvPr/>
          </p:nvSpPr>
          <p:spPr>
            <a:xfrm>
              <a:off x="6811257"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30" name="pl330"/>
            <p:cNvSpPr/>
            <p:nvPr/>
          </p:nvSpPr>
          <p:spPr>
            <a:xfrm>
              <a:off x="4658457"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31" name="pl331"/>
            <p:cNvSpPr/>
            <p:nvPr/>
          </p:nvSpPr>
          <p:spPr>
            <a:xfrm>
              <a:off x="5928609"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32" name="pl332"/>
            <p:cNvSpPr/>
            <p:nvPr/>
          </p:nvSpPr>
          <p:spPr>
            <a:xfrm>
              <a:off x="6143889"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33" name="pl333"/>
            <p:cNvSpPr/>
            <p:nvPr/>
          </p:nvSpPr>
          <p:spPr>
            <a:xfrm>
              <a:off x="6359169"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34" name="pl334"/>
            <p:cNvSpPr/>
            <p:nvPr/>
          </p:nvSpPr>
          <p:spPr>
            <a:xfrm>
              <a:off x="6574449"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35" name="pl335"/>
            <p:cNvSpPr/>
            <p:nvPr/>
          </p:nvSpPr>
          <p:spPr>
            <a:xfrm>
              <a:off x="6811257"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36" name="tx336"/>
            <p:cNvSpPr/>
            <p:nvPr/>
          </p:nvSpPr>
          <p:spPr>
            <a:xfrm>
              <a:off x="4627379" y="622836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337" name="tx337"/>
            <p:cNvSpPr/>
            <p:nvPr/>
          </p:nvSpPr>
          <p:spPr>
            <a:xfrm>
              <a:off x="5866453"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338" name="tx338"/>
            <p:cNvSpPr/>
            <p:nvPr/>
          </p:nvSpPr>
          <p:spPr>
            <a:xfrm>
              <a:off x="6081733"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339" name="tx339"/>
            <p:cNvSpPr/>
            <p:nvPr/>
          </p:nvSpPr>
          <p:spPr>
            <a:xfrm>
              <a:off x="6297013"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340" name="tx340"/>
            <p:cNvSpPr/>
            <p:nvPr/>
          </p:nvSpPr>
          <p:spPr>
            <a:xfrm>
              <a:off x="6512293"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341" name="tx341"/>
            <p:cNvSpPr/>
            <p:nvPr/>
          </p:nvSpPr>
          <p:spPr>
            <a:xfrm>
              <a:off x="6718024" y="6228360"/>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342" name="tx342"/>
            <p:cNvSpPr/>
            <p:nvPr/>
          </p:nvSpPr>
          <p:spPr>
            <a:xfrm>
              <a:off x="881511" y="399578"/>
              <a:ext cx="284234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by region, 2000-2023</a:t>
              </a:r>
            </a:p>
          </p:txBody>
        </p:sp>
        <p:sp>
          <p:nvSpPr>
            <p:cNvPr id="343" name="tx34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344" name="tx344"/>
            <p:cNvSpPr/>
            <p:nvPr/>
          </p:nvSpPr>
          <p:spPr>
            <a:xfrm>
              <a:off x="5067476" y="6569603"/>
              <a:ext cx="4006934"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Regions ordered based on crude average DTP3 coverage across all years.</a:t>
              </a:r>
            </a:p>
          </p:txBody>
        </p:sp>
      </p:grpSp>
      <p:sp>
        <p:nvSpPr>
          <p:cNvPr id="3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heatmap shows DTP3 coverage, by region and year, with regions arranged from low to high average coverage across all years. Red indicates low coverage (&lt;60%) and green indicates high coverage (≥90%). The changing colour gradient can be used to tracked changes in coverage over time and recovery from pandemic-related disruptions where applicable.
Across all years 2000-2023, EUR had the highest crude average DTP3 coverage (94%) and AFR had the lowest (68%).
Over the last 5 years (2019-2023), 2 regions maintained DTP3 coverage of at least 90% (EUR and WPR).
There were no regions with DTP3 coverage consistently below 60% over the last 5 years.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195086" y="660217"/>
              <a:ext cx="0" cy="5291898"/>
            </a:xfrm>
            <a:custGeom>
              <a:avLst/>
              <a:pathLst>
                <a:path w="0" h="5291898">
                  <a:moveTo>
                    <a:pt x="0" y="5291898"/>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3833816" y="660217"/>
              <a:ext cx="0" cy="5291898"/>
            </a:xfrm>
            <a:custGeom>
              <a:avLst/>
              <a:pathLst>
                <a:path w="0" h="5291898">
                  <a:moveTo>
                    <a:pt x="0" y="5291898"/>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472546" y="660217"/>
              <a:ext cx="0" cy="5291898"/>
            </a:xfrm>
            <a:custGeom>
              <a:avLst/>
              <a:pathLst>
                <a:path w="0" h="5291898">
                  <a:moveTo>
                    <a:pt x="0" y="5291898"/>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111276" y="660217"/>
              <a:ext cx="0" cy="5291898"/>
            </a:xfrm>
            <a:custGeom>
              <a:avLst/>
              <a:pathLst>
                <a:path w="0" h="5291898">
                  <a:moveTo>
                    <a:pt x="0" y="5291898"/>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047975" y="5511124"/>
              <a:ext cx="7210411" cy="0"/>
            </a:xfrm>
            <a:custGeom>
              <a:avLst/>
              <a:pathLst>
                <a:path w="7210411" h="0">
                  <a:moveTo>
                    <a:pt x="0" y="0"/>
                  </a:moveTo>
                  <a:lnTo>
                    <a:pt x="7210411" y="0"/>
                  </a:lnTo>
                  <a:lnTo>
                    <a:pt x="7210411" y="0"/>
                  </a:lnTo>
                </a:path>
              </a:pathLst>
            </a:custGeom>
            <a:ln w="13550" cap="flat">
              <a:solidFill>
                <a:srgbClr val="EBEBEB">
                  <a:alpha val="100000"/>
                </a:srgbClr>
              </a:solidFill>
              <a:prstDash val="solid"/>
              <a:round/>
            </a:ln>
          </p:spPr>
          <p:txBody>
            <a:bodyPr/>
            <a:lstStyle/>
            <a:p/>
          </p:txBody>
        </p:sp>
        <p:sp>
          <p:nvSpPr>
            <p:cNvPr id="9" name="pl9"/>
            <p:cNvSpPr/>
            <p:nvPr/>
          </p:nvSpPr>
          <p:spPr>
            <a:xfrm>
              <a:off x="1047975" y="4776138"/>
              <a:ext cx="7210411" cy="0"/>
            </a:xfrm>
            <a:custGeom>
              <a:avLst/>
              <a:pathLst>
                <a:path w="7210411" h="0">
                  <a:moveTo>
                    <a:pt x="0" y="0"/>
                  </a:moveTo>
                  <a:lnTo>
                    <a:pt x="7210411" y="0"/>
                  </a:lnTo>
                  <a:lnTo>
                    <a:pt x="7210411" y="0"/>
                  </a:lnTo>
                </a:path>
              </a:pathLst>
            </a:custGeom>
            <a:ln w="13550" cap="flat">
              <a:solidFill>
                <a:srgbClr val="EBEBEB">
                  <a:alpha val="100000"/>
                </a:srgbClr>
              </a:solidFill>
              <a:prstDash val="solid"/>
              <a:round/>
            </a:ln>
          </p:spPr>
          <p:txBody>
            <a:bodyPr/>
            <a:lstStyle/>
            <a:p/>
          </p:txBody>
        </p:sp>
        <p:sp>
          <p:nvSpPr>
            <p:cNvPr id="10" name="pl10"/>
            <p:cNvSpPr/>
            <p:nvPr/>
          </p:nvSpPr>
          <p:spPr>
            <a:xfrm>
              <a:off x="1047975" y="4041152"/>
              <a:ext cx="7210411" cy="0"/>
            </a:xfrm>
            <a:custGeom>
              <a:avLst/>
              <a:pathLst>
                <a:path w="7210411" h="0">
                  <a:moveTo>
                    <a:pt x="0" y="0"/>
                  </a:moveTo>
                  <a:lnTo>
                    <a:pt x="7210411" y="0"/>
                  </a:lnTo>
                  <a:lnTo>
                    <a:pt x="7210411" y="0"/>
                  </a:lnTo>
                </a:path>
              </a:pathLst>
            </a:custGeom>
            <a:ln w="13550" cap="flat">
              <a:solidFill>
                <a:srgbClr val="EBEBEB">
                  <a:alpha val="100000"/>
                </a:srgbClr>
              </a:solidFill>
              <a:prstDash val="solid"/>
              <a:round/>
            </a:ln>
          </p:spPr>
          <p:txBody>
            <a:bodyPr/>
            <a:lstStyle/>
            <a:p/>
          </p:txBody>
        </p:sp>
        <p:sp>
          <p:nvSpPr>
            <p:cNvPr id="11" name="pl11"/>
            <p:cNvSpPr/>
            <p:nvPr/>
          </p:nvSpPr>
          <p:spPr>
            <a:xfrm>
              <a:off x="1047975" y="3306166"/>
              <a:ext cx="7210411" cy="0"/>
            </a:xfrm>
            <a:custGeom>
              <a:avLst/>
              <a:pathLst>
                <a:path w="7210411" h="0">
                  <a:moveTo>
                    <a:pt x="0" y="0"/>
                  </a:moveTo>
                  <a:lnTo>
                    <a:pt x="7210411" y="0"/>
                  </a:lnTo>
                  <a:lnTo>
                    <a:pt x="7210411" y="0"/>
                  </a:lnTo>
                </a:path>
              </a:pathLst>
            </a:custGeom>
            <a:ln w="13550" cap="flat">
              <a:solidFill>
                <a:srgbClr val="EBEBEB">
                  <a:alpha val="100000"/>
                </a:srgbClr>
              </a:solidFill>
              <a:prstDash val="solid"/>
              <a:round/>
            </a:ln>
          </p:spPr>
          <p:txBody>
            <a:bodyPr/>
            <a:lstStyle/>
            <a:p/>
          </p:txBody>
        </p:sp>
        <p:sp>
          <p:nvSpPr>
            <p:cNvPr id="12" name="pl12"/>
            <p:cNvSpPr/>
            <p:nvPr/>
          </p:nvSpPr>
          <p:spPr>
            <a:xfrm>
              <a:off x="1047975" y="2571181"/>
              <a:ext cx="7210411" cy="0"/>
            </a:xfrm>
            <a:custGeom>
              <a:avLst/>
              <a:pathLst>
                <a:path w="7210411" h="0">
                  <a:moveTo>
                    <a:pt x="0" y="0"/>
                  </a:moveTo>
                  <a:lnTo>
                    <a:pt x="7210411" y="0"/>
                  </a:lnTo>
                  <a:lnTo>
                    <a:pt x="7210411" y="0"/>
                  </a:lnTo>
                </a:path>
              </a:pathLst>
            </a:custGeom>
            <a:ln w="13550" cap="flat">
              <a:solidFill>
                <a:srgbClr val="EBEBEB">
                  <a:alpha val="100000"/>
                </a:srgbClr>
              </a:solidFill>
              <a:prstDash val="solid"/>
              <a:round/>
            </a:ln>
          </p:spPr>
          <p:txBody>
            <a:bodyPr/>
            <a:lstStyle/>
            <a:p/>
          </p:txBody>
        </p:sp>
        <p:sp>
          <p:nvSpPr>
            <p:cNvPr id="13" name="pl13"/>
            <p:cNvSpPr/>
            <p:nvPr/>
          </p:nvSpPr>
          <p:spPr>
            <a:xfrm>
              <a:off x="1047975" y="1836195"/>
              <a:ext cx="7210411" cy="0"/>
            </a:xfrm>
            <a:custGeom>
              <a:avLst/>
              <a:pathLst>
                <a:path w="7210411" h="0">
                  <a:moveTo>
                    <a:pt x="0" y="0"/>
                  </a:moveTo>
                  <a:lnTo>
                    <a:pt x="7210411" y="0"/>
                  </a:lnTo>
                  <a:lnTo>
                    <a:pt x="7210411" y="0"/>
                  </a:lnTo>
                </a:path>
              </a:pathLst>
            </a:custGeom>
            <a:ln w="13550" cap="flat">
              <a:solidFill>
                <a:srgbClr val="EBEBEB">
                  <a:alpha val="100000"/>
                </a:srgbClr>
              </a:solidFill>
              <a:prstDash val="solid"/>
              <a:round/>
            </a:ln>
          </p:spPr>
          <p:txBody>
            <a:bodyPr/>
            <a:lstStyle/>
            <a:p/>
          </p:txBody>
        </p:sp>
        <p:sp>
          <p:nvSpPr>
            <p:cNvPr id="14" name="pl14"/>
            <p:cNvSpPr/>
            <p:nvPr/>
          </p:nvSpPr>
          <p:spPr>
            <a:xfrm>
              <a:off x="1047975" y="1101209"/>
              <a:ext cx="7210411" cy="0"/>
            </a:xfrm>
            <a:custGeom>
              <a:avLst/>
              <a:pathLst>
                <a:path w="7210411" h="0">
                  <a:moveTo>
                    <a:pt x="0" y="0"/>
                  </a:moveTo>
                  <a:lnTo>
                    <a:pt x="7210411" y="0"/>
                  </a:lnTo>
                  <a:lnTo>
                    <a:pt x="7210411" y="0"/>
                  </a:lnTo>
                </a:path>
              </a:pathLst>
            </a:custGeom>
            <a:ln w="13550" cap="flat">
              <a:solidFill>
                <a:srgbClr val="EBEBEB">
                  <a:alpha val="100000"/>
                </a:srgbClr>
              </a:solidFill>
              <a:prstDash val="solid"/>
              <a:round/>
            </a:ln>
          </p:spPr>
          <p:txBody>
            <a:bodyPr/>
            <a:lstStyle/>
            <a:p/>
          </p:txBody>
        </p:sp>
        <p:sp>
          <p:nvSpPr>
            <p:cNvPr id="15" name="pl15"/>
            <p:cNvSpPr/>
            <p:nvPr/>
          </p:nvSpPr>
          <p:spPr>
            <a:xfrm>
              <a:off x="1375721" y="660217"/>
              <a:ext cx="0" cy="5291898"/>
            </a:xfrm>
            <a:custGeom>
              <a:avLst/>
              <a:pathLst>
                <a:path w="0" h="5291898">
                  <a:moveTo>
                    <a:pt x="0" y="52918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14451" y="660217"/>
              <a:ext cx="0" cy="5291898"/>
            </a:xfrm>
            <a:custGeom>
              <a:avLst/>
              <a:pathLst>
                <a:path w="0" h="5291898">
                  <a:moveTo>
                    <a:pt x="0" y="52918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653181" y="660217"/>
              <a:ext cx="0" cy="5291898"/>
            </a:xfrm>
            <a:custGeom>
              <a:avLst/>
              <a:pathLst>
                <a:path w="0" h="5291898">
                  <a:moveTo>
                    <a:pt x="0" y="52918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291911" y="660217"/>
              <a:ext cx="0" cy="5291898"/>
            </a:xfrm>
            <a:custGeom>
              <a:avLst/>
              <a:pathLst>
                <a:path w="0" h="5291898">
                  <a:moveTo>
                    <a:pt x="0" y="52918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930641" y="660217"/>
              <a:ext cx="0" cy="5291898"/>
            </a:xfrm>
            <a:custGeom>
              <a:avLst/>
              <a:pathLst>
                <a:path w="0" h="5291898">
                  <a:moveTo>
                    <a:pt x="0" y="52918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37346" y="1101209"/>
              <a:ext cx="65549" cy="0"/>
            </a:xfrm>
            <a:custGeom>
              <a:avLst/>
              <a:pathLst>
                <a:path w="65549" h="0">
                  <a:moveTo>
                    <a:pt x="0" y="0"/>
                  </a:moveTo>
                  <a:lnTo>
                    <a:pt x="0" y="0"/>
                  </a:lnTo>
                  <a:lnTo>
                    <a:pt x="65549" y="0"/>
                  </a:lnTo>
                  <a:lnTo>
                    <a:pt x="65549" y="0"/>
                  </a:lnTo>
                  <a:lnTo>
                    <a:pt x="65549" y="0"/>
                  </a:lnTo>
                </a:path>
              </a:pathLst>
            </a:custGeom>
            <a:ln w="162607" cap="flat">
              <a:solidFill>
                <a:srgbClr val="E8E8E8">
                  <a:alpha val="100000"/>
                </a:srgbClr>
              </a:solidFill>
              <a:prstDash val="solid"/>
              <a:round/>
            </a:ln>
          </p:spPr>
          <p:txBody>
            <a:bodyPr/>
            <a:lstStyle/>
            <a:p/>
          </p:txBody>
        </p:sp>
        <p:sp>
          <p:nvSpPr>
            <p:cNvPr id="21" name="pl21"/>
            <p:cNvSpPr/>
            <p:nvPr/>
          </p:nvSpPr>
          <p:spPr>
            <a:xfrm>
              <a:off x="7406247" y="1836195"/>
              <a:ext cx="262196" cy="0"/>
            </a:xfrm>
            <a:custGeom>
              <a:avLst/>
              <a:pathLst>
                <a:path w="262196" h="0">
                  <a:moveTo>
                    <a:pt x="0" y="0"/>
                  </a:moveTo>
                  <a:lnTo>
                    <a:pt x="65549" y="0"/>
                  </a:lnTo>
                  <a:lnTo>
                    <a:pt x="196647" y="0"/>
                  </a:lnTo>
                  <a:lnTo>
                    <a:pt x="196647" y="0"/>
                  </a:lnTo>
                  <a:lnTo>
                    <a:pt x="262196" y="0"/>
                  </a:lnTo>
                </a:path>
              </a:pathLst>
            </a:custGeom>
            <a:ln w="162607" cap="flat">
              <a:solidFill>
                <a:srgbClr val="E8E8E8">
                  <a:alpha val="100000"/>
                </a:srgbClr>
              </a:solidFill>
              <a:prstDash val="solid"/>
              <a:round/>
            </a:ln>
          </p:spPr>
          <p:txBody>
            <a:bodyPr/>
            <a:lstStyle/>
            <a:p/>
          </p:txBody>
        </p:sp>
        <p:sp>
          <p:nvSpPr>
            <p:cNvPr id="22" name="pl22"/>
            <p:cNvSpPr/>
            <p:nvPr/>
          </p:nvSpPr>
          <p:spPr>
            <a:xfrm>
              <a:off x="6816305" y="2571181"/>
              <a:ext cx="589942" cy="0"/>
            </a:xfrm>
            <a:custGeom>
              <a:avLst/>
              <a:pathLst>
                <a:path w="589942" h="0">
                  <a:moveTo>
                    <a:pt x="0" y="0"/>
                  </a:moveTo>
                  <a:lnTo>
                    <a:pt x="196647" y="0"/>
                  </a:lnTo>
                  <a:lnTo>
                    <a:pt x="458844" y="0"/>
                  </a:lnTo>
                  <a:lnTo>
                    <a:pt x="524393" y="0"/>
                  </a:lnTo>
                  <a:lnTo>
                    <a:pt x="589942" y="0"/>
                  </a:lnTo>
                </a:path>
              </a:pathLst>
            </a:custGeom>
            <a:ln w="162607" cap="flat">
              <a:solidFill>
                <a:srgbClr val="E8E8E8">
                  <a:alpha val="100000"/>
                </a:srgbClr>
              </a:solidFill>
              <a:prstDash val="solid"/>
              <a:round/>
            </a:ln>
          </p:spPr>
          <p:txBody>
            <a:bodyPr/>
            <a:lstStyle/>
            <a:p/>
          </p:txBody>
        </p:sp>
        <p:sp>
          <p:nvSpPr>
            <p:cNvPr id="23" name="pl23"/>
            <p:cNvSpPr/>
            <p:nvPr/>
          </p:nvSpPr>
          <p:spPr>
            <a:xfrm>
              <a:off x="6685206" y="3306166"/>
              <a:ext cx="327745" cy="0"/>
            </a:xfrm>
            <a:custGeom>
              <a:avLst/>
              <a:pathLst>
                <a:path w="327745" h="0">
                  <a:moveTo>
                    <a:pt x="0" y="0"/>
                  </a:moveTo>
                  <a:lnTo>
                    <a:pt x="0" y="0"/>
                  </a:lnTo>
                  <a:lnTo>
                    <a:pt x="131098" y="0"/>
                  </a:lnTo>
                  <a:lnTo>
                    <a:pt x="196647" y="0"/>
                  </a:lnTo>
                  <a:lnTo>
                    <a:pt x="327745" y="0"/>
                  </a:lnTo>
                </a:path>
              </a:pathLst>
            </a:custGeom>
            <a:ln w="162607" cap="flat">
              <a:solidFill>
                <a:srgbClr val="E8E8E8">
                  <a:alpha val="100000"/>
                </a:srgbClr>
              </a:solidFill>
              <a:prstDash val="solid"/>
              <a:round/>
            </a:ln>
          </p:spPr>
          <p:txBody>
            <a:bodyPr/>
            <a:lstStyle/>
            <a:p/>
          </p:txBody>
        </p:sp>
        <p:sp>
          <p:nvSpPr>
            <p:cNvPr id="24" name="pl24"/>
            <p:cNvSpPr/>
            <p:nvPr/>
          </p:nvSpPr>
          <p:spPr>
            <a:xfrm>
              <a:off x="6685206" y="4041152"/>
              <a:ext cx="327745" cy="0"/>
            </a:xfrm>
            <a:custGeom>
              <a:avLst/>
              <a:pathLst>
                <a:path w="327745" h="0">
                  <a:moveTo>
                    <a:pt x="0" y="0"/>
                  </a:moveTo>
                  <a:lnTo>
                    <a:pt x="131098" y="0"/>
                  </a:lnTo>
                  <a:lnTo>
                    <a:pt x="196647" y="0"/>
                  </a:lnTo>
                  <a:lnTo>
                    <a:pt x="196647" y="0"/>
                  </a:lnTo>
                  <a:lnTo>
                    <a:pt x="327745" y="0"/>
                  </a:lnTo>
                </a:path>
              </a:pathLst>
            </a:custGeom>
            <a:ln w="162607" cap="flat">
              <a:solidFill>
                <a:srgbClr val="E8E8E8">
                  <a:alpha val="100000"/>
                </a:srgbClr>
              </a:solidFill>
              <a:prstDash val="solid"/>
              <a:round/>
            </a:ln>
          </p:spPr>
          <p:txBody>
            <a:bodyPr/>
            <a:lstStyle/>
            <a:p/>
          </p:txBody>
        </p:sp>
        <p:sp>
          <p:nvSpPr>
            <p:cNvPr id="25" name="pl25"/>
            <p:cNvSpPr/>
            <p:nvPr/>
          </p:nvSpPr>
          <p:spPr>
            <a:xfrm>
              <a:off x="6554108" y="4776138"/>
              <a:ext cx="327745" cy="0"/>
            </a:xfrm>
            <a:custGeom>
              <a:avLst/>
              <a:pathLst>
                <a:path w="327745" h="0">
                  <a:moveTo>
                    <a:pt x="0" y="0"/>
                  </a:moveTo>
                  <a:lnTo>
                    <a:pt x="65549" y="0"/>
                  </a:lnTo>
                  <a:lnTo>
                    <a:pt x="65549" y="0"/>
                  </a:lnTo>
                  <a:lnTo>
                    <a:pt x="131098" y="0"/>
                  </a:lnTo>
                  <a:lnTo>
                    <a:pt x="327745" y="0"/>
                  </a:lnTo>
                </a:path>
              </a:pathLst>
            </a:custGeom>
            <a:ln w="162607" cap="flat">
              <a:solidFill>
                <a:srgbClr val="E8E8E8">
                  <a:alpha val="100000"/>
                </a:srgbClr>
              </a:solidFill>
              <a:prstDash val="solid"/>
              <a:round/>
            </a:ln>
          </p:spPr>
          <p:txBody>
            <a:bodyPr/>
            <a:lstStyle/>
            <a:p/>
          </p:txBody>
        </p:sp>
        <p:sp>
          <p:nvSpPr>
            <p:cNvPr id="26" name="pl26"/>
            <p:cNvSpPr/>
            <p:nvPr/>
          </p:nvSpPr>
          <p:spPr>
            <a:xfrm>
              <a:off x="6160813" y="5511124"/>
              <a:ext cx="262196" cy="0"/>
            </a:xfrm>
            <a:custGeom>
              <a:avLst/>
              <a:pathLst>
                <a:path w="262196" h="0">
                  <a:moveTo>
                    <a:pt x="0" y="0"/>
                  </a:moveTo>
                  <a:lnTo>
                    <a:pt x="0" y="0"/>
                  </a:lnTo>
                  <a:lnTo>
                    <a:pt x="65549" y="0"/>
                  </a:lnTo>
                  <a:lnTo>
                    <a:pt x="65549" y="0"/>
                  </a:lnTo>
                  <a:lnTo>
                    <a:pt x="262196" y="0"/>
                  </a:lnTo>
                </a:path>
              </a:pathLst>
            </a:custGeom>
            <a:ln w="162607" cap="flat">
              <a:solidFill>
                <a:srgbClr val="E8E8E8">
                  <a:alpha val="100000"/>
                </a:srgbClr>
              </a:solidFill>
              <a:prstDash val="solid"/>
              <a:round/>
            </a:ln>
          </p:spPr>
          <p:txBody>
            <a:bodyPr/>
            <a:lstStyle/>
            <a:p/>
          </p:txBody>
        </p:sp>
        <p:sp>
          <p:nvSpPr>
            <p:cNvPr id="27" name="pt27"/>
            <p:cNvSpPr/>
            <p:nvPr/>
          </p:nvSpPr>
          <p:spPr>
            <a:xfrm>
              <a:off x="7008452" y="40366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6811805" y="40366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6680706" y="40366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6877354" y="40366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6877354" y="40366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6418509" y="55066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6221862" y="55066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6156313" y="55066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6156313" y="55066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6221862" y="55066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6877354" y="33016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6680706" y="33016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680706" y="33016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6811805" y="33016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008452" y="33016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6877354" y="4771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6615157" y="4771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6615157" y="4771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680706" y="4771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549608" y="4771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598395" y="10967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532846" y="10967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532846" y="10967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598395" y="10967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598395" y="10967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336198" y="25666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008452" y="25666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811805" y="25666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401747" y="25666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270649" y="25666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663944" y="1831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598395" y="1831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467297" y="1831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598395" y="1831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401747" y="1831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927148" y="3955349"/>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3" name="pt63"/>
            <p:cNvSpPr/>
            <p:nvPr/>
          </p:nvSpPr>
          <p:spPr>
            <a:xfrm>
              <a:off x="6796050" y="3955349"/>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4" name="pt64"/>
            <p:cNvSpPr/>
            <p:nvPr/>
          </p:nvSpPr>
          <p:spPr>
            <a:xfrm>
              <a:off x="6796050" y="3955349"/>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5" name="pt65"/>
            <p:cNvSpPr/>
            <p:nvPr/>
          </p:nvSpPr>
          <p:spPr>
            <a:xfrm>
              <a:off x="6337206" y="5425320"/>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6" name="pt66"/>
            <p:cNvSpPr/>
            <p:nvPr/>
          </p:nvSpPr>
          <p:spPr>
            <a:xfrm>
              <a:off x="6075009" y="5425320"/>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7" name="pt67"/>
            <p:cNvSpPr/>
            <p:nvPr/>
          </p:nvSpPr>
          <p:spPr>
            <a:xfrm>
              <a:off x="6140558" y="5425320"/>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8" name="pt68"/>
            <p:cNvSpPr/>
            <p:nvPr/>
          </p:nvSpPr>
          <p:spPr>
            <a:xfrm>
              <a:off x="6796050" y="3220363"/>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9" name="pt69"/>
            <p:cNvSpPr/>
            <p:nvPr/>
          </p:nvSpPr>
          <p:spPr>
            <a:xfrm>
              <a:off x="6730501" y="3220363"/>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0" name="pt70"/>
            <p:cNvSpPr/>
            <p:nvPr/>
          </p:nvSpPr>
          <p:spPr>
            <a:xfrm>
              <a:off x="6927148" y="3220363"/>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1" name="pt71"/>
            <p:cNvSpPr/>
            <p:nvPr/>
          </p:nvSpPr>
          <p:spPr>
            <a:xfrm>
              <a:off x="6796050" y="4690334"/>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2" name="pt72"/>
            <p:cNvSpPr/>
            <p:nvPr/>
          </p:nvSpPr>
          <p:spPr>
            <a:xfrm>
              <a:off x="6599402" y="4690334"/>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3" name="pt73"/>
            <p:cNvSpPr/>
            <p:nvPr/>
          </p:nvSpPr>
          <p:spPr>
            <a:xfrm>
              <a:off x="6468304" y="4690334"/>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4" name="pt74"/>
            <p:cNvSpPr/>
            <p:nvPr/>
          </p:nvSpPr>
          <p:spPr>
            <a:xfrm>
              <a:off x="7517091" y="1015405"/>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5" name="pt75"/>
            <p:cNvSpPr/>
            <p:nvPr/>
          </p:nvSpPr>
          <p:spPr>
            <a:xfrm>
              <a:off x="7517091" y="1015405"/>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6" name="pt76"/>
            <p:cNvSpPr/>
            <p:nvPr/>
          </p:nvSpPr>
          <p:spPr>
            <a:xfrm>
              <a:off x="7517091" y="1015405"/>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7" name="pt77"/>
            <p:cNvSpPr/>
            <p:nvPr/>
          </p:nvSpPr>
          <p:spPr>
            <a:xfrm>
              <a:off x="7254894" y="2485377"/>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8" name="pt78"/>
            <p:cNvSpPr/>
            <p:nvPr/>
          </p:nvSpPr>
          <p:spPr>
            <a:xfrm>
              <a:off x="7320444" y="2485377"/>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9" name="pt79"/>
            <p:cNvSpPr/>
            <p:nvPr/>
          </p:nvSpPr>
          <p:spPr>
            <a:xfrm>
              <a:off x="7189345" y="2485377"/>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0" name="pt80"/>
            <p:cNvSpPr/>
            <p:nvPr/>
          </p:nvSpPr>
          <p:spPr>
            <a:xfrm>
              <a:off x="7582640" y="1750391"/>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1" name="pt81"/>
            <p:cNvSpPr/>
            <p:nvPr/>
          </p:nvSpPr>
          <p:spPr>
            <a:xfrm>
              <a:off x="7517091" y="1750391"/>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2" name="pt82"/>
            <p:cNvSpPr/>
            <p:nvPr/>
          </p:nvSpPr>
          <p:spPr>
            <a:xfrm>
              <a:off x="7320444" y="1750391"/>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3" name="tx83"/>
            <p:cNvSpPr/>
            <p:nvPr/>
          </p:nvSpPr>
          <p:spPr>
            <a:xfrm>
              <a:off x="655145" y="5434660"/>
              <a:ext cx="33020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AFR</a:t>
              </a:r>
            </a:p>
          </p:txBody>
        </p:sp>
        <p:sp>
          <p:nvSpPr>
            <p:cNvPr id="84" name="tx84"/>
            <p:cNvSpPr/>
            <p:nvPr/>
          </p:nvSpPr>
          <p:spPr>
            <a:xfrm>
              <a:off x="618465" y="4699675"/>
              <a:ext cx="366879"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EMR</a:t>
              </a:r>
            </a:p>
          </p:txBody>
        </p:sp>
        <p:sp>
          <p:nvSpPr>
            <p:cNvPr id="85" name="tx85"/>
            <p:cNvSpPr/>
            <p:nvPr/>
          </p:nvSpPr>
          <p:spPr>
            <a:xfrm>
              <a:off x="508103" y="3960658"/>
              <a:ext cx="477242"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Global</a:t>
              </a:r>
            </a:p>
          </p:txBody>
        </p:sp>
        <p:sp>
          <p:nvSpPr>
            <p:cNvPr id="86" name="tx86"/>
            <p:cNvSpPr/>
            <p:nvPr/>
          </p:nvSpPr>
          <p:spPr>
            <a:xfrm>
              <a:off x="618465" y="3229703"/>
              <a:ext cx="366879"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AMR</a:t>
              </a:r>
            </a:p>
          </p:txBody>
        </p:sp>
        <p:sp>
          <p:nvSpPr>
            <p:cNvPr id="87" name="tx87"/>
            <p:cNvSpPr/>
            <p:nvPr/>
          </p:nvSpPr>
          <p:spPr>
            <a:xfrm>
              <a:off x="535754" y="2490686"/>
              <a:ext cx="44959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SEAR</a:t>
              </a:r>
            </a:p>
          </p:txBody>
        </p:sp>
        <p:sp>
          <p:nvSpPr>
            <p:cNvPr id="88" name="tx88"/>
            <p:cNvSpPr/>
            <p:nvPr/>
          </p:nvSpPr>
          <p:spPr>
            <a:xfrm>
              <a:off x="600166" y="1759731"/>
              <a:ext cx="385179"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WPR</a:t>
              </a:r>
            </a:p>
          </p:txBody>
        </p:sp>
        <p:sp>
          <p:nvSpPr>
            <p:cNvPr id="89" name="tx89"/>
            <p:cNvSpPr/>
            <p:nvPr/>
          </p:nvSpPr>
          <p:spPr>
            <a:xfrm>
              <a:off x="636765" y="1022730"/>
              <a:ext cx="348580" cy="120197"/>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EUR</a:t>
              </a:r>
            </a:p>
          </p:txBody>
        </p:sp>
        <p:sp>
          <p:nvSpPr>
            <p:cNvPr id="90" name="tx90"/>
            <p:cNvSpPr/>
            <p:nvPr/>
          </p:nvSpPr>
          <p:spPr>
            <a:xfrm>
              <a:off x="1344643" y="601305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91" name="tx91"/>
            <p:cNvSpPr/>
            <p:nvPr/>
          </p:nvSpPr>
          <p:spPr>
            <a:xfrm>
              <a:off x="2952296" y="60130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92" name="tx92"/>
            <p:cNvSpPr/>
            <p:nvPr/>
          </p:nvSpPr>
          <p:spPr>
            <a:xfrm>
              <a:off x="4591025" y="60130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3" name="tx93"/>
            <p:cNvSpPr/>
            <p:nvPr/>
          </p:nvSpPr>
          <p:spPr>
            <a:xfrm>
              <a:off x="6229755" y="60144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94" name="tx94"/>
            <p:cNvSpPr/>
            <p:nvPr/>
          </p:nvSpPr>
          <p:spPr>
            <a:xfrm>
              <a:off x="7837408" y="6013054"/>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a:off x="4222280" y="6121955"/>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6" name="pt96"/>
            <p:cNvSpPr/>
            <p:nvPr/>
          </p:nvSpPr>
          <p:spPr>
            <a:xfrm>
              <a:off x="8491078" y="3000907"/>
              <a:ext cx="171607" cy="171607"/>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7" name="pt97"/>
            <p:cNvSpPr/>
            <p:nvPr/>
          </p:nvSpPr>
          <p:spPr>
            <a:xfrm>
              <a:off x="8491078" y="3220363"/>
              <a:ext cx="171607" cy="171607"/>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98" name="pt98"/>
            <p:cNvSpPr/>
            <p:nvPr/>
          </p:nvSpPr>
          <p:spPr>
            <a:xfrm>
              <a:off x="8491078" y="3439819"/>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9" name="tx99"/>
            <p:cNvSpPr/>
            <p:nvPr/>
          </p:nvSpPr>
          <p:spPr>
            <a:xfrm>
              <a:off x="8756199" y="304501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2019</a:t>
              </a:r>
            </a:p>
          </p:txBody>
        </p:sp>
        <p:sp>
          <p:nvSpPr>
            <p:cNvPr id="100" name="tx100"/>
            <p:cNvSpPr/>
            <p:nvPr/>
          </p:nvSpPr>
          <p:spPr>
            <a:xfrm>
              <a:off x="8756199" y="3264475"/>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2022</a:t>
              </a:r>
            </a:p>
          </p:txBody>
        </p:sp>
        <p:sp>
          <p:nvSpPr>
            <p:cNvPr id="101" name="tx101"/>
            <p:cNvSpPr/>
            <p:nvPr/>
          </p:nvSpPr>
          <p:spPr>
            <a:xfrm>
              <a:off x="8756199" y="3483876"/>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2023</a:t>
              </a:r>
            </a:p>
          </p:txBody>
        </p:sp>
        <p:sp>
          <p:nvSpPr>
            <p:cNvPr id="102" name="tx102"/>
            <p:cNvSpPr/>
            <p:nvPr/>
          </p:nvSpPr>
          <p:spPr>
            <a:xfrm>
              <a:off x="1047975" y="397941"/>
              <a:ext cx="4156047"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Global and by WHO region, 2019-2023</a:t>
              </a:r>
            </a:p>
          </p:txBody>
        </p:sp>
        <p:sp>
          <p:nvSpPr>
            <p:cNvPr id="103" name="tx103"/>
            <p:cNvSpPr/>
            <p:nvPr/>
          </p:nvSpPr>
          <p:spPr>
            <a:xfrm>
              <a:off x="4065750" y="63271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04" name="tx104"/>
            <p:cNvSpPr/>
            <p:nvPr/>
          </p:nvSpPr>
          <p:spPr>
            <a:xfrm>
              <a:off x="2226239" y="6447866"/>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2019-2023 and the dots represent coverage in specific years.</a:t>
              </a:r>
            </a:p>
          </p:txBody>
        </p:sp>
        <p:sp>
          <p:nvSpPr>
            <p:cNvPr id="105" name="tx105"/>
            <p:cNvSpPr/>
            <p:nvPr/>
          </p:nvSpPr>
          <p:spPr>
            <a:xfrm>
              <a:off x="623127" y="6568567"/>
              <a:ext cx="763525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Regions are arranged by high to low coverage in 2023 and coloured based on if coverage is lower (red), the same as (blue) or higher (green) than in 2019.</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the range of DTP3 coverage across years 2019 to 2023 (grey bars), and coverage in specific years (dots), by region. The chart can be used for assessing recovery to pre-pandemic levels and progress beyond 2019.
In 2022, 5 (out of 7) regions had lower coverage than in 2019.
In 2023, 3 regions had lower DTP3 coverage than in 2022.
In 2023, 5 regions had lower coverage than in 2019.</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79"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33309" y="3694514"/>
              <a:ext cx="7478651" cy="0"/>
            </a:xfrm>
            <a:custGeom>
              <a:avLst/>
              <a:pathLst>
                <a:path w="7478651" h="0">
                  <a:moveTo>
                    <a:pt x="0" y="0"/>
                  </a:moveTo>
                  <a:lnTo>
                    <a:pt x="7478651" y="0"/>
                  </a:lnTo>
                  <a:lnTo>
                    <a:pt x="7478651" y="0"/>
                  </a:lnTo>
                </a:path>
              </a:pathLst>
            </a:custGeom>
            <a:ln w="6775" cap="flat">
              <a:solidFill>
                <a:srgbClr val="EBEBEB">
                  <a:alpha val="100000"/>
                </a:srgbClr>
              </a:solidFill>
              <a:prstDash val="solid"/>
              <a:round/>
            </a:ln>
          </p:spPr>
          <p:txBody>
            <a:bodyPr/>
            <a:lstStyle/>
            <a:p/>
          </p:txBody>
        </p:sp>
        <p:sp>
          <p:nvSpPr>
            <p:cNvPr id="6" name="pl6"/>
            <p:cNvSpPr/>
            <p:nvPr/>
          </p:nvSpPr>
          <p:spPr>
            <a:xfrm>
              <a:off x="1033309" y="3053305"/>
              <a:ext cx="7478651" cy="0"/>
            </a:xfrm>
            <a:custGeom>
              <a:avLst/>
              <a:pathLst>
                <a:path w="7478651" h="0">
                  <a:moveTo>
                    <a:pt x="0" y="0"/>
                  </a:moveTo>
                  <a:lnTo>
                    <a:pt x="7478651" y="0"/>
                  </a:lnTo>
                  <a:lnTo>
                    <a:pt x="7478651" y="0"/>
                  </a:lnTo>
                </a:path>
              </a:pathLst>
            </a:custGeom>
            <a:ln w="6775" cap="flat">
              <a:solidFill>
                <a:srgbClr val="EBEBEB">
                  <a:alpha val="100000"/>
                </a:srgbClr>
              </a:solidFill>
              <a:prstDash val="solid"/>
              <a:round/>
            </a:ln>
          </p:spPr>
          <p:txBody>
            <a:bodyPr/>
            <a:lstStyle/>
            <a:p/>
          </p:txBody>
        </p:sp>
        <p:sp>
          <p:nvSpPr>
            <p:cNvPr id="7" name="pl7"/>
            <p:cNvSpPr/>
            <p:nvPr/>
          </p:nvSpPr>
          <p:spPr>
            <a:xfrm>
              <a:off x="1033309" y="2412097"/>
              <a:ext cx="7478651" cy="0"/>
            </a:xfrm>
            <a:custGeom>
              <a:avLst/>
              <a:pathLst>
                <a:path w="7478651" h="0">
                  <a:moveTo>
                    <a:pt x="0" y="0"/>
                  </a:moveTo>
                  <a:lnTo>
                    <a:pt x="7478651" y="0"/>
                  </a:lnTo>
                  <a:lnTo>
                    <a:pt x="7478651" y="0"/>
                  </a:lnTo>
                </a:path>
              </a:pathLst>
            </a:custGeom>
            <a:ln w="6775" cap="flat">
              <a:solidFill>
                <a:srgbClr val="EBEBEB">
                  <a:alpha val="100000"/>
                </a:srgbClr>
              </a:solidFill>
              <a:prstDash val="solid"/>
              <a:round/>
            </a:ln>
          </p:spPr>
          <p:txBody>
            <a:bodyPr/>
            <a:lstStyle/>
            <a:p/>
          </p:txBody>
        </p:sp>
        <p:sp>
          <p:nvSpPr>
            <p:cNvPr id="8" name="pl8"/>
            <p:cNvSpPr/>
            <p:nvPr/>
          </p:nvSpPr>
          <p:spPr>
            <a:xfrm>
              <a:off x="1033309" y="1770889"/>
              <a:ext cx="7478651" cy="0"/>
            </a:xfrm>
            <a:custGeom>
              <a:avLst/>
              <a:pathLst>
                <a:path w="7478651" h="0">
                  <a:moveTo>
                    <a:pt x="0" y="0"/>
                  </a:moveTo>
                  <a:lnTo>
                    <a:pt x="7478651" y="0"/>
                  </a:lnTo>
                  <a:lnTo>
                    <a:pt x="7478651" y="0"/>
                  </a:lnTo>
                </a:path>
              </a:pathLst>
            </a:custGeom>
            <a:ln w="6775" cap="flat">
              <a:solidFill>
                <a:srgbClr val="EBEBEB">
                  <a:alpha val="100000"/>
                </a:srgbClr>
              </a:solidFill>
              <a:prstDash val="solid"/>
              <a:round/>
            </a:ln>
          </p:spPr>
          <p:txBody>
            <a:bodyPr/>
            <a:lstStyle/>
            <a:p/>
          </p:txBody>
        </p:sp>
        <p:sp>
          <p:nvSpPr>
            <p:cNvPr id="9" name="pl9"/>
            <p:cNvSpPr/>
            <p:nvPr/>
          </p:nvSpPr>
          <p:spPr>
            <a:xfrm>
              <a:off x="1033309" y="1129681"/>
              <a:ext cx="7478651" cy="0"/>
            </a:xfrm>
            <a:custGeom>
              <a:avLst/>
              <a:pathLst>
                <a:path w="7478651" h="0">
                  <a:moveTo>
                    <a:pt x="0" y="0"/>
                  </a:moveTo>
                  <a:lnTo>
                    <a:pt x="7478651" y="0"/>
                  </a:lnTo>
                  <a:lnTo>
                    <a:pt x="7478651" y="0"/>
                  </a:lnTo>
                </a:path>
              </a:pathLst>
            </a:custGeom>
            <a:ln w="6775" cap="flat">
              <a:solidFill>
                <a:srgbClr val="EBEBEB">
                  <a:alpha val="100000"/>
                </a:srgbClr>
              </a:solidFill>
              <a:prstDash val="solid"/>
              <a:round/>
            </a:ln>
          </p:spPr>
          <p:txBody>
            <a:bodyPr/>
            <a:lstStyle/>
            <a:p/>
          </p:txBody>
        </p:sp>
        <p:sp>
          <p:nvSpPr>
            <p:cNvPr id="10" name="pl10"/>
            <p:cNvSpPr/>
            <p:nvPr/>
          </p:nvSpPr>
          <p:spPr>
            <a:xfrm>
              <a:off x="2212427"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3634765"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5057102"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6337206"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048375"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7332843"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7617310"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7901778"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1033309" y="4015118"/>
              <a:ext cx="7478651" cy="0"/>
            </a:xfrm>
            <a:custGeom>
              <a:avLst/>
              <a:pathLst>
                <a:path w="7478651" h="0">
                  <a:moveTo>
                    <a:pt x="0" y="0"/>
                  </a:moveTo>
                  <a:lnTo>
                    <a:pt x="7478651" y="0"/>
                  </a:lnTo>
                  <a:lnTo>
                    <a:pt x="7478651" y="0"/>
                  </a:lnTo>
                </a:path>
              </a:pathLst>
            </a:custGeom>
            <a:ln w="13550" cap="flat">
              <a:solidFill>
                <a:srgbClr val="EBEBEB">
                  <a:alpha val="100000"/>
                </a:srgbClr>
              </a:solidFill>
              <a:prstDash val="solid"/>
              <a:round/>
            </a:ln>
          </p:spPr>
          <p:txBody>
            <a:bodyPr/>
            <a:lstStyle/>
            <a:p/>
          </p:txBody>
        </p:sp>
        <p:sp>
          <p:nvSpPr>
            <p:cNvPr id="19" name="pl19"/>
            <p:cNvSpPr/>
            <p:nvPr/>
          </p:nvSpPr>
          <p:spPr>
            <a:xfrm>
              <a:off x="1033309" y="3373910"/>
              <a:ext cx="7478651" cy="0"/>
            </a:xfrm>
            <a:custGeom>
              <a:avLst/>
              <a:pathLst>
                <a:path w="7478651" h="0">
                  <a:moveTo>
                    <a:pt x="0" y="0"/>
                  </a:moveTo>
                  <a:lnTo>
                    <a:pt x="7478651" y="0"/>
                  </a:lnTo>
                  <a:lnTo>
                    <a:pt x="7478651" y="0"/>
                  </a:lnTo>
                </a:path>
              </a:pathLst>
            </a:custGeom>
            <a:ln w="13550" cap="flat">
              <a:solidFill>
                <a:srgbClr val="EBEBEB">
                  <a:alpha val="100000"/>
                </a:srgbClr>
              </a:solidFill>
              <a:prstDash val="solid"/>
              <a:round/>
            </a:ln>
          </p:spPr>
          <p:txBody>
            <a:bodyPr/>
            <a:lstStyle/>
            <a:p/>
          </p:txBody>
        </p:sp>
        <p:sp>
          <p:nvSpPr>
            <p:cNvPr id="20" name="pl20"/>
            <p:cNvSpPr/>
            <p:nvPr/>
          </p:nvSpPr>
          <p:spPr>
            <a:xfrm>
              <a:off x="1033309" y="2732701"/>
              <a:ext cx="7478651" cy="0"/>
            </a:xfrm>
            <a:custGeom>
              <a:avLst/>
              <a:pathLst>
                <a:path w="7478651" h="0">
                  <a:moveTo>
                    <a:pt x="0" y="0"/>
                  </a:moveTo>
                  <a:lnTo>
                    <a:pt x="7478651" y="0"/>
                  </a:lnTo>
                  <a:lnTo>
                    <a:pt x="7478651" y="0"/>
                  </a:lnTo>
                </a:path>
              </a:pathLst>
            </a:custGeom>
            <a:ln w="13550" cap="flat">
              <a:solidFill>
                <a:srgbClr val="EBEBEB">
                  <a:alpha val="100000"/>
                </a:srgbClr>
              </a:solidFill>
              <a:prstDash val="solid"/>
              <a:round/>
            </a:ln>
          </p:spPr>
          <p:txBody>
            <a:bodyPr/>
            <a:lstStyle/>
            <a:p/>
          </p:txBody>
        </p:sp>
        <p:sp>
          <p:nvSpPr>
            <p:cNvPr id="21" name="pl21"/>
            <p:cNvSpPr/>
            <p:nvPr/>
          </p:nvSpPr>
          <p:spPr>
            <a:xfrm>
              <a:off x="1033309" y="2091493"/>
              <a:ext cx="7478651" cy="0"/>
            </a:xfrm>
            <a:custGeom>
              <a:avLst/>
              <a:pathLst>
                <a:path w="7478651" h="0">
                  <a:moveTo>
                    <a:pt x="0" y="0"/>
                  </a:moveTo>
                  <a:lnTo>
                    <a:pt x="7478651" y="0"/>
                  </a:lnTo>
                  <a:lnTo>
                    <a:pt x="7478651" y="0"/>
                  </a:lnTo>
                </a:path>
              </a:pathLst>
            </a:custGeom>
            <a:ln w="13550" cap="flat">
              <a:solidFill>
                <a:srgbClr val="EBEBEB">
                  <a:alpha val="100000"/>
                </a:srgbClr>
              </a:solidFill>
              <a:prstDash val="solid"/>
              <a:round/>
            </a:ln>
          </p:spPr>
          <p:txBody>
            <a:bodyPr/>
            <a:lstStyle/>
            <a:p/>
          </p:txBody>
        </p:sp>
        <p:sp>
          <p:nvSpPr>
            <p:cNvPr id="22" name="pl22"/>
            <p:cNvSpPr/>
            <p:nvPr/>
          </p:nvSpPr>
          <p:spPr>
            <a:xfrm>
              <a:off x="1033309" y="1450285"/>
              <a:ext cx="7478651" cy="0"/>
            </a:xfrm>
            <a:custGeom>
              <a:avLst/>
              <a:pathLst>
                <a:path w="7478651" h="0">
                  <a:moveTo>
                    <a:pt x="0" y="0"/>
                  </a:moveTo>
                  <a:lnTo>
                    <a:pt x="7478651" y="0"/>
                  </a:lnTo>
                  <a:lnTo>
                    <a:pt x="7478651" y="0"/>
                  </a:lnTo>
                </a:path>
              </a:pathLst>
            </a:custGeom>
            <a:ln w="13550" cap="flat">
              <a:solidFill>
                <a:srgbClr val="EBEBEB">
                  <a:alpha val="100000"/>
                </a:srgbClr>
              </a:solidFill>
              <a:prstDash val="solid"/>
              <a:round/>
            </a:ln>
          </p:spPr>
          <p:txBody>
            <a:bodyPr/>
            <a:lstStyle/>
            <a:p/>
          </p:txBody>
        </p:sp>
        <p:sp>
          <p:nvSpPr>
            <p:cNvPr id="23" name="pl23"/>
            <p:cNvSpPr/>
            <p:nvPr/>
          </p:nvSpPr>
          <p:spPr>
            <a:xfrm>
              <a:off x="1033309" y="809077"/>
              <a:ext cx="7478651" cy="0"/>
            </a:xfrm>
            <a:custGeom>
              <a:avLst/>
              <a:pathLst>
                <a:path w="7478651" h="0">
                  <a:moveTo>
                    <a:pt x="0" y="0"/>
                  </a:moveTo>
                  <a:lnTo>
                    <a:pt x="7478651" y="0"/>
                  </a:lnTo>
                  <a:lnTo>
                    <a:pt x="7478651" y="0"/>
                  </a:lnTo>
                </a:path>
              </a:pathLst>
            </a:custGeom>
            <a:ln w="13550" cap="flat">
              <a:solidFill>
                <a:srgbClr val="EBEBEB">
                  <a:alpha val="100000"/>
                </a:srgbClr>
              </a:solidFill>
              <a:prstDash val="solid"/>
              <a:round/>
            </a:ln>
          </p:spPr>
          <p:txBody>
            <a:bodyPr/>
            <a:lstStyle/>
            <a:p/>
          </p:txBody>
        </p:sp>
        <p:sp>
          <p:nvSpPr>
            <p:cNvPr id="24" name="pl24"/>
            <p:cNvSpPr/>
            <p:nvPr/>
          </p:nvSpPr>
          <p:spPr>
            <a:xfrm>
              <a:off x="1501258"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2923596"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345933"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768271"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6906141"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190609"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7475076"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7759544"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8044011"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33" name="rc33"/>
            <p:cNvSpPr/>
            <p:nvPr/>
          </p:nvSpPr>
          <p:spPr>
            <a:xfrm>
              <a:off x="1373248" y="3064403"/>
              <a:ext cx="256020" cy="950714"/>
            </a:xfrm>
            <a:prstGeom prst="rect">
              <a:avLst/>
            </a:prstGeom>
            <a:solidFill>
              <a:srgbClr val="E2231A">
                <a:alpha val="100000"/>
              </a:srgbClr>
            </a:solidFill>
          </p:spPr>
          <p:txBody>
            <a:bodyPr/>
            <a:lstStyle/>
            <a:p/>
          </p:txBody>
        </p:sp>
        <p:sp>
          <p:nvSpPr>
            <p:cNvPr id="34" name="rc34"/>
            <p:cNvSpPr/>
            <p:nvPr/>
          </p:nvSpPr>
          <p:spPr>
            <a:xfrm>
              <a:off x="1657715" y="3083671"/>
              <a:ext cx="256020" cy="931447"/>
            </a:xfrm>
            <a:prstGeom prst="rect">
              <a:avLst/>
            </a:prstGeom>
            <a:solidFill>
              <a:srgbClr val="E2231A">
                <a:alpha val="100000"/>
              </a:srgbClr>
            </a:solidFill>
          </p:spPr>
          <p:txBody>
            <a:bodyPr/>
            <a:lstStyle/>
            <a:p/>
          </p:txBody>
        </p:sp>
        <p:sp>
          <p:nvSpPr>
            <p:cNvPr id="35" name="rc35"/>
            <p:cNvSpPr/>
            <p:nvPr/>
          </p:nvSpPr>
          <p:spPr>
            <a:xfrm>
              <a:off x="1942183" y="3068492"/>
              <a:ext cx="256020" cy="946625"/>
            </a:xfrm>
            <a:prstGeom prst="rect">
              <a:avLst/>
            </a:prstGeom>
            <a:solidFill>
              <a:srgbClr val="E2231A">
                <a:alpha val="100000"/>
              </a:srgbClr>
            </a:solidFill>
          </p:spPr>
          <p:txBody>
            <a:bodyPr/>
            <a:lstStyle/>
            <a:p/>
          </p:txBody>
        </p:sp>
        <p:sp>
          <p:nvSpPr>
            <p:cNvPr id="36" name="rc36"/>
            <p:cNvSpPr/>
            <p:nvPr/>
          </p:nvSpPr>
          <p:spPr>
            <a:xfrm>
              <a:off x="2226650" y="3123170"/>
              <a:ext cx="256020" cy="891947"/>
            </a:xfrm>
            <a:prstGeom prst="rect">
              <a:avLst/>
            </a:prstGeom>
            <a:solidFill>
              <a:srgbClr val="E2231A">
                <a:alpha val="100000"/>
              </a:srgbClr>
            </a:solidFill>
          </p:spPr>
          <p:txBody>
            <a:bodyPr/>
            <a:lstStyle/>
            <a:p/>
          </p:txBody>
        </p:sp>
        <p:sp>
          <p:nvSpPr>
            <p:cNvPr id="37" name="rc37"/>
            <p:cNvSpPr/>
            <p:nvPr/>
          </p:nvSpPr>
          <p:spPr>
            <a:xfrm>
              <a:off x="2511118" y="3181389"/>
              <a:ext cx="256020" cy="833728"/>
            </a:xfrm>
            <a:prstGeom prst="rect">
              <a:avLst/>
            </a:prstGeom>
            <a:solidFill>
              <a:srgbClr val="E2231A">
                <a:alpha val="100000"/>
              </a:srgbClr>
            </a:solidFill>
          </p:spPr>
          <p:txBody>
            <a:bodyPr/>
            <a:lstStyle/>
            <a:p/>
          </p:txBody>
        </p:sp>
        <p:sp>
          <p:nvSpPr>
            <p:cNvPr id="38" name="rc38"/>
            <p:cNvSpPr/>
            <p:nvPr/>
          </p:nvSpPr>
          <p:spPr>
            <a:xfrm>
              <a:off x="2795585" y="3224244"/>
              <a:ext cx="256020" cy="790873"/>
            </a:xfrm>
            <a:prstGeom prst="rect">
              <a:avLst/>
            </a:prstGeom>
            <a:solidFill>
              <a:srgbClr val="E2231A">
                <a:alpha val="100000"/>
              </a:srgbClr>
            </a:solidFill>
          </p:spPr>
          <p:txBody>
            <a:bodyPr/>
            <a:lstStyle/>
            <a:p/>
          </p:txBody>
        </p:sp>
        <p:sp>
          <p:nvSpPr>
            <p:cNvPr id="39" name="rc39"/>
            <p:cNvSpPr/>
            <p:nvPr/>
          </p:nvSpPr>
          <p:spPr>
            <a:xfrm>
              <a:off x="3080053" y="3276048"/>
              <a:ext cx="256020" cy="739069"/>
            </a:xfrm>
            <a:prstGeom prst="rect">
              <a:avLst/>
            </a:prstGeom>
            <a:solidFill>
              <a:srgbClr val="E2231A">
                <a:alpha val="100000"/>
              </a:srgbClr>
            </a:solidFill>
          </p:spPr>
          <p:txBody>
            <a:bodyPr/>
            <a:lstStyle/>
            <a:p/>
          </p:txBody>
        </p:sp>
        <p:sp>
          <p:nvSpPr>
            <p:cNvPr id="40" name="rc40"/>
            <p:cNvSpPr/>
            <p:nvPr/>
          </p:nvSpPr>
          <p:spPr>
            <a:xfrm>
              <a:off x="3364520" y="3289371"/>
              <a:ext cx="256020" cy="725746"/>
            </a:xfrm>
            <a:prstGeom prst="rect">
              <a:avLst/>
            </a:prstGeom>
            <a:solidFill>
              <a:srgbClr val="E2231A">
                <a:alpha val="100000"/>
              </a:srgbClr>
            </a:solidFill>
          </p:spPr>
          <p:txBody>
            <a:bodyPr/>
            <a:lstStyle/>
            <a:p/>
          </p:txBody>
        </p:sp>
        <p:sp>
          <p:nvSpPr>
            <p:cNvPr id="41" name="rc41"/>
            <p:cNvSpPr/>
            <p:nvPr/>
          </p:nvSpPr>
          <p:spPr>
            <a:xfrm>
              <a:off x="3648988" y="3334301"/>
              <a:ext cx="256020" cy="680816"/>
            </a:xfrm>
            <a:prstGeom prst="rect">
              <a:avLst/>
            </a:prstGeom>
            <a:solidFill>
              <a:srgbClr val="E2231A">
                <a:alpha val="100000"/>
              </a:srgbClr>
            </a:solidFill>
          </p:spPr>
          <p:txBody>
            <a:bodyPr/>
            <a:lstStyle/>
            <a:p/>
          </p:txBody>
        </p:sp>
        <p:sp>
          <p:nvSpPr>
            <p:cNvPr id="42" name="rc42"/>
            <p:cNvSpPr/>
            <p:nvPr/>
          </p:nvSpPr>
          <p:spPr>
            <a:xfrm>
              <a:off x="3933455" y="3411325"/>
              <a:ext cx="256020" cy="603792"/>
            </a:xfrm>
            <a:prstGeom prst="rect">
              <a:avLst/>
            </a:prstGeom>
            <a:solidFill>
              <a:srgbClr val="E2231A">
                <a:alpha val="100000"/>
              </a:srgbClr>
            </a:solidFill>
          </p:spPr>
          <p:txBody>
            <a:bodyPr/>
            <a:lstStyle/>
            <a:p/>
          </p:txBody>
        </p:sp>
        <p:sp>
          <p:nvSpPr>
            <p:cNvPr id="43" name="rc43"/>
            <p:cNvSpPr/>
            <p:nvPr/>
          </p:nvSpPr>
          <p:spPr>
            <a:xfrm>
              <a:off x="4217923" y="3435981"/>
              <a:ext cx="256020" cy="579136"/>
            </a:xfrm>
            <a:prstGeom prst="rect">
              <a:avLst/>
            </a:prstGeom>
            <a:solidFill>
              <a:srgbClr val="E2231A">
                <a:alpha val="100000"/>
              </a:srgbClr>
            </a:solidFill>
          </p:spPr>
          <p:txBody>
            <a:bodyPr/>
            <a:lstStyle/>
            <a:p/>
          </p:txBody>
        </p:sp>
        <p:sp>
          <p:nvSpPr>
            <p:cNvPr id="44" name="rc44"/>
            <p:cNvSpPr/>
            <p:nvPr/>
          </p:nvSpPr>
          <p:spPr>
            <a:xfrm>
              <a:off x="4502391" y="3444346"/>
              <a:ext cx="256020" cy="570771"/>
            </a:xfrm>
            <a:prstGeom prst="rect">
              <a:avLst/>
            </a:prstGeom>
            <a:solidFill>
              <a:srgbClr val="E2231A">
                <a:alpha val="100000"/>
              </a:srgbClr>
            </a:solidFill>
          </p:spPr>
          <p:txBody>
            <a:bodyPr/>
            <a:lstStyle/>
            <a:p/>
          </p:txBody>
        </p:sp>
        <p:sp>
          <p:nvSpPr>
            <p:cNvPr id="45" name="rc45"/>
            <p:cNvSpPr/>
            <p:nvPr/>
          </p:nvSpPr>
          <p:spPr>
            <a:xfrm>
              <a:off x="4786858" y="3430143"/>
              <a:ext cx="256020" cy="584974"/>
            </a:xfrm>
            <a:prstGeom prst="rect">
              <a:avLst/>
            </a:prstGeom>
            <a:solidFill>
              <a:srgbClr val="E2231A">
                <a:alpha val="100000"/>
              </a:srgbClr>
            </a:solidFill>
          </p:spPr>
          <p:txBody>
            <a:bodyPr/>
            <a:lstStyle/>
            <a:p/>
          </p:txBody>
        </p:sp>
        <p:sp>
          <p:nvSpPr>
            <p:cNvPr id="46" name="rc46"/>
            <p:cNvSpPr/>
            <p:nvPr/>
          </p:nvSpPr>
          <p:spPr>
            <a:xfrm>
              <a:off x="5071326" y="3430640"/>
              <a:ext cx="256020" cy="584477"/>
            </a:xfrm>
            <a:prstGeom prst="rect">
              <a:avLst/>
            </a:prstGeom>
            <a:solidFill>
              <a:srgbClr val="E2231A">
                <a:alpha val="100000"/>
              </a:srgbClr>
            </a:solidFill>
          </p:spPr>
          <p:txBody>
            <a:bodyPr/>
            <a:lstStyle/>
            <a:p/>
          </p:txBody>
        </p:sp>
        <p:sp>
          <p:nvSpPr>
            <p:cNvPr id="47" name="rc47"/>
            <p:cNvSpPr/>
            <p:nvPr/>
          </p:nvSpPr>
          <p:spPr>
            <a:xfrm>
              <a:off x="5355793" y="3442361"/>
              <a:ext cx="256020" cy="572756"/>
            </a:xfrm>
            <a:prstGeom prst="rect">
              <a:avLst/>
            </a:prstGeom>
            <a:solidFill>
              <a:srgbClr val="E2231A">
                <a:alpha val="100000"/>
              </a:srgbClr>
            </a:solidFill>
          </p:spPr>
          <p:txBody>
            <a:bodyPr/>
            <a:lstStyle/>
            <a:p/>
          </p:txBody>
        </p:sp>
        <p:sp>
          <p:nvSpPr>
            <p:cNvPr id="48" name="rc48"/>
            <p:cNvSpPr/>
            <p:nvPr/>
          </p:nvSpPr>
          <p:spPr>
            <a:xfrm>
              <a:off x="5640261" y="3452730"/>
              <a:ext cx="256020" cy="562387"/>
            </a:xfrm>
            <a:prstGeom prst="rect">
              <a:avLst/>
            </a:prstGeom>
            <a:solidFill>
              <a:srgbClr val="E2231A">
                <a:alpha val="100000"/>
              </a:srgbClr>
            </a:solidFill>
          </p:spPr>
          <p:txBody>
            <a:bodyPr/>
            <a:lstStyle/>
            <a:p/>
          </p:txBody>
        </p:sp>
        <p:sp>
          <p:nvSpPr>
            <p:cNvPr id="49" name="rc49"/>
            <p:cNvSpPr/>
            <p:nvPr/>
          </p:nvSpPr>
          <p:spPr>
            <a:xfrm>
              <a:off x="5924728" y="3466043"/>
              <a:ext cx="256020" cy="549075"/>
            </a:xfrm>
            <a:prstGeom prst="rect">
              <a:avLst/>
            </a:prstGeom>
            <a:solidFill>
              <a:srgbClr val="E2231A">
                <a:alpha val="100000"/>
              </a:srgbClr>
            </a:solidFill>
          </p:spPr>
          <p:txBody>
            <a:bodyPr/>
            <a:lstStyle/>
            <a:p/>
          </p:txBody>
        </p:sp>
        <p:sp>
          <p:nvSpPr>
            <p:cNvPr id="50" name="rc50"/>
            <p:cNvSpPr/>
            <p:nvPr/>
          </p:nvSpPr>
          <p:spPr>
            <a:xfrm>
              <a:off x="6209196" y="3478504"/>
              <a:ext cx="256020" cy="536613"/>
            </a:xfrm>
            <a:prstGeom prst="rect">
              <a:avLst/>
            </a:prstGeom>
            <a:solidFill>
              <a:srgbClr val="E2231A">
                <a:alpha val="100000"/>
              </a:srgbClr>
            </a:solidFill>
          </p:spPr>
          <p:txBody>
            <a:bodyPr/>
            <a:lstStyle/>
            <a:p/>
          </p:txBody>
        </p:sp>
        <p:sp>
          <p:nvSpPr>
            <p:cNvPr id="51" name="rc51"/>
            <p:cNvSpPr/>
            <p:nvPr/>
          </p:nvSpPr>
          <p:spPr>
            <a:xfrm>
              <a:off x="6493663" y="3517616"/>
              <a:ext cx="256020" cy="497501"/>
            </a:xfrm>
            <a:prstGeom prst="rect">
              <a:avLst/>
            </a:prstGeom>
            <a:solidFill>
              <a:srgbClr val="E2231A">
                <a:alpha val="100000"/>
              </a:srgbClr>
            </a:solidFill>
          </p:spPr>
          <p:txBody>
            <a:bodyPr/>
            <a:lstStyle/>
            <a:p/>
          </p:txBody>
        </p:sp>
        <p:sp>
          <p:nvSpPr>
            <p:cNvPr id="52" name="rc52"/>
            <p:cNvSpPr/>
            <p:nvPr/>
          </p:nvSpPr>
          <p:spPr>
            <a:xfrm>
              <a:off x="6778131" y="3519101"/>
              <a:ext cx="256020" cy="496016"/>
            </a:xfrm>
            <a:prstGeom prst="rect">
              <a:avLst/>
            </a:prstGeom>
            <a:solidFill>
              <a:srgbClr val="E2231A">
                <a:alpha val="100000"/>
              </a:srgbClr>
            </a:solidFill>
          </p:spPr>
          <p:txBody>
            <a:bodyPr/>
            <a:lstStyle/>
            <a:p/>
          </p:txBody>
        </p:sp>
        <p:sp>
          <p:nvSpPr>
            <p:cNvPr id="53" name="rc53"/>
            <p:cNvSpPr/>
            <p:nvPr/>
          </p:nvSpPr>
          <p:spPr>
            <a:xfrm>
              <a:off x="7062598" y="3449684"/>
              <a:ext cx="256020" cy="565433"/>
            </a:xfrm>
            <a:prstGeom prst="rect">
              <a:avLst/>
            </a:prstGeom>
            <a:solidFill>
              <a:srgbClr val="E2231A">
                <a:alpha val="100000"/>
              </a:srgbClr>
            </a:solidFill>
          </p:spPr>
          <p:txBody>
            <a:bodyPr/>
            <a:lstStyle/>
            <a:p/>
          </p:txBody>
        </p:sp>
        <p:sp>
          <p:nvSpPr>
            <p:cNvPr id="54" name="rc54"/>
            <p:cNvSpPr/>
            <p:nvPr/>
          </p:nvSpPr>
          <p:spPr>
            <a:xfrm>
              <a:off x="7347066" y="3390053"/>
              <a:ext cx="256020" cy="625065"/>
            </a:xfrm>
            <a:prstGeom prst="rect">
              <a:avLst/>
            </a:prstGeom>
            <a:solidFill>
              <a:srgbClr val="E2231A">
                <a:alpha val="100000"/>
              </a:srgbClr>
            </a:solidFill>
          </p:spPr>
          <p:txBody>
            <a:bodyPr/>
            <a:lstStyle/>
            <a:p/>
          </p:txBody>
        </p:sp>
        <p:sp>
          <p:nvSpPr>
            <p:cNvPr id="55" name="rc55"/>
            <p:cNvSpPr/>
            <p:nvPr/>
          </p:nvSpPr>
          <p:spPr>
            <a:xfrm>
              <a:off x="7631533" y="3456920"/>
              <a:ext cx="256020" cy="558197"/>
            </a:xfrm>
            <a:prstGeom prst="rect">
              <a:avLst/>
            </a:prstGeom>
            <a:solidFill>
              <a:srgbClr val="E2231A">
                <a:alpha val="100000"/>
              </a:srgbClr>
            </a:solidFill>
          </p:spPr>
          <p:txBody>
            <a:bodyPr/>
            <a:lstStyle/>
            <a:p/>
          </p:txBody>
        </p:sp>
        <p:sp>
          <p:nvSpPr>
            <p:cNvPr id="56" name="rc56"/>
            <p:cNvSpPr/>
            <p:nvPr/>
          </p:nvSpPr>
          <p:spPr>
            <a:xfrm>
              <a:off x="7916001" y="3444821"/>
              <a:ext cx="256020" cy="570297"/>
            </a:xfrm>
            <a:prstGeom prst="rect">
              <a:avLst/>
            </a:prstGeom>
            <a:solidFill>
              <a:srgbClr val="E2231A">
                <a:alpha val="100000"/>
              </a:srgbClr>
            </a:solidFill>
          </p:spPr>
          <p:txBody>
            <a:bodyPr/>
            <a:lstStyle/>
            <a:p/>
          </p:txBody>
        </p:sp>
        <p:sp>
          <p:nvSpPr>
            <p:cNvPr id="57" name="rc57"/>
            <p:cNvSpPr/>
            <p:nvPr/>
          </p:nvSpPr>
          <p:spPr>
            <a:xfrm>
              <a:off x="1373248" y="1366853"/>
              <a:ext cx="256020" cy="1697549"/>
            </a:xfrm>
            <a:prstGeom prst="rect">
              <a:avLst/>
            </a:prstGeom>
            <a:solidFill>
              <a:srgbClr val="B3B3B3">
                <a:alpha val="100000"/>
              </a:srgbClr>
            </a:solidFill>
          </p:spPr>
          <p:txBody>
            <a:bodyPr/>
            <a:lstStyle/>
            <a:p/>
          </p:txBody>
        </p:sp>
        <p:sp>
          <p:nvSpPr>
            <p:cNvPr id="58" name="rc58"/>
            <p:cNvSpPr/>
            <p:nvPr/>
          </p:nvSpPr>
          <p:spPr>
            <a:xfrm>
              <a:off x="1657715" y="1427538"/>
              <a:ext cx="256020" cy="1656132"/>
            </a:xfrm>
            <a:prstGeom prst="rect">
              <a:avLst/>
            </a:prstGeom>
            <a:solidFill>
              <a:srgbClr val="B3B3B3">
                <a:alpha val="100000"/>
              </a:srgbClr>
            </a:solidFill>
          </p:spPr>
          <p:txBody>
            <a:bodyPr/>
            <a:lstStyle/>
            <a:p/>
          </p:txBody>
        </p:sp>
        <p:sp>
          <p:nvSpPr>
            <p:cNvPr id="59" name="rc59"/>
            <p:cNvSpPr/>
            <p:nvPr/>
          </p:nvSpPr>
          <p:spPr>
            <a:xfrm>
              <a:off x="1942183" y="1414673"/>
              <a:ext cx="256020" cy="1653818"/>
            </a:xfrm>
            <a:prstGeom prst="rect">
              <a:avLst/>
            </a:prstGeom>
            <a:solidFill>
              <a:srgbClr val="B3B3B3">
                <a:alpha val="100000"/>
              </a:srgbClr>
            </a:solidFill>
          </p:spPr>
          <p:txBody>
            <a:bodyPr/>
            <a:lstStyle/>
            <a:p/>
          </p:txBody>
        </p:sp>
        <p:sp>
          <p:nvSpPr>
            <p:cNvPr id="60" name="rc60"/>
            <p:cNvSpPr/>
            <p:nvPr/>
          </p:nvSpPr>
          <p:spPr>
            <a:xfrm>
              <a:off x="2226650" y="1418239"/>
              <a:ext cx="256020" cy="1704930"/>
            </a:xfrm>
            <a:prstGeom prst="rect">
              <a:avLst/>
            </a:prstGeom>
            <a:solidFill>
              <a:srgbClr val="B3B3B3">
                <a:alpha val="100000"/>
              </a:srgbClr>
            </a:solidFill>
          </p:spPr>
          <p:txBody>
            <a:bodyPr/>
            <a:lstStyle/>
            <a:p/>
          </p:txBody>
        </p:sp>
        <p:sp>
          <p:nvSpPr>
            <p:cNvPr id="61" name="rc61"/>
            <p:cNvSpPr/>
            <p:nvPr/>
          </p:nvSpPr>
          <p:spPr>
            <a:xfrm>
              <a:off x="2511118" y="1457894"/>
              <a:ext cx="256020" cy="1723495"/>
            </a:xfrm>
            <a:prstGeom prst="rect">
              <a:avLst/>
            </a:prstGeom>
            <a:solidFill>
              <a:srgbClr val="B3B3B3">
                <a:alpha val="100000"/>
              </a:srgbClr>
            </a:solidFill>
          </p:spPr>
          <p:txBody>
            <a:bodyPr/>
            <a:lstStyle/>
            <a:p/>
          </p:txBody>
        </p:sp>
        <p:sp>
          <p:nvSpPr>
            <p:cNvPr id="62" name="rc62"/>
            <p:cNvSpPr/>
            <p:nvPr/>
          </p:nvSpPr>
          <p:spPr>
            <a:xfrm>
              <a:off x="2795585" y="1802175"/>
              <a:ext cx="256020" cy="1422068"/>
            </a:xfrm>
            <a:prstGeom prst="rect">
              <a:avLst/>
            </a:prstGeom>
            <a:solidFill>
              <a:srgbClr val="B3B3B3">
                <a:alpha val="100000"/>
              </a:srgbClr>
            </a:solidFill>
          </p:spPr>
          <p:txBody>
            <a:bodyPr/>
            <a:lstStyle/>
            <a:p/>
          </p:txBody>
        </p:sp>
        <p:sp>
          <p:nvSpPr>
            <p:cNvPr id="63" name="rc63"/>
            <p:cNvSpPr/>
            <p:nvPr/>
          </p:nvSpPr>
          <p:spPr>
            <a:xfrm>
              <a:off x="3080053" y="1861671"/>
              <a:ext cx="256020" cy="1414377"/>
            </a:xfrm>
            <a:prstGeom prst="rect">
              <a:avLst/>
            </a:prstGeom>
            <a:solidFill>
              <a:srgbClr val="B3B3B3">
                <a:alpha val="100000"/>
              </a:srgbClr>
            </a:solidFill>
          </p:spPr>
          <p:txBody>
            <a:bodyPr/>
            <a:lstStyle/>
            <a:p/>
          </p:txBody>
        </p:sp>
        <p:sp>
          <p:nvSpPr>
            <p:cNvPr id="64" name="rc64"/>
            <p:cNvSpPr/>
            <p:nvPr/>
          </p:nvSpPr>
          <p:spPr>
            <a:xfrm>
              <a:off x="3364520" y="1873495"/>
              <a:ext cx="256020" cy="1415876"/>
            </a:xfrm>
            <a:prstGeom prst="rect">
              <a:avLst/>
            </a:prstGeom>
            <a:solidFill>
              <a:srgbClr val="B3B3B3">
                <a:alpha val="100000"/>
              </a:srgbClr>
            </a:solidFill>
          </p:spPr>
          <p:txBody>
            <a:bodyPr/>
            <a:lstStyle/>
            <a:p/>
          </p:txBody>
        </p:sp>
        <p:sp>
          <p:nvSpPr>
            <p:cNvPr id="65" name="rc65"/>
            <p:cNvSpPr/>
            <p:nvPr/>
          </p:nvSpPr>
          <p:spPr>
            <a:xfrm>
              <a:off x="3648988" y="1933586"/>
              <a:ext cx="256020" cy="1400715"/>
            </a:xfrm>
            <a:prstGeom prst="rect">
              <a:avLst/>
            </a:prstGeom>
            <a:solidFill>
              <a:srgbClr val="B3B3B3">
                <a:alpha val="100000"/>
              </a:srgbClr>
            </a:solidFill>
          </p:spPr>
          <p:txBody>
            <a:bodyPr/>
            <a:lstStyle/>
            <a:p/>
          </p:txBody>
        </p:sp>
        <p:sp>
          <p:nvSpPr>
            <p:cNvPr id="66" name="rc66"/>
            <p:cNvSpPr/>
            <p:nvPr/>
          </p:nvSpPr>
          <p:spPr>
            <a:xfrm>
              <a:off x="3933455" y="2005547"/>
              <a:ext cx="256020" cy="1405778"/>
            </a:xfrm>
            <a:prstGeom prst="rect">
              <a:avLst/>
            </a:prstGeom>
            <a:solidFill>
              <a:srgbClr val="B3B3B3">
                <a:alpha val="100000"/>
              </a:srgbClr>
            </a:solidFill>
          </p:spPr>
          <p:txBody>
            <a:bodyPr/>
            <a:lstStyle/>
            <a:p/>
          </p:txBody>
        </p:sp>
        <p:sp>
          <p:nvSpPr>
            <p:cNvPr id="67" name="rc67"/>
            <p:cNvSpPr/>
            <p:nvPr/>
          </p:nvSpPr>
          <p:spPr>
            <a:xfrm>
              <a:off x="4217923" y="2024012"/>
              <a:ext cx="256020" cy="1411969"/>
            </a:xfrm>
            <a:prstGeom prst="rect">
              <a:avLst/>
            </a:prstGeom>
            <a:solidFill>
              <a:srgbClr val="B3B3B3">
                <a:alpha val="100000"/>
              </a:srgbClr>
            </a:solidFill>
          </p:spPr>
          <p:txBody>
            <a:bodyPr/>
            <a:lstStyle/>
            <a:p/>
          </p:txBody>
        </p:sp>
        <p:sp>
          <p:nvSpPr>
            <p:cNvPr id="68" name="rc68"/>
            <p:cNvSpPr/>
            <p:nvPr/>
          </p:nvSpPr>
          <p:spPr>
            <a:xfrm>
              <a:off x="4502391" y="2229693"/>
              <a:ext cx="256020" cy="1214653"/>
            </a:xfrm>
            <a:prstGeom prst="rect">
              <a:avLst/>
            </a:prstGeom>
            <a:solidFill>
              <a:srgbClr val="B3B3B3">
                <a:alpha val="100000"/>
              </a:srgbClr>
            </a:solidFill>
          </p:spPr>
          <p:txBody>
            <a:bodyPr/>
            <a:lstStyle/>
            <a:p/>
          </p:txBody>
        </p:sp>
        <p:sp>
          <p:nvSpPr>
            <p:cNvPr id="69" name="rc69"/>
            <p:cNvSpPr/>
            <p:nvPr/>
          </p:nvSpPr>
          <p:spPr>
            <a:xfrm>
              <a:off x="4786858" y="2332562"/>
              <a:ext cx="256020" cy="1097581"/>
            </a:xfrm>
            <a:prstGeom prst="rect">
              <a:avLst/>
            </a:prstGeom>
            <a:solidFill>
              <a:srgbClr val="B3B3B3">
                <a:alpha val="100000"/>
              </a:srgbClr>
            </a:solidFill>
          </p:spPr>
          <p:txBody>
            <a:bodyPr/>
            <a:lstStyle/>
            <a:p/>
          </p:txBody>
        </p:sp>
        <p:sp>
          <p:nvSpPr>
            <p:cNvPr id="70" name="rc70"/>
            <p:cNvSpPr/>
            <p:nvPr/>
          </p:nvSpPr>
          <p:spPr>
            <a:xfrm>
              <a:off x="5071326" y="2481996"/>
              <a:ext cx="256020" cy="948643"/>
            </a:xfrm>
            <a:prstGeom prst="rect">
              <a:avLst/>
            </a:prstGeom>
            <a:solidFill>
              <a:srgbClr val="B3B3B3">
                <a:alpha val="100000"/>
              </a:srgbClr>
            </a:solidFill>
          </p:spPr>
          <p:txBody>
            <a:bodyPr/>
            <a:lstStyle/>
            <a:p/>
          </p:txBody>
        </p:sp>
        <p:sp>
          <p:nvSpPr>
            <p:cNvPr id="71" name="rc71"/>
            <p:cNvSpPr/>
            <p:nvPr/>
          </p:nvSpPr>
          <p:spPr>
            <a:xfrm>
              <a:off x="5355793" y="2558347"/>
              <a:ext cx="256020" cy="884013"/>
            </a:xfrm>
            <a:prstGeom prst="rect">
              <a:avLst/>
            </a:prstGeom>
            <a:solidFill>
              <a:srgbClr val="B3B3B3">
                <a:alpha val="100000"/>
              </a:srgbClr>
            </a:solidFill>
          </p:spPr>
          <p:txBody>
            <a:bodyPr/>
            <a:lstStyle/>
            <a:p/>
          </p:txBody>
        </p:sp>
        <p:sp>
          <p:nvSpPr>
            <p:cNvPr id="72" name="rc72"/>
            <p:cNvSpPr/>
            <p:nvPr/>
          </p:nvSpPr>
          <p:spPr>
            <a:xfrm>
              <a:off x="5640261" y="2681841"/>
              <a:ext cx="256020" cy="770889"/>
            </a:xfrm>
            <a:prstGeom prst="rect">
              <a:avLst/>
            </a:prstGeom>
            <a:solidFill>
              <a:srgbClr val="B3B3B3">
                <a:alpha val="100000"/>
              </a:srgbClr>
            </a:solidFill>
          </p:spPr>
          <p:txBody>
            <a:bodyPr/>
            <a:lstStyle/>
            <a:p/>
          </p:txBody>
        </p:sp>
        <p:sp>
          <p:nvSpPr>
            <p:cNvPr id="73" name="rc73"/>
            <p:cNvSpPr/>
            <p:nvPr/>
          </p:nvSpPr>
          <p:spPr>
            <a:xfrm>
              <a:off x="5924728" y="2836510"/>
              <a:ext cx="256020" cy="629533"/>
            </a:xfrm>
            <a:prstGeom prst="rect">
              <a:avLst/>
            </a:prstGeom>
            <a:solidFill>
              <a:srgbClr val="B3B3B3">
                <a:alpha val="100000"/>
              </a:srgbClr>
            </a:solidFill>
          </p:spPr>
          <p:txBody>
            <a:bodyPr/>
            <a:lstStyle/>
            <a:p/>
          </p:txBody>
        </p:sp>
        <p:sp>
          <p:nvSpPr>
            <p:cNvPr id="74" name="rc74"/>
            <p:cNvSpPr/>
            <p:nvPr/>
          </p:nvSpPr>
          <p:spPr>
            <a:xfrm>
              <a:off x="6209196" y="2873000"/>
              <a:ext cx="256020" cy="605503"/>
            </a:xfrm>
            <a:prstGeom prst="rect">
              <a:avLst/>
            </a:prstGeom>
            <a:solidFill>
              <a:srgbClr val="B3B3B3">
                <a:alpha val="100000"/>
              </a:srgbClr>
            </a:solidFill>
          </p:spPr>
          <p:txBody>
            <a:bodyPr/>
            <a:lstStyle/>
            <a:p/>
          </p:txBody>
        </p:sp>
        <p:sp>
          <p:nvSpPr>
            <p:cNvPr id="75" name="rc75"/>
            <p:cNvSpPr/>
            <p:nvPr/>
          </p:nvSpPr>
          <p:spPr>
            <a:xfrm>
              <a:off x="6493663" y="2929863"/>
              <a:ext cx="256020" cy="587753"/>
            </a:xfrm>
            <a:prstGeom prst="rect">
              <a:avLst/>
            </a:prstGeom>
            <a:solidFill>
              <a:srgbClr val="B3B3B3">
                <a:alpha val="100000"/>
              </a:srgbClr>
            </a:solidFill>
          </p:spPr>
          <p:txBody>
            <a:bodyPr/>
            <a:lstStyle/>
            <a:p/>
          </p:txBody>
        </p:sp>
        <p:sp>
          <p:nvSpPr>
            <p:cNvPr id="76" name="rc76"/>
            <p:cNvSpPr/>
            <p:nvPr/>
          </p:nvSpPr>
          <p:spPr>
            <a:xfrm>
              <a:off x="6778131" y="2972162"/>
              <a:ext cx="256020" cy="546939"/>
            </a:xfrm>
            <a:prstGeom prst="rect">
              <a:avLst/>
            </a:prstGeom>
            <a:solidFill>
              <a:srgbClr val="B3B3B3">
                <a:alpha val="100000"/>
              </a:srgbClr>
            </a:solidFill>
          </p:spPr>
          <p:txBody>
            <a:bodyPr/>
            <a:lstStyle/>
            <a:p/>
          </p:txBody>
        </p:sp>
        <p:sp>
          <p:nvSpPr>
            <p:cNvPr id="77" name="rc77"/>
            <p:cNvSpPr/>
            <p:nvPr/>
          </p:nvSpPr>
          <p:spPr>
            <a:xfrm>
              <a:off x="7062598" y="3002768"/>
              <a:ext cx="256020" cy="446916"/>
            </a:xfrm>
            <a:prstGeom prst="rect">
              <a:avLst/>
            </a:prstGeom>
            <a:solidFill>
              <a:srgbClr val="B3B3B3">
                <a:alpha val="100000"/>
              </a:srgbClr>
            </a:solidFill>
          </p:spPr>
          <p:txBody>
            <a:bodyPr/>
            <a:lstStyle/>
            <a:p/>
          </p:txBody>
        </p:sp>
        <p:sp>
          <p:nvSpPr>
            <p:cNvPr id="78" name="rc78"/>
            <p:cNvSpPr/>
            <p:nvPr/>
          </p:nvSpPr>
          <p:spPr>
            <a:xfrm>
              <a:off x="7347066" y="2996346"/>
              <a:ext cx="256020" cy="393706"/>
            </a:xfrm>
            <a:prstGeom prst="rect">
              <a:avLst/>
            </a:prstGeom>
            <a:solidFill>
              <a:srgbClr val="B3B3B3">
                <a:alpha val="100000"/>
              </a:srgbClr>
            </a:solidFill>
          </p:spPr>
          <p:txBody>
            <a:bodyPr/>
            <a:lstStyle/>
            <a:p/>
          </p:txBody>
        </p:sp>
        <p:sp>
          <p:nvSpPr>
            <p:cNvPr id="79" name="rc79"/>
            <p:cNvSpPr/>
            <p:nvPr/>
          </p:nvSpPr>
          <p:spPr>
            <a:xfrm>
              <a:off x="7631533" y="3099978"/>
              <a:ext cx="256020" cy="356942"/>
            </a:xfrm>
            <a:prstGeom prst="rect">
              <a:avLst/>
            </a:prstGeom>
            <a:solidFill>
              <a:srgbClr val="B3B3B3">
                <a:alpha val="100000"/>
              </a:srgbClr>
            </a:solidFill>
          </p:spPr>
          <p:txBody>
            <a:bodyPr/>
            <a:lstStyle/>
            <a:p/>
          </p:txBody>
        </p:sp>
        <p:sp>
          <p:nvSpPr>
            <p:cNvPr id="80" name="rc80"/>
            <p:cNvSpPr/>
            <p:nvPr/>
          </p:nvSpPr>
          <p:spPr>
            <a:xfrm>
              <a:off x="7916001" y="3128579"/>
              <a:ext cx="256020" cy="316241"/>
            </a:xfrm>
            <a:prstGeom prst="rect">
              <a:avLst/>
            </a:prstGeom>
            <a:solidFill>
              <a:srgbClr val="B3B3B3">
                <a:alpha val="100000"/>
              </a:srgbClr>
            </a:solidFill>
          </p:spPr>
          <p:txBody>
            <a:bodyPr/>
            <a:lstStyle/>
            <a:p/>
          </p:txBody>
        </p:sp>
        <p:sp>
          <p:nvSpPr>
            <p:cNvPr id="81" name="pl81"/>
            <p:cNvSpPr/>
            <p:nvPr/>
          </p:nvSpPr>
          <p:spPr>
            <a:xfrm>
              <a:off x="1501258" y="1297111"/>
              <a:ext cx="6542753" cy="474070"/>
            </a:xfrm>
            <a:custGeom>
              <a:avLst/>
              <a:pathLst>
                <a:path w="6542753" h="474070">
                  <a:moveTo>
                    <a:pt x="0" y="474070"/>
                  </a:moveTo>
                  <a:lnTo>
                    <a:pt x="284467" y="442466"/>
                  </a:lnTo>
                  <a:lnTo>
                    <a:pt x="568935" y="442466"/>
                  </a:lnTo>
                  <a:lnTo>
                    <a:pt x="853402" y="410861"/>
                  </a:lnTo>
                  <a:lnTo>
                    <a:pt x="1137870" y="347651"/>
                  </a:lnTo>
                  <a:lnTo>
                    <a:pt x="1422337" y="284442"/>
                  </a:lnTo>
                  <a:lnTo>
                    <a:pt x="1706805" y="252837"/>
                  </a:lnTo>
                  <a:lnTo>
                    <a:pt x="1991272" y="221233"/>
                  </a:lnTo>
                  <a:lnTo>
                    <a:pt x="2275740" y="158023"/>
                  </a:lnTo>
                  <a:lnTo>
                    <a:pt x="2560207" y="94814"/>
                  </a:lnTo>
                  <a:lnTo>
                    <a:pt x="2844675" y="63209"/>
                  </a:lnTo>
                  <a:lnTo>
                    <a:pt x="3129142" y="63209"/>
                  </a:lnTo>
                  <a:lnTo>
                    <a:pt x="3413610" y="63209"/>
                  </a:lnTo>
                  <a:lnTo>
                    <a:pt x="3698077" y="63209"/>
                  </a:lnTo>
                  <a:lnTo>
                    <a:pt x="3982545" y="63209"/>
                  </a:lnTo>
                  <a:lnTo>
                    <a:pt x="4267013" y="63209"/>
                  </a:lnTo>
                  <a:lnTo>
                    <a:pt x="4551480" y="31604"/>
                  </a:lnTo>
                  <a:lnTo>
                    <a:pt x="4835948" y="31604"/>
                  </a:lnTo>
                  <a:lnTo>
                    <a:pt x="5120415" y="0"/>
                  </a:lnTo>
                  <a:lnTo>
                    <a:pt x="5404883" y="0"/>
                  </a:lnTo>
                  <a:lnTo>
                    <a:pt x="5689350" y="94814"/>
                  </a:lnTo>
                  <a:lnTo>
                    <a:pt x="5973818" y="158023"/>
                  </a:lnTo>
                  <a:lnTo>
                    <a:pt x="6258285" y="94814"/>
                  </a:lnTo>
                  <a:lnTo>
                    <a:pt x="6542753" y="94814"/>
                  </a:lnTo>
                </a:path>
              </a:pathLst>
            </a:custGeom>
            <a:ln w="27101" cap="flat">
              <a:solidFill>
                <a:srgbClr val="0058AB">
                  <a:alpha val="80000"/>
                </a:srgbClr>
              </a:solidFill>
              <a:prstDash val="solid"/>
              <a:round/>
            </a:ln>
          </p:spPr>
          <p:txBody>
            <a:bodyPr/>
            <a:lstStyle/>
            <a:p/>
          </p:txBody>
        </p:sp>
        <p:sp>
          <p:nvSpPr>
            <p:cNvPr id="82" name="pl82"/>
            <p:cNvSpPr/>
            <p:nvPr/>
          </p:nvSpPr>
          <p:spPr>
            <a:xfrm>
              <a:off x="1501258" y="1676368"/>
              <a:ext cx="6542753" cy="1801469"/>
            </a:xfrm>
            <a:custGeom>
              <a:avLst/>
              <a:pathLst>
                <a:path w="6542753" h="1801469">
                  <a:moveTo>
                    <a:pt x="0" y="1801469"/>
                  </a:moveTo>
                  <a:lnTo>
                    <a:pt x="284467" y="1738259"/>
                  </a:lnTo>
                  <a:lnTo>
                    <a:pt x="568935" y="1706655"/>
                  </a:lnTo>
                  <a:lnTo>
                    <a:pt x="853402" y="1706655"/>
                  </a:lnTo>
                  <a:lnTo>
                    <a:pt x="1137870" y="1643445"/>
                  </a:lnTo>
                  <a:lnTo>
                    <a:pt x="1422337" y="1327398"/>
                  </a:lnTo>
                  <a:lnTo>
                    <a:pt x="1706805" y="1264189"/>
                  </a:lnTo>
                  <a:lnTo>
                    <a:pt x="1991272" y="1232584"/>
                  </a:lnTo>
                  <a:lnTo>
                    <a:pt x="2275740" y="1169374"/>
                  </a:lnTo>
                  <a:lnTo>
                    <a:pt x="2560207" y="1074560"/>
                  </a:lnTo>
                  <a:lnTo>
                    <a:pt x="2844675" y="1042955"/>
                  </a:lnTo>
                  <a:lnTo>
                    <a:pt x="3129142" y="821722"/>
                  </a:lnTo>
                  <a:lnTo>
                    <a:pt x="3413610" y="695303"/>
                  </a:lnTo>
                  <a:lnTo>
                    <a:pt x="3698077" y="568885"/>
                  </a:lnTo>
                  <a:lnTo>
                    <a:pt x="3982545" y="474070"/>
                  </a:lnTo>
                  <a:lnTo>
                    <a:pt x="4267013" y="347651"/>
                  </a:lnTo>
                  <a:lnTo>
                    <a:pt x="4551480" y="221233"/>
                  </a:lnTo>
                  <a:lnTo>
                    <a:pt x="4835948" y="189628"/>
                  </a:lnTo>
                  <a:lnTo>
                    <a:pt x="5120415" y="126418"/>
                  </a:lnTo>
                  <a:lnTo>
                    <a:pt x="5404883" y="94814"/>
                  </a:lnTo>
                  <a:lnTo>
                    <a:pt x="5689350" y="94814"/>
                  </a:lnTo>
                  <a:lnTo>
                    <a:pt x="5973818" y="94814"/>
                  </a:lnTo>
                  <a:lnTo>
                    <a:pt x="6258285" y="31604"/>
                  </a:lnTo>
                  <a:lnTo>
                    <a:pt x="6542753" y="0"/>
                  </a:lnTo>
                </a:path>
              </a:pathLst>
            </a:custGeom>
            <a:ln w="27101" cap="flat">
              <a:solidFill>
                <a:srgbClr val="333333">
                  <a:alpha val="80000"/>
                </a:srgbClr>
              </a:solidFill>
              <a:prstDash val="solid"/>
              <a:round/>
            </a:ln>
          </p:spPr>
          <p:txBody>
            <a:bodyPr/>
            <a:lstStyle/>
            <a:p/>
          </p:txBody>
        </p:sp>
        <p:sp>
          <p:nvSpPr>
            <p:cNvPr id="83" name="tx83"/>
            <p:cNvSpPr/>
            <p:nvPr/>
          </p:nvSpPr>
          <p:spPr>
            <a:xfrm>
              <a:off x="6835803" y="111413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84" name="tx84"/>
            <p:cNvSpPr/>
            <p:nvPr/>
          </p:nvSpPr>
          <p:spPr>
            <a:xfrm>
              <a:off x="7120271" y="120888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85" name="tx85"/>
            <p:cNvSpPr/>
            <p:nvPr/>
          </p:nvSpPr>
          <p:spPr>
            <a:xfrm>
              <a:off x="7404738" y="1272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86" name="tx86"/>
            <p:cNvSpPr/>
            <p:nvPr/>
          </p:nvSpPr>
          <p:spPr>
            <a:xfrm>
              <a:off x="7689206" y="120888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87" name="tx87"/>
            <p:cNvSpPr/>
            <p:nvPr/>
          </p:nvSpPr>
          <p:spPr>
            <a:xfrm>
              <a:off x="7973673" y="120888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88" name="tx88"/>
            <p:cNvSpPr/>
            <p:nvPr/>
          </p:nvSpPr>
          <p:spPr>
            <a:xfrm>
              <a:off x="6835803" y="183418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71</a:t>
              </a:r>
            </a:p>
          </p:txBody>
        </p:sp>
        <p:sp>
          <p:nvSpPr>
            <p:cNvPr id="89" name="tx89"/>
            <p:cNvSpPr/>
            <p:nvPr/>
          </p:nvSpPr>
          <p:spPr>
            <a:xfrm>
              <a:off x="7120271" y="183418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71</a:t>
              </a:r>
            </a:p>
          </p:txBody>
        </p:sp>
        <p:sp>
          <p:nvSpPr>
            <p:cNvPr id="90" name="tx90"/>
            <p:cNvSpPr/>
            <p:nvPr/>
          </p:nvSpPr>
          <p:spPr>
            <a:xfrm>
              <a:off x="7404738" y="183418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71</a:t>
              </a:r>
            </a:p>
          </p:txBody>
        </p:sp>
        <p:sp>
          <p:nvSpPr>
            <p:cNvPr id="91" name="tx91"/>
            <p:cNvSpPr/>
            <p:nvPr/>
          </p:nvSpPr>
          <p:spPr>
            <a:xfrm>
              <a:off x="7689206" y="176936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73</a:t>
              </a:r>
            </a:p>
          </p:txBody>
        </p:sp>
        <p:sp>
          <p:nvSpPr>
            <p:cNvPr id="92" name="tx92"/>
            <p:cNvSpPr/>
            <p:nvPr/>
          </p:nvSpPr>
          <p:spPr>
            <a:xfrm>
              <a:off x="7973673" y="1739740"/>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93" name="tx93"/>
            <p:cNvSpPr/>
            <p:nvPr/>
          </p:nvSpPr>
          <p:spPr>
            <a:xfrm>
              <a:off x="1440968" y="349926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94" name="tx94"/>
            <p:cNvSpPr/>
            <p:nvPr/>
          </p:nvSpPr>
          <p:spPr>
            <a:xfrm>
              <a:off x="2863306" y="357918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95" name="tx95"/>
            <p:cNvSpPr/>
            <p:nvPr/>
          </p:nvSpPr>
          <p:spPr>
            <a:xfrm>
              <a:off x="4285644" y="368505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96" name="tx96"/>
            <p:cNvSpPr/>
            <p:nvPr/>
          </p:nvSpPr>
          <p:spPr>
            <a:xfrm>
              <a:off x="5707981" y="369480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97" name="tx97"/>
            <p:cNvSpPr/>
            <p:nvPr/>
          </p:nvSpPr>
          <p:spPr>
            <a:xfrm>
              <a:off x="6845852" y="37266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98" name="tx98"/>
            <p:cNvSpPr/>
            <p:nvPr/>
          </p:nvSpPr>
          <p:spPr>
            <a:xfrm>
              <a:off x="7130319" y="369328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99" name="tx99"/>
            <p:cNvSpPr/>
            <p:nvPr/>
          </p:nvSpPr>
          <p:spPr>
            <a:xfrm>
              <a:off x="7414787" y="36634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00" name="tx100"/>
            <p:cNvSpPr/>
            <p:nvPr/>
          </p:nvSpPr>
          <p:spPr>
            <a:xfrm>
              <a:off x="7699254" y="36969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01" name="tx101"/>
            <p:cNvSpPr/>
            <p:nvPr/>
          </p:nvSpPr>
          <p:spPr>
            <a:xfrm>
              <a:off x="7983722" y="369085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02" name="tx102"/>
            <p:cNvSpPr/>
            <p:nvPr/>
          </p:nvSpPr>
          <p:spPr>
            <a:xfrm>
              <a:off x="1440968" y="21751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103" name="tx103"/>
            <p:cNvSpPr/>
            <p:nvPr/>
          </p:nvSpPr>
          <p:spPr>
            <a:xfrm>
              <a:off x="2863306" y="2474146"/>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04" name="tx104"/>
            <p:cNvSpPr/>
            <p:nvPr/>
          </p:nvSpPr>
          <p:spPr>
            <a:xfrm>
              <a:off x="4285644" y="2690933"/>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05" name="tx105"/>
            <p:cNvSpPr/>
            <p:nvPr/>
          </p:nvSpPr>
          <p:spPr>
            <a:xfrm>
              <a:off x="5707981" y="302679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106" name="tx106"/>
            <p:cNvSpPr/>
            <p:nvPr/>
          </p:nvSpPr>
          <p:spPr>
            <a:xfrm>
              <a:off x="6845852" y="320651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07" name="tx107"/>
            <p:cNvSpPr/>
            <p:nvPr/>
          </p:nvSpPr>
          <p:spPr>
            <a:xfrm>
              <a:off x="7130319" y="318710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8" name="tx108"/>
            <p:cNvSpPr/>
            <p:nvPr/>
          </p:nvSpPr>
          <p:spPr>
            <a:xfrm>
              <a:off x="7414787" y="31527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09" name="tx109"/>
            <p:cNvSpPr/>
            <p:nvPr/>
          </p:nvSpPr>
          <p:spPr>
            <a:xfrm>
              <a:off x="7699254" y="323933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10" name="tx110"/>
            <p:cNvSpPr/>
            <p:nvPr/>
          </p:nvSpPr>
          <p:spPr>
            <a:xfrm>
              <a:off x="7983722" y="324758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11" name="tx111"/>
            <p:cNvSpPr/>
            <p:nvPr/>
          </p:nvSpPr>
          <p:spPr>
            <a:xfrm>
              <a:off x="1410824" y="106153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103</a:t>
              </a:r>
            </a:p>
          </p:txBody>
        </p:sp>
        <p:sp>
          <p:nvSpPr>
            <p:cNvPr id="112" name="tx112"/>
            <p:cNvSpPr/>
            <p:nvPr/>
          </p:nvSpPr>
          <p:spPr>
            <a:xfrm>
              <a:off x="2863306" y="15404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13" name="tx113"/>
            <p:cNvSpPr/>
            <p:nvPr/>
          </p:nvSpPr>
          <p:spPr>
            <a:xfrm>
              <a:off x="4285644" y="17844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114" name="tx114"/>
            <p:cNvSpPr/>
            <p:nvPr/>
          </p:nvSpPr>
          <p:spPr>
            <a:xfrm>
              <a:off x="5707981" y="25080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115" name="tx115"/>
            <p:cNvSpPr/>
            <p:nvPr/>
          </p:nvSpPr>
          <p:spPr>
            <a:xfrm>
              <a:off x="6845852" y="28287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116" name="tx116"/>
            <p:cNvSpPr/>
            <p:nvPr/>
          </p:nvSpPr>
          <p:spPr>
            <a:xfrm>
              <a:off x="7130319" y="28610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117" name="tx117"/>
            <p:cNvSpPr/>
            <p:nvPr/>
          </p:nvSpPr>
          <p:spPr>
            <a:xfrm>
              <a:off x="7414787" y="2854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118" name="tx118"/>
            <p:cNvSpPr/>
            <p:nvPr/>
          </p:nvSpPr>
          <p:spPr>
            <a:xfrm>
              <a:off x="7699254" y="29679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119" name="tx119"/>
            <p:cNvSpPr/>
            <p:nvPr/>
          </p:nvSpPr>
          <p:spPr>
            <a:xfrm>
              <a:off x="7983722" y="29994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120" name="tx120"/>
            <p:cNvSpPr/>
            <p:nvPr/>
          </p:nvSpPr>
          <p:spPr>
            <a:xfrm>
              <a:off x="758971" y="3958265"/>
              <a:ext cx="211708"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0M</a:t>
              </a:r>
            </a:p>
          </p:txBody>
        </p:sp>
        <p:sp>
          <p:nvSpPr>
            <p:cNvPr id="121" name="tx121"/>
            <p:cNvSpPr/>
            <p:nvPr/>
          </p:nvSpPr>
          <p:spPr>
            <a:xfrm>
              <a:off x="674213" y="3317057"/>
              <a:ext cx="296465"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25M</a:t>
              </a:r>
            </a:p>
          </p:txBody>
        </p:sp>
        <p:sp>
          <p:nvSpPr>
            <p:cNvPr id="122" name="tx122"/>
            <p:cNvSpPr/>
            <p:nvPr/>
          </p:nvSpPr>
          <p:spPr>
            <a:xfrm>
              <a:off x="674213" y="2675849"/>
              <a:ext cx="296465"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50M</a:t>
              </a:r>
            </a:p>
          </p:txBody>
        </p:sp>
        <p:sp>
          <p:nvSpPr>
            <p:cNvPr id="123" name="tx123"/>
            <p:cNvSpPr/>
            <p:nvPr/>
          </p:nvSpPr>
          <p:spPr>
            <a:xfrm>
              <a:off x="674213" y="2035087"/>
              <a:ext cx="296465" cy="11095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75M</a:t>
              </a:r>
            </a:p>
          </p:txBody>
        </p:sp>
        <p:sp>
          <p:nvSpPr>
            <p:cNvPr id="124" name="tx124"/>
            <p:cNvSpPr/>
            <p:nvPr/>
          </p:nvSpPr>
          <p:spPr>
            <a:xfrm>
              <a:off x="589456" y="1393433"/>
              <a:ext cx="381223"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100M</a:t>
              </a:r>
            </a:p>
          </p:txBody>
        </p:sp>
        <p:sp>
          <p:nvSpPr>
            <p:cNvPr id="125" name="tx125"/>
            <p:cNvSpPr/>
            <p:nvPr/>
          </p:nvSpPr>
          <p:spPr>
            <a:xfrm>
              <a:off x="589456" y="752225"/>
              <a:ext cx="381223"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125M</a:t>
              </a:r>
            </a:p>
          </p:txBody>
        </p:sp>
        <p:sp>
          <p:nvSpPr>
            <p:cNvPr id="126" name="tx126"/>
            <p:cNvSpPr/>
            <p:nvPr/>
          </p:nvSpPr>
          <p:spPr>
            <a:xfrm>
              <a:off x="8574591" y="3958265"/>
              <a:ext cx="84757"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0</a:t>
              </a:r>
            </a:p>
          </p:txBody>
        </p:sp>
        <p:sp>
          <p:nvSpPr>
            <p:cNvPr id="127" name="tx127"/>
            <p:cNvSpPr/>
            <p:nvPr/>
          </p:nvSpPr>
          <p:spPr>
            <a:xfrm>
              <a:off x="8574591" y="3168147"/>
              <a:ext cx="169515"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25</a:t>
              </a:r>
            </a:p>
          </p:txBody>
        </p:sp>
        <p:sp>
          <p:nvSpPr>
            <p:cNvPr id="128" name="tx128"/>
            <p:cNvSpPr/>
            <p:nvPr/>
          </p:nvSpPr>
          <p:spPr>
            <a:xfrm>
              <a:off x="8574591" y="2378029"/>
              <a:ext cx="169515"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50</a:t>
              </a:r>
            </a:p>
          </p:txBody>
        </p:sp>
        <p:sp>
          <p:nvSpPr>
            <p:cNvPr id="129" name="tx129"/>
            <p:cNvSpPr/>
            <p:nvPr/>
          </p:nvSpPr>
          <p:spPr>
            <a:xfrm>
              <a:off x="8574591" y="1589771"/>
              <a:ext cx="1695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75</a:t>
              </a:r>
            </a:p>
          </p:txBody>
        </p:sp>
        <p:sp>
          <p:nvSpPr>
            <p:cNvPr id="130" name="tx130"/>
            <p:cNvSpPr/>
            <p:nvPr/>
          </p:nvSpPr>
          <p:spPr>
            <a:xfrm>
              <a:off x="8574591" y="797793"/>
              <a:ext cx="254272"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100</a:t>
              </a:r>
            </a:p>
          </p:txBody>
        </p:sp>
        <p:sp>
          <p:nvSpPr>
            <p:cNvPr id="131" name="tx131"/>
            <p:cNvSpPr/>
            <p:nvPr/>
          </p:nvSpPr>
          <p:spPr>
            <a:xfrm rot="-5400000">
              <a:off x="1330589"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2000</a:t>
              </a:r>
            </a:p>
          </p:txBody>
        </p:sp>
        <p:sp>
          <p:nvSpPr>
            <p:cNvPr id="132" name="tx132"/>
            <p:cNvSpPr/>
            <p:nvPr/>
          </p:nvSpPr>
          <p:spPr>
            <a:xfrm rot="-5400000">
              <a:off x="2752927"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2005</a:t>
              </a:r>
            </a:p>
          </p:txBody>
        </p:sp>
        <p:sp>
          <p:nvSpPr>
            <p:cNvPr id="133" name="tx133"/>
            <p:cNvSpPr/>
            <p:nvPr/>
          </p:nvSpPr>
          <p:spPr>
            <a:xfrm rot="-5400000">
              <a:off x="4175265"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2010</a:t>
              </a:r>
            </a:p>
          </p:txBody>
        </p:sp>
        <p:sp>
          <p:nvSpPr>
            <p:cNvPr id="134" name="tx134"/>
            <p:cNvSpPr/>
            <p:nvPr/>
          </p:nvSpPr>
          <p:spPr>
            <a:xfrm rot="-5400000">
              <a:off x="5597602"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2015</a:t>
              </a:r>
            </a:p>
          </p:txBody>
        </p:sp>
        <p:sp>
          <p:nvSpPr>
            <p:cNvPr id="135" name="tx135"/>
            <p:cNvSpPr/>
            <p:nvPr/>
          </p:nvSpPr>
          <p:spPr>
            <a:xfrm rot="-5400000">
              <a:off x="6735473"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2019</a:t>
              </a:r>
            </a:p>
          </p:txBody>
        </p:sp>
        <p:sp>
          <p:nvSpPr>
            <p:cNvPr id="136" name="tx136"/>
            <p:cNvSpPr/>
            <p:nvPr/>
          </p:nvSpPr>
          <p:spPr>
            <a:xfrm rot="-5400000">
              <a:off x="7019940"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2020</a:t>
              </a:r>
            </a:p>
          </p:txBody>
        </p:sp>
        <p:sp>
          <p:nvSpPr>
            <p:cNvPr id="137" name="tx137"/>
            <p:cNvSpPr/>
            <p:nvPr/>
          </p:nvSpPr>
          <p:spPr>
            <a:xfrm rot="-5400000">
              <a:off x="7304408"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2021</a:t>
              </a:r>
            </a:p>
          </p:txBody>
        </p:sp>
        <p:sp>
          <p:nvSpPr>
            <p:cNvPr id="138" name="tx138"/>
            <p:cNvSpPr/>
            <p:nvPr/>
          </p:nvSpPr>
          <p:spPr>
            <a:xfrm rot="-5400000">
              <a:off x="7588875"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2022</a:t>
              </a:r>
            </a:p>
          </p:txBody>
        </p:sp>
        <p:sp>
          <p:nvSpPr>
            <p:cNvPr id="139" name="tx139"/>
            <p:cNvSpPr/>
            <p:nvPr/>
          </p:nvSpPr>
          <p:spPr>
            <a:xfrm rot="-5400000">
              <a:off x="7873305" y="4347970"/>
              <a:ext cx="339030"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2023</a:t>
              </a:r>
            </a:p>
          </p:txBody>
        </p:sp>
        <p:sp>
          <p:nvSpPr>
            <p:cNvPr id="140" name="tx140"/>
            <p:cNvSpPr/>
            <p:nvPr/>
          </p:nvSpPr>
          <p:spPr>
            <a:xfrm rot="-5400000">
              <a:off x="-751714" y="2379172"/>
              <a:ext cx="240558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Un- and under-vaccinated (millions)</a:t>
              </a:r>
            </a:p>
          </p:txBody>
        </p:sp>
        <p:sp>
          <p:nvSpPr>
            <p:cNvPr id="141" name="tx141"/>
            <p:cNvSpPr/>
            <p:nvPr/>
          </p:nvSpPr>
          <p:spPr>
            <a:xfrm rot="5400000">
              <a:off x="8306669" y="2379172"/>
              <a:ext cx="132114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 Coverage (%)</a:t>
              </a:r>
            </a:p>
          </p:txBody>
        </p:sp>
        <p:sp>
          <p:nvSpPr>
            <p:cNvPr id="142" name="pl142"/>
            <p:cNvSpPr/>
            <p:nvPr/>
          </p:nvSpPr>
          <p:spPr>
            <a:xfrm>
              <a:off x="2923733" y="506767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43" name="pl143"/>
            <p:cNvSpPr/>
            <p:nvPr/>
          </p:nvSpPr>
          <p:spPr>
            <a:xfrm>
              <a:off x="3705784" y="5067675"/>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44" name="tx144"/>
            <p:cNvSpPr/>
            <p:nvPr/>
          </p:nvSpPr>
          <p:spPr>
            <a:xfrm>
              <a:off x="3190833" y="5009409"/>
              <a:ext cx="423416"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a:t>
              </a:r>
            </a:p>
          </p:txBody>
        </p:sp>
        <p:sp>
          <p:nvSpPr>
            <p:cNvPr id="145" name="tx145"/>
            <p:cNvSpPr/>
            <p:nvPr/>
          </p:nvSpPr>
          <p:spPr>
            <a:xfrm>
              <a:off x="3972883" y="5009409"/>
              <a:ext cx="423416"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MCV2</a:t>
              </a:r>
            </a:p>
          </p:txBody>
        </p:sp>
        <p:sp>
          <p:nvSpPr>
            <p:cNvPr id="146" name="rc146"/>
            <p:cNvSpPr/>
            <p:nvPr/>
          </p:nvSpPr>
          <p:spPr>
            <a:xfrm>
              <a:off x="4683655" y="4966947"/>
              <a:ext cx="201456" cy="201456"/>
            </a:xfrm>
            <a:prstGeom prst="rect">
              <a:avLst/>
            </a:prstGeom>
            <a:solidFill>
              <a:srgbClr val="E2231A">
                <a:alpha val="100000"/>
              </a:srgbClr>
            </a:solidFill>
          </p:spPr>
          <p:txBody>
            <a:bodyPr/>
            <a:lstStyle/>
            <a:p/>
          </p:txBody>
        </p:sp>
        <p:sp>
          <p:nvSpPr>
            <p:cNvPr id="147" name="rc147"/>
            <p:cNvSpPr/>
            <p:nvPr/>
          </p:nvSpPr>
          <p:spPr>
            <a:xfrm>
              <a:off x="5702863" y="4966947"/>
              <a:ext cx="201456" cy="201456"/>
            </a:xfrm>
            <a:prstGeom prst="rect">
              <a:avLst/>
            </a:prstGeom>
            <a:solidFill>
              <a:srgbClr val="B3B3B3">
                <a:alpha val="100000"/>
              </a:srgbClr>
            </a:solidFill>
          </p:spPr>
          <p:txBody>
            <a:bodyPr/>
            <a:lstStyle/>
            <a:p/>
          </p:txBody>
        </p:sp>
        <p:sp>
          <p:nvSpPr>
            <p:cNvPr id="148" name="tx148"/>
            <p:cNvSpPr/>
            <p:nvPr/>
          </p:nvSpPr>
          <p:spPr>
            <a:xfrm>
              <a:off x="4963700" y="5009409"/>
              <a:ext cx="660573"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 MCV1</a:t>
              </a:r>
            </a:p>
          </p:txBody>
        </p:sp>
        <p:sp>
          <p:nvSpPr>
            <p:cNvPr id="149" name="tx149"/>
            <p:cNvSpPr/>
            <p:nvPr/>
          </p:nvSpPr>
          <p:spPr>
            <a:xfrm>
              <a:off x="5982908" y="5009409"/>
              <a:ext cx="660573"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 MCV2</a:t>
              </a:r>
            </a:p>
          </p:txBody>
        </p:sp>
        <p:sp>
          <p:nvSpPr>
            <p:cNvPr id="150" name="tx150"/>
            <p:cNvSpPr/>
            <p:nvPr/>
          </p:nvSpPr>
          <p:spPr>
            <a:xfrm>
              <a:off x="1033309" y="467611"/>
              <a:ext cx="732450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 Global, 2000-2023</a:t>
              </a:r>
            </a:p>
          </p:txBody>
        </p:sp>
        <p:sp>
          <p:nvSpPr>
            <p:cNvPr id="151" name="pl151"/>
            <p:cNvSpPr/>
            <p:nvPr/>
          </p:nvSpPr>
          <p:spPr>
            <a:xfrm>
              <a:off x="1033309" y="5730345"/>
              <a:ext cx="7478651" cy="0"/>
            </a:xfrm>
            <a:custGeom>
              <a:avLst/>
              <a:pathLst>
                <a:path w="7478651" h="0">
                  <a:moveTo>
                    <a:pt x="0" y="0"/>
                  </a:moveTo>
                  <a:lnTo>
                    <a:pt x="7478651" y="0"/>
                  </a:lnTo>
                  <a:lnTo>
                    <a:pt x="7478651" y="0"/>
                  </a:lnTo>
                </a:path>
              </a:pathLst>
            </a:custGeom>
            <a:ln w="6775" cap="flat">
              <a:solidFill>
                <a:srgbClr val="EBEBEB">
                  <a:alpha val="100000"/>
                </a:srgbClr>
              </a:solidFill>
              <a:prstDash val="solid"/>
              <a:round/>
            </a:ln>
          </p:spPr>
          <p:txBody>
            <a:bodyPr/>
            <a:lstStyle/>
            <a:p/>
          </p:txBody>
        </p:sp>
        <p:sp>
          <p:nvSpPr>
            <p:cNvPr id="152" name="pl152"/>
            <p:cNvSpPr/>
            <p:nvPr/>
          </p:nvSpPr>
          <p:spPr>
            <a:xfrm>
              <a:off x="2169415" y="5386170"/>
              <a:ext cx="0" cy="688350"/>
            </a:xfrm>
            <a:custGeom>
              <a:avLst/>
              <a:pathLst>
                <a:path w="0" h="688350">
                  <a:moveTo>
                    <a:pt x="0" y="688350"/>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3761750" y="5386170"/>
              <a:ext cx="0" cy="688350"/>
            </a:xfrm>
            <a:custGeom>
              <a:avLst/>
              <a:pathLst>
                <a:path w="0" h="688350">
                  <a:moveTo>
                    <a:pt x="0" y="688350"/>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354084" y="5386170"/>
              <a:ext cx="0" cy="688350"/>
            </a:xfrm>
            <a:custGeom>
              <a:avLst/>
              <a:pathLst>
                <a:path w="0" h="688350">
                  <a:moveTo>
                    <a:pt x="0" y="688350"/>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946419" y="5386170"/>
              <a:ext cx="0" cy="688350"/>
            </a:xfrm>
            <a:custGeom>
              <a:avLst/>
              <a:pathLst>
                <a:path w="0" h="688350">
                  <a:moveTo>
                    <a:pt x="0" y="688350"/>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1033309" y="5922891"/>
              <a:ext cx="7478651" cy="0"/>
            </a:xfrm>
            <a:custGeom>
              <a:avLst/>
              <a:pathLst>
                <a:path w="7478651" h="0">
                  <a:moveTo>
                    <a:pt x="0" y="0"/>
                  </a:moveTo>
                  <a:lnTo>
                    <a:pt x="7478651" y="0"/>
                  </a:lnTo>
                  <a:lnTo>
                    <a:pt x="7478651" y="0"/>
                  </a:lnTo>
                </a:path>
              </a:pathLst>
            </a:custGeom>
            <a:ln w="13550" cap="flat">
              <a:solidFill>
                <a:srgbClr val="EBEBEB">
                  <a:alpha val="100000"/>
                </a:srgbClr>
              </a:solidFill>
              <a:prstDash val="solid"/>
              <a:round/>
            </a:ln>
          </p:spPr>
          <p:txBody>
            <a:bodyPr/>
            <a:lstStyle/>
            <a:p/>
          </p:txBody>
        </p:sp>
        <p:sp>
          <p:nvSpPr>
            <p:cNvPr id="157" name="pl157"/>
            <p:cNvSpPr/>
            <p:nvPr/>
          </p:nvSpPr>
          <p:spPr>
            <a:xfrm>
              <a:off x="1033309" y="5537800"/>
              <a:ext cx="7478651" cy="0"/>
            </a:xfrm>
            <a:custGeom>
              <a:avLst/>
              <a:pathLst>
                <a:path w="7478651" h="0">
                  <a:moveTo>
                    <a:pt x="0" y="0"/>
                  </a:moveTo>
                  <a:lnTo>
                    <a:pt x="7478651" y="0"/>
                  </a:lnTo>
                  <a:lnTo>
                    <a:pt x="7478651" y="0"/>
                  </a:lnTo>
                </a:path>
              </a:pathLst>
            </a:custGeom>
            <a:ln w="13550" cap="flat">
              <a:solidFill>
                <a:srgbClr val="EBEBEB">
                  <a:alpha val="100000"/>
                </a:srgbClr>
              </a:solidFill>
              <a:prstDash val="solid"/>
              <a:round/>
            </a:ln>
          </p:spPr>
          <p:txBody>
            <a:bodyPr/>
            <a:lstStyle/>
            <a:p/>
          </p:txBody>
        </p:sp>
        <p:sp>
          <p:nvSpPr>
            <p:cNvPr id="158" name="pl158"/>
            <p:cNvSpPr/>
            <p:nvPr/>
          </p:nvSpPr>
          <p:spPr>
            <a:xfrm>
              <a:off x="1373248" y="5386170"/>
              <a:ext cx="0" cy="688350"/>
            </a:xfrm>
            <a:custGeom>
              <a:avLst/>
              <a:pathLst>
                <a:path w="0" h="688350">
                  <a:moveTo>
                    <a:pt x="0" y="688350"/>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2965582" y="5386170"/>
              <a:ext cx="0" cy="688350"/>
            </a:xfrm>
            <a:custGeom>
              <a:avLst/>
              <a:pathLst>
                <a:path w="0" h="688350">
                  <a:moveTo>
                    <a:pt x="0" y="688350"/>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4557917" y="5386170"/>
              <a:ext cx="0" cy="688350"/>
            </a:xfrm>
            <a:custGeom>
              <a:avLst/>
              <a:pathLst>
                <a:path w="0" h="688350">
                  <a:moveTo>
                    <a:pt x="0" y="688350"/>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150252" y="5386170"/>
              <a:ext cx="0" cy="688350"/>
            </a:xfrm>
            <a:custGeom>
              <a:avLst/>
              <a:pathLst>
                <a:path w="0" h="688350">
                  <a:moveTo>
                    <a:pt x="0" y="688350"/>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742587" y="5386170"/>
              <a:ext cx="0" cy="688350"/>
            </a:xfrm>
            <a:custGeom>
              <a:avLst/>
              <a:pathLst>
                <a:path w="0" h="688350">
                  <a:moveTo>
                    <a:pt x="0" y="688350"/>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373248" y="5802550"/>
              <a:ext cx="3079439" cy="240682"/>
            </a:xfrm>
            <a:prstGeom prst="rect">
              <a:avLst/>
            </a:prstGeom>
            <a:solidFill>
              <a:srgbClr val="E2231A">
                <a:alpha val="100000"/>
              </a:srgbClr>
            </a:solidFill>
          </p:spPr>
          <p:txBody>
            <a:bodyPr/>
            <a:lstStyle/>
            <a:p/>
          </p:txBody>
        </p:sp>
        <p:sp>
          <p:nvSpPr>
            <p:cNvPr id="164" name="rc164"/>
            <p:cNvSpPr/>
            <p:nvPr/>
          </p:nvSpPr>
          <p:spPr>
            <a:xfrm>
              <a:off x="1373248" y="5417459"/>
              <a:ext cx="3540596" cy="240682"/>
            </a:xfrm>
            <a:prstGeom prst="rect">
              <a:avLst/>
            </a:prstGeom>
            <a:solidFill>
              <a:srgbClr val="E2231A">
                <a:alpha val="100000"/>
              </a:srgbClr>
            </a:solidFill>
          </p:spPr>
          <p:txBody>
            <a:bodyPr/>
            <a:lstStyle/>
            <a:p/>
          </p:txBody>
        </p:sp>
        <p:sp>
          <p:nvSpPr>
            <p:cNvPr id="165" name="rc165"/>
            <p:cNvSpPr/>
            <p:nvPr/>
          </p:nvSpPr>
          <p:spPr>
            <a:xfrm>
              <a:off x="4452687" y="5802550"/>
              <a:ext cx="3395583" cy="240682"/>
            </a:xfrm>
            <a:prstGeom prst="rect">
              <a:avLst/>
            </a:prstGeom>
            <a:solidFill>
              <a:srgbClr val="B3B3B3">
                <a:alpha val="100000"/>
              </a:srgbClr>
            </a:solidFill>
          </p:spPr>
          <p:txBody>
            <a:bodyPr/>
            <a:lstStyle/>
            <a:p/>
          </p:txBody>
        </p:sp>
        <p:sp>
          <p:nvSpPr>
            <p:cNvPr id="166" name="rc166"/>
            <p:cNvSpPr/>
            <p:nvPr/>
          </p:nvSpPr>
          <p:spPr>
            <a:xfrm>
              <a:off x="4913844" y="5417459"/>
              <a:ext cx="1963334" cy="240682"/>
            </a:xfrm>
            <a:prstGeom prst="rect">
              <a:avLst/>
            </a:prstGeom>
            <a:solidFill>
              <a:srgbClr val="B3B3B3">
                <a:alpha val="100000"/>
              </a:srgbClr>
            </a:solidFill>
          </p:spPr>
          <p:txBody>
            <a:bodyPr/>
            <a:lstStyle/>
            <a:p/>
          </p:txBody>
        </p:sp>
        <p:sp>
          <p:nvSpPr>
            <p:cNvPr id="167" name="tx167"/>
            <p:cNvSpPr/>
            <p:nvPr/>
          </p:nvSpPr>
          <p:spPr>
            <a:xfrm>
              <a:off x="2453197" y="5869219"/>
              <a:ext cx="919539" cy="10385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No MCV1 19.3</a:t>
              </a:r>
            </a:p>
          </p:txBody>
        </p:sp>
        <p:sp>
          <p:nvSpPr>
            <p:cNvPr id="168" name="tx168"/>
            <p:cNvSpPr/>
            <p:nvPr/>
          </p:nvSpPr>
          <p:spPr>
            <a:xfrm>
              <a:off x="2683776" y="5484196"/>
              <a:ext cx="919539" cy="103783"/>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No MCV1 22.2</a:t>
              </a:r>
            </a:p>
          </p:txBody>
        </p:sp>
        <p:sp>
          <p:nvSpPr>
            <p:cNvPr id="169" name="tx169"/>
            <p:cNvSpPr/>
            <p:nvPr/>
          </p:nvSpPr>
          <p:spPr>
            <a:xfrm>
              <a:off x="5690709" y="5869219"/>
              <a:ext cx="919539" cy="10385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No MCV2 21.3</a:t>
              </a:r>
            </a:p>
          </p:txBody>
        </p:sp>
        <p:sp>
          <p:nvSpPr>
            <p:cNvPr id="170" name="tx170"/>
            <p:cNvSpPr/>
            <p:nvPr/>
          </p:nvSpPr>
          <p:spPr>
            <a:xfrm>
              <a:off x="5435742" y="5484128"/>
              <a:ext cx="919539" cy="10385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No MCV2 12.3</a:t>
              </a:r>
            </a:p>
          </p:txBody>
        </p:sp>
        <p:sp>
          <p:nvSpPr>
            <p:cNvPr id="171" name="tx171"/>
            <p:cNvSpPr/>
            <p:nvPr/>
          </p:nvSpPr>
          <p:spPr>
            <a:xfrm>
              <a:off x="8031363" y="5868971"/>
              <a:ext cx="281316"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40.7</a:t>
              </a:r>
            </a:p>
          </p:txBody>
        </p:sp>
        <p:sp>
          <p:nvSpPr>
            <p:cNvPr id="172" name="tx172"/>
            <p:cNvSpPr/>
            <p:nvPr/>
          </p:nvSpPr>
          <p:spPr>
            <a:xfrm>
              <a:off x="7011717" y="5483809"/>
              <a:ext cx="281316"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34.6</a:t>
              </a:r>
            </a:p>
          </p:txBody>
        </p:sp>
        <p:sp>
          <p:nvSpPr>
            <p:cNvPr id="173" name="tx173"/>
            <p:cNvSpPr/>
            <p:nvPr/>
          </p:nvSpPr>
          <p:spPr>
            <a:xfrm>
              <a:off x="631648" y="5866039"/>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2019</a:t>
              </a:r>
            </a:p>
          </p:txBody>
        </p:sp>
        <p:sp>
          <p:nvSpPr>
            <p:cNvPr id="174" name="tx174"/>
            <p:cNvSpPr/>
            <p:nvPr/>
          </p:nvSpPr>
          <p:spPr>
            <a:xfrm>
              <a:off x="631648" y="5480873"/>
              <a:ext cx="339030"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2023</a:t>
              </a:r>
            </a:p>
          </p:txBody>
        </p:sp>
        <p:sp>
          <p:nvSpPr>
            <p:cNvPr id="175" name="tx175"/>
            <p:cNvSpPr/>
            <p:nvPr/>
          </p:nvSpPr>
          <p:spPr>
            <a:xfrm>
              <a:off x="1246223" y="6134844"/>
              <a:ext cx="254049"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0 M</a:t>
              </a:r>
            </a:p>
          </p:txBody>
        </p:sp>
        <p:sp>
          <p:nvSpPr>
            <p:cNvPr id="176" name="tx176"/>
            <p:cNvSpPr/>
            <p:nvPr/>
          </p:nvSpPr>
          <p:spPr>
            <a:xfrm>
              <a:off x="2796179" y="6134844"/>
              <a:ext cx="338807"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10 M</a:t>
              </a:r>
            </a:p>
          </p:txBody>
        </p:sp>
        <p:sp>
          <p:nvSpPr>
            <p:cNvPr id="177" name="tx177"/>
            <p:cNvSpPr/>
            <p:nvPr/>
          </p:nvSpPr>
          <p:spPr>
            <a:xfrm>
              <a:off x="4388513" y="6134844"/>
              <a:ext cx="338807"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 M</a:t>
              </a:r>
            </a:p>
          </p:txBody>
        </p:sp>
        <p:sp>
          <p:nvSpPr>
            <p:cNvPr id="178" name="tx178"/>
            <p:cNvSpPr/>
            <p:nvPr/>
          </p:nvSpPr>
          <p:spPr>
            <a:xfrm>
              <a:off x="5980848" y="6134770"/>
              <a:ext cx="338807"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30 M</a:t>
              </a:r>
            </a:p>
          </p:txBody>
        </p:sp>
        <p:sp>
          <p:nvSpPr>
            <p:cNvPr id="179" name="tx179"/>
            <p:cNvSpPr/>
            <p:nvPr/>
          </p:nvSpPr>
          <p:spPr>
            <a:xfrm>
              <a:off x="7573183" y="6134844"/>
              <a:ext cx="338807"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40 M</a:t>
              </a:r>
            </a:p>
          </p:txBody>
        </p:sp>
        <p:sp>
          <p:nvSpPr>
            <p:cNvPr id="180" name="tx180"/>
            <p:cNvSpPr/>
            <p:nvPr/>
          </p:nvSpPr>
          <p:spPr>
            <a:xfrm>
              <a:off x="3569843" y="6279176"/>
              <a:ext cx="240558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Un- and under-vaccinated (millions)</a:t>
              </a:r>
            </a:p>
          </p:txBody>
        </p:sp>
        <p:sp>
          <p:nvSpPr>
            <p:cNvPr id="181" name="tx181"/>
            <p:cNvSpPr/>
            <p:nvPr/>
          </p:nvSpPr>
          <p:spPr>
            <a:xfrm>
              <a:off x="4350374"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 remained constant at 83%. This is lower than in 2019, where coverage was 86%.
22,235,000 children missed their routine first dose of measles vaccine.
MCV2 is typically administered to children between 18 months and five years old. MCV2 coverage remained relatively constant at 74%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36740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65072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193404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21736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1490236" y="715690"/>
              <a:ext cx="0" cy="3153387"/>
            </a:xfrm>
            <a:custGeom>
              <a:avLst/>
              <a:pathLst>
                <a:path w="0" h="3153387">
                  <a:moveTo>
                    <a:pt x="0" y="31533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228778" y="715690"/>
              <a:ext cx="0" cy="3153387"/>
            </a:xfrm>
            <a:custGeom>
              <a:avLst/>
              <a:pathLst>
                <a:path w="0" h="3153387">
                  <a:moveTo>
                    <a:pt x="0" y="31533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967320" y="715690"/>
              <a:ext cx="0" cy="3153387"/>
            </a:xfrm>
            <a:custGeom>
              <a:avLst/>
              <a:pathLst>
                <a:path w="0" h="3153387">
                  <a:moveTo>
                    <a:pt x="0" y="31533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632007" y="715690"/>
              <a:ext cx="0" cy="3153387"/>
            </a:xfrm>
            <a:custGeom>
              <a:avLst/>
              <a:pathLst>
                <a:path w="0" h="3153387">
                  <a:moveTo>
                    <a:pt x="0" y="31533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222841" y="715690"/>
              <a:ext cx="0" cy="3153387"/>
            </a:xfrm>
            <a:custGeom>
              <a:avLst/>
              <a:pathLst>
                <a:path w="0" h="3153387">
                  <a:moveTo>
                    <a:pt x="0" y="31533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7257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30090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923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757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902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9" name="pl19"/>
            <p:cNvSpPr/>
            <p:nvPr/>
          </p:nvSpPr>
          <p:spPr>
            <a:xfrm>
              <a:off x="1120965"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59507"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598049"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336591"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27424"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8258"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0965" y="1661706"/>
              <a:ext cx="3397293" cy="544675"/>
            </a:xfrm>
            <a:custGeom>
              <a:avLst/>
              <a:pathLst>
                <a:path w="3397293" h="544675">
                  <a:moveTo>
                    <a:pt x="0" y="544675"/>
                  </a:moveTo>
                  <a:lnTo>
                    <a:pt x="147708" y="544675"/>
                  </a:lnTo>
                  <a:lnTo>
                    <a:pt x="295416" y="516008"/>
                  </a:lnTo>
                  <a:lnTo>
                    <a:pt x="443125" y="458674"/>
                  </a:lnTo>
                  <a:lnTo>
                    <a:pt x="590833" y="401340"/>
                  </a:lnTo>
                  <a:lnTo>
                    <a:pt x="738541" y="344005"/>
                  </a:lnTo>
                  <a:lnTo>
                    <a:pt x="886250" y="258004"/>
                  </a:lnTo>
                  <a:lnTo>
                    <a:pt x="1033958" y="200670"/>
                  </a:lnTo>
                  <a:lnTo>
                    <a:pt x="1181667" y="143335"/>
                  </a:lnTo>
                  <a:lnTo>
                    <a:pt x="1329375" y="0"/>
                  </a:lnTo>
                  <a:lnTo>
                    <a:pt x="1477083" y="0"/>
                  </a:lnTo>
                  <a:lnTo>
                    <a:pt x="1624792" y="57334"/>
                  </a:lnTo>
                  <a:lnTo>
                    <a:pt x="1772500" y="57334"/>
                  </a:lnTo>
                  <a:lnTo>
                    <a:pt x="1920209" y="86001"/>
                  </a:lnTo>
                  <a:lnTo>
                    <a:pt x="2067917" y="86001"/>
                  </a:lnTo>
                  <a:lnTo>
                    <a:pt x="2215625" y="114668"/>
                  </a:lnTo>
                  <a:lnTo>
                    <a:pt x="2363334" y="114668"/>
                  </a:lnTo>
                  <a:lnTo>
                    <a:pt x="2511042" y="86001"/>
                  </a:lnTo>
                  <a:lnTo>
                    <a:pt x="2658751" y="57334"/>
                  </a:lnTo>
                  <a:lnTo>
                    <a:pt x="2806459" y="28667"/>
                  </a:lnTo>
                  <a:lnTo>
                    <a:pt x="2954167" y="86001"/>
                  </a:lnTo>
                  <a:lnTo>
                    <a:pt x="3101876" y="143335"/>
                  </a:lnTo>
                  <a:lnTo>
                    <a:pt x="3249584" y="114668"/>
                  </a:lnTo>
                  <a:lnTo>
                    <a:pt x="3397293" y="57334"/>
                  </a:lnTo>
                </a:path>
              </a:pathLst>
            </a:custGeom>
            <a:ln w="27101" cap="flat">
              <a:solidFill>
                <a:srgbClr val="F4A81D">
                  <a:alpha val="100000"/>
                </a:srgbClr>
              </a:solidFill>
              <a:prstDash val="solid"/>
              <a:round/>
            </a:ln>
          </p:spPr>
          <p:txBody>
            <a:bodyPr/>
            <a:lstStyle/>
            <a:p/>
          </p:txBody>
        </p:sp>
        <p:sp>
          <p:nvSpPr>
            <p:cNvPr id="26" name="pl26"/>
            <p:cNvSpPr/>
            <p:nvPr/>
          </p:nvSpPr>
          <p:spPr>
            <a:xfrm>
              <a:off x="1120965" y="1031029"/>
              <a:ext cx="3397293" cy="286671"/>
            </a:xfrm>
            <a:custGeom>
              <a:avLst/>
              <a:pathLst>
                <a:path w="3397293" h="286671">
                  <a:moveTo>
                    <a:pt x="0" y="28667"/>
                  </a:moveTo>
                  <a:lnTo>
                    <a:pt x="147708" y="0"/>
                  </a:lnTo>
                  <a:lnTo>
                    <a:pt x="295416" y="28667"/>
                  </a:lnTo>
                  <a:lnTo>
                    <a:pt x="443125" y="0"/>
                  </a:lnTo>
                  <a:lnTo>
                    <a:pt x="590833" y="28667"/>
                  </a:lnTo>
                  <a:lnTo>
                    <a:pt x="738541" y="57334"/>
                  </a:lnTo>
                  <a:lnTo>
                    <a:pt x="886250" y="0"/>
                  </a:lnTo>
                  <a:lnTo>
                    <a:pt x="1033958" y="28667"/>
                  </a:lnTo>
                  <a:lnTo>
                    <a:pt x="1181667" y="0"/>
                  </a:lnTo>
                  <a:lnTo>
                    <a:pt x="1329375" y="28667"/>
                  </a:lnTo>
                  <a:lnTo>
                    <a:pt x="1477083" y="28667"/>
                  </a:lnTo>
                  <a:lnTo>
                    <a:pt x="1624792" y="0"/>
                  </a:lnTo>
                  <a:lnTo>
                    <a:pt x="1772500" y="0"/>
                  </a:lnTo>
                  <a:lnTo>
                    <a:pt x="1920209" y="57334"/>
                  </a:lnTo>
                  <a:lnTo>
                    <a:pt x="2067917" y="28667"/>
                  </a:lnTo>
                  <a:lnTo>
                    <a:pt x="2215625" y="28667"/>
                  </a:lnTo>
                  <a:lnTo>
                    <a:pt x="2363334" y="57334"/>
                  </a:lnTo>
                  <a:lnTo>
                    <a:pt x="2511042" y="172002"/>
                  </a:lnTo>
                  <a:lnTo>
                    <a:pt x="2658751" y="86001"/>
                  </a:lnTo>
                  <a:lnTo>
                    <a:pt x="2806459" y="200670"/>
                  </a:lnTo>
                  <a:lnTo>
                    <a:pt x="2954167" y="229337"/>
                  </a:lnTo>
                  <a:lnTo>
                    <a:pt x="3101876" y="258004"/>
                  </a:lnTo>
                  <a:lnTo>
                    <a:pt x="3249584" y="286671"/>
                  </a:lnTo>
                  <a:lnTo>
                    <a:pt x="3397293" y="258004"/>
                  </a:lnTo>
                </a:path>
              </a:pathLst>
            </a:custGeom>
            <a:ln w="27101" cap="flat">
              <a:solidFill>
                <a:srgbClr val="F26829">
                  <a:alpha val="100000"/>
                </a:srgbClr>
              </a:solidFill>
              <a:prstDash val="solid"/>
              <a:round/>
            </a:ln>
          </p:spPr>
          <p:txBody>
            <a:bodyPr/>
            <a:lstStyle/>
            <a:p/>
          </p:txBody>
        </p:sp>
        <p:sp>
          <p:nvSpPr>
            <p:cNvPr id="27" name="pl27"/>
            <p:cNvSpPr/>
            <p:nvPr/>
          </p:nvSpPr>
          <p:spPr>
            <a:xfrm>
              <a:off x="1120965" y="1375035"/>
              <a:ext cx="3397293" cy="344005"/>
            </a:xfrm>
            <a:custGeom>
              <a:avLst/>
              <a:pathLst>
                <a:path w="3397293" h="344005">
                  <a:moveTo>
                    <a:pt x="0" y="344005"/>
                  </a:moveTo>
                  <a:lnTo>
                    <a:pt x="147708" y="315338"/>
                  </a:lnTo>
                  <a:lnTo>
                    <a:pt x="295416" y="315338"/>
                  </a:lnTo>
                  <a:lnTo>
                    <a:pt x="443125" y="286671"/>
                  </a:lnTo>
                  <a:lnTo>
                    <a:pt x="590833" y="229337"/>
                  </a:lnTo>
                  <a:lnTo>
                    <a:pt x="738541" y="258004"/>
                  </a:lnTo>
                  <a:lnTo>
                    <a:pt x="886250" y="258004"/>
                  </a:lnTo>
                  <a:lnTo>
                    <a:pt x="1033958" y="258004"/>
                  </a:lnTo>
                  <a:lnTo>
                    <a:pt x="1181667" y="258004"/>
                  </a:lnTo>
                  <a:lnTo>
                    <a:pt x="1329375" y="229337"/>
                  </a:lnTo>
                  <a:lnTo>
                    <a:pt x="1477083" y="172002"/>
                  </a:lnTo>
                  <a:lnTo>
                    <a:pt x="1624792" y="172002"/>
                  </a:lnTo>
                  <a:lnTo>
                    <a:pt x="1772500" y="172002"/>
                  </a:lnTo>
                  <a:lnTo>
                    <a:pt x="1920209" y="114668"/>
                  </a:lnTo>
                  <a:lnTo>
                    <a:pt x="2067917" y="86001"/>
                  </a:lnTo>
                  <a:lnTo>
                    <a:pt x="2215625" y="57334"/>
                  </a:lnTo>
                  <a:lnTo>
                    <a:pt x="2363334" y="28667"/>
                  </a:lnTo>
                  <a:lnTo>
                    <a:pt x="2511042" y="28667"/>
                  </a:lnTo>
                  <a:lnTo>
                    <a:pt x="2658751" y="0"/>
                  </a:lnTo>
                  <a:lnTo>
                    <a:pt x="2806459" y="0"/>
                  </a:lnTo>
                  <a:lnTo>
                    <a:pt x="2954167" y="0"/>
                  </a:lnTo>
                  <a:lnTo>
                    <a:pt x="3101876" y="57334"/>
                  </a:lnTo>
                  <a:lnTo>
                    <a:pt x="3249584" y="57334"/>
                  </a:lnTo>
                  <a:lnTo>
                    <a:pt x="3397293" y="86001"/>
                  </a:lnTo>
                </a:path>
              </a:pathLst>
            </a:custGeom>
            <a:ln w="27101" cap="flat">
              <a:solidFill>
                <a:srgbClr val="BD53BD">
                  <a:alpha val="100000"/>
                </a:srgbClr>
              </a:solidFill>
              <a:prstDash val="solid"/>
              <a:round/>
            </a:ln>
          </p:spPr>
          <p:txBody>
            <a:bodyPr/>
            <a:lstStyle/>
            <a:p/>
          </p:txBody>
        </p:sp>
        <p:sp>
          <p:nvSpPr>
            <p:cNvPr id="28" name="pl28"/>
            <p:cNvSpPr/>
            <p:nvPr/>
          </p:nvSpPr>
          <p:spPr>
            <a:xfrm>
              <a:off x="1120965" y="973695"/>
              <a:ext cx="3397293" cy="143335"/>
            </a:xfrm>
            <a:custGeom>
              <a:avLst/>
              <a:pathLst>
                <a:path w="3397293" h="143335">
                  <a:moveTo>
                    <a:pt x="0" y="143335"/>
                  </a:moveTo>
                  <a:lnTo>
                    <a:pt x="147708" y="114668"/>
                  </a:lnTo>
                  <a:lnTo>
                    <a:pt x="295416" y="143335"/>
                  </a:lnTo>
                  <a:lnTo>
                    <a:pt x="443125" y="143335"/>
                  </a:lnTo>
                  <a:lnTo>
                    <a:pt x="590833" y="114668"/>
                  </a:lnTo>
                  <a:lnTo>
                    <a:pt x="738541" y="86001"/>
                  </a:lnTo>
                  <a:lnTo>
                    <a:pt x="886250" y="57334"/>
                  </a:lnTo>
                  <a:lnTo>
                    <a:pt x="1033958" y="28667"/>
                  </a:lnTo>
                  <a:lnTo>
                    <a:pt x="1181667" y="28667"/>
                  </a:lnTo>
                  <a:lnTo>
                    <a:pt x="1329375" y="57334"/>
                  </a:lnTo>
                  <a:lnTo>
                    <a:pt x="1477083" y="86001"/>
                  </a:lnTo>
                  <a:lnTo>
                    <a:pt x="1624792" y="57334"/>
                  </a:lnTo>
                  <a:lnTo>
                    <a:pt x="1772500" y="28667"/>
                  </a:lnTo>
                  <a:lnTo>
                    <a:pt x="1920209" y="28667"/>
                  </a:lnTo>
                  <a:lnTo>
                    <a:pt x="2067917" y="57334"/>
                  </a:lnTo>
                  <a:lnTo>
                    <a:pt x="2215625" y="57334"/>
                  </a:lnTo>
                  <a:lnTo>
                    <a:pt x="2363334" y="86001"/>
                  </a:lnTo>
                  <a:lnTo>
                    <a:pt x="2511042" y="28667"/>
                  </a:lnTo>
                  <a:lnTo>
                    <a:pt x="2658751" y="28667"/>
                  </a:lnTo>
                  <a:lnTo>
                    <a:pt x="2806459" y="0"/>
                  </a:lnTo>
                  <a:lnTo>
                    <a:pt x="2954167" y="57334"/>
                  </a:lnTo>
                  <a:lnTo>
                    <a:pt x="3101876" y="28667"/>
                  </a:lnTo>
                  <a:lnTo>
                    <a:pt x="3249584" y="57334"/>
                  </a:lnTo>
                  <a:lnTo>
                    <a:pt x="3397293" y="28667"/>
                  </a:lnTo>
                </a:path>
              </a:pathLst>
            </a:custGeom>
            <a:ln w="27101" cap="flat">
              <a:solidFill>
                <a:srgbClr val="6363C0">
                  <a:alpha val="100000"/>
                </a:srgbClr>
              </a:solidFill>
              <a:prstDash val="solid"/>
              <a:round/>
            </a:ln>
          </p:spPr>
          <p:txBody>
            <a:bodyPr/>
            <a:lstStyle/>
            <a:p/>
          </p:txBody>
        </p:sp>
        <p:sp>
          <p:nvSpPr>
            <p:cNvPr id="29" name="pl29"/>
            <p:cNvSpPr/>
            <p:nvPr/>
          </p:nvSpPr>
          <p:spPr>
            <a:xfrm>
              <a:off x="1120965" y="1031029"/>
              <a:ext cx="3397293" cy="917349"/>
            </a:xfrm>
            <a:custGeom>
              <a:avLst/>
              <a:pathLst>
                <a:path w="3397293" h="917349">
                  <a:moveTo>
                    <a:pt x="0" y="888681"/>
                  </a:moveTo>
                  <a:lnTo>
                    <a:pt x="147708" y="888681"/>
                  </a:lnTo>
                  <a:lnTo>
                    <a:pt x="295416" y="917349"/>
                  </a:lnTo>
                  <a:lnTo>
                    <a:pt x="443125" y="831347"/>
                  </a:lnTo>
                  <a:lnTo>
                    <a:pt x="590833" y="716678"/>
                  </a:lnTo>
                  <a:lnTo>
                    <a:pt x="738541" y="602010"/>
                  </a:lnTo>
                  <a:lnTo>
                    <a:pt x="886250" y="602010"/>
                  </a:lnTo>
                  <a:lnTo>
                    <a:pt x="1033958" y="573343"/>
                  </a:lnTo>
                  <a:lnTo>
                    <a:pt x="1181667" y="516008"/>
                  </a:lnTo>
                  <a:lnTo>
                    <a:pt x="1329375" y="401340"/>
                  </a:lnTo>
                  <a:lnTo>
                    <a:pt x="1477083" y="315338"/>
                  </a:lnTo>
                  <a:lnTo>
                    <a:pt x="1624792" y="258004"/>
                  </a:lnTo>
                  <a:lnTo>
                    <a:pt x="1772500" y="286671"/>
                  </a:lnTo>
                  <a:lnTo>
                    <a:pt x="1920209" y="258004"/>
                  </a:lnTo>
                  <a:lnTo>
                    <a:pt x="2067917" y="200670"/>
                  </a:lnTo>
                  <a:lnTo>
                    <a:pt x="2215625" y="172002"/>
                  </a:lnTo>
                  <a:lnTo>
                    <a:pt x="2363334" y="143335"/>
                  </a:lnTo>
                  <a:lnTo>
                    <a:pt x="2511042" y="86001"/>
                  </a:lnTo>
                  <a:lnTo>
                    <a:pt x="2658751" y="28667"/>
                  </a:lnTo>
                  <a:lnTo>
                    <a:pt x="2806459" y="0"/>
                  </a:lnTo>
                  <a:lnTo>
                    <a:pt x="2954167" y="172002"/>
                  </a:lnTo>
                  <a:lnTo>
                    <a:pt x="3101876" y="200670"/>
                  </a:lnTo>
                  <a:lnTo>
                    <a:pt x="3249584" y="0"/>
                  </a:lnTo>
                  <a:lnTo>
                    <a:pt x="3397293" y="86001"/>
                  </a:lnTo>
                </a:path>
              </a:pathLst>
            </a:custGeom>
            <a:ln w="27101" cap="flat">
              <a:solidFill>
                <a:srgbClr val="008DC9">
                  <a:alpha val="100000"/>
                </a:srgbClr>
              </a:solidFill>
              <a:prstDash val="solid"/>
              <a:round/>
            </a:ln>
          </p:spPr>
          <p:txBody>
            <a:bodyPr/>
            <a:lstStyle/>
            <a:p/>
          </p:txBody>
        </p:sp>
        <p:sp>
          <p:nvSpPr>
            <p:cNvPr id="30" name="pl30"/>
            <p:cNvSpPr/>
            <p:nvPr/>
          </p:nvSpPr>
          <p:spPr>
            <a:xfrm>
              <a:off x="1120965" y="945027"/>
              <a:ext cx="3397293" cy="344005"/>
            </a:xfrm>
            <a:custGeom>
              <a:avLst/>
              <a:pathLst>
                <a:path w="3397293" h="344005">
                  <a:moveTo>
                    <a:pt x="0" y="344005"/>
                  </a:moveTo>
                  <a:lnTo>
                    <a:pt x="147708" y="315338"/>
                  </a:lnTo>
                  <a:lnTo>
                    <a:pt x="295416" y="315338"/>
                  </a:lnTo>
                  <a:lnTo>
                    <a:pt x="443125" y="315338"/>
                  </a:lnTo>
                  <a:lnTo>
                    <a:pt x="590833" y="258004"/>
                  </a:lnTo>
                  <a:lnTo>
                    <a:pt x="738541" y="258004"/>
                  </a:lnTo>
                  <a:lnTo>
                    <a:pt x="886250" y="114668"/>
                  </a:lnTo>
                  <a:lnTo>
                    <a:pt x="1033958" y="143335"/>
                  </a:lnTo>
                  <a:lnTo>
                    <a:pt x="1181667" y="57334"/>
                  </a:lnTo>
                  <a:lnTo>
                    <a:pt x="1329375" y="0"/>
                  </a:lnTo>
                  <a:lnTo>
                    <a:pt x="1477083" y="0"/>
                  </a:lnTo>
                  <a:lnTo>
                    <a:pt x="1624792" y="28667"/>
                  </a:lnTo>
                  <a:lnTo>
                    <a:pt x="1772500" y="28667"/>
                  </a:lnTo>
                  <a:lnTo>
                    <a:pt x="1920209" y="28667"/>
                  </a:lnTo>
                  <a:lnTo>
                    <a:pt x="2067917" y="28667"/>
                  </a:lnTo>
                  <a:lnTo>
                    <a:pt x="2215625" y="28667"/>
                  </a:lnTo>
                  <a:lnTo>
                    <a:pt x="2363334" y="28667"/>
                  </a:lnTo>
                  <a:lnTo>
                    <a:pt x="2511042" y="28667"/>
                  </a:lnTo>
                  <a:lnTo>
                    <a:pt x="2658751" y="28667"/>
                  </a:lnTo>
                  <a:lnTo>
                    <a:pt x="2806459" y="28667"/>
                  </a:lnTo>
                  <a:lnTo>
                    <a:pt x="2954167" y="57334"/>
                  </a:lnTo>
                  <a:lnTo>
                    <a:pt x="3101876" y="143335"/>
                  </a:lnTo>
                  <a:lnTo>
                    <a:pt x="3249584" y="114668"/>
                  </a:lnTo>
                  <a:lnTo>
                    <a:pt x="3397293" y="143335"/>
                  </a:lnTo>
                </a:path>
              </a:pathLst>
            </a:custGeom>
            <a:ln w="27101" cap="flat">
              <a:solidFill>
                <a:srgbClr val="40BF73">
                  <a:alpha val="100000"/>
                </a:srgbClr>
              </a:solidFill>
              <a:prstDash val="solid"/>
              <a:round/>
            </a:ln>
          </p:spPr>
          <p:txBody>
            <a:bodyPr/>
            <a:lstStyle/>
            <a:p/>
          </p:txBody>
        </p:sp>
        <p:sp>
          <p:nvSpPr>
            <p:cNvPr id="31" name="tx31"/>
            <p:cNvSpPr/>
            <p:nvPr/>
          </p:nvSpPr>
          <p:spPr>
            <a:xfrm>
              <a:off x="810775" y="367362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2" name="tx32"/>
            <p:cNvSpPr/>
            <p:nvPr/>
          </p:nvSpPr>
          <p:spPr>
            <a:xfrm>
              <a:off x="733081" y="295694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3" name="tx33"/>
            <p:cNvSpPr/>
            <p:nvPr/>
          </p:nvSpPr>
          <p:spPr>
            <a:xfrm>
              <a:off x="733081" y="22402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4" name="tx34"/>
            <p:cNvSpPr/>
            <p:nvPr/>
          </p:nvSpPr>
          <p:spPr>
            <a:xfrm>
              <a:off x="733081" y="152529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5" name="tx35"/>
            <p:cNvSpPr/>
            <p:nvPr/>
          </p:nvSpPr>
          <p:spPr>
            <a:xfrm>
              <a:off x="655386" y="80691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6" name="tx36"/>
            <p:cNvSpPr/>
            <p:nvPr/>
          </p:nvSpPr>
          <p:spPr>
            <a:xfrm rot="-5400000">
              <a:off x="964518"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37" name="tx37"/>
            <p:cNvSpPr/>
            <p:nvPr/>
          </p:nvSpPr>
          <p:spPr>
            <a:xfrm rot="-5400000">
              <a:off x="1703060"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38" name="tx38"/>
            <p:cNvSpPr/>
            <p:nvPr/>
          </p:nvSpPr>
          <p:spPr>
            <a:xfrm rot="-5400000">
              <a:off x="2441602"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39" name="tx39"/>
            <p:cNvSpPr/>
            <p:nvPr/>
          </p:nvSpPr>
          <p:spPr>
            <a:xfrm rot="-5400000">
              <a:off x="3180144"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0" name="tx40"/>
            <p:cNvSpPr/>
            <p:nvPr/>
          </p:nvSpPr>
          <p:spPr>
            <a:xfrm rot="-5400000">
              <a:off x="3770978"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1" name="tx41"/>
            <p:cNvSpPr/>
            <p:nvPr/>
          </p:nvSpPr>
          <p:spPr>
            <a:xfrm rot="-5400000">
              <a:off x="4361778" y="40360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2" name="tx42"/>
            <p:cNvSpPr/>
            <p:nvPr/>
          </p:nvSpPr>
          <p:spPr>
            <a:xfrm rot="-5400000">
              <a:off x="17044" y="222683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 name="tx43"/>
            <p:cNvSpPr/>
            <p:nvPr/>
          </p:nvSpPr>
          <p:spPr>
            <a:xfrm>
              <a:off x="1603909" y="471005"/>
              <a:ext cx="243140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Global, 2000-2023</a:t>
              </a:r>
            </a:p>
          </p:txBody>
        </p:sp>
        <p:sp>
          <p:nvSpPr>
            <p:cNvPr id="44" name="pl44"/>
            <p:cNvSpPr/>
            <p:nvPr/>
          </p:nvSpPr>
          <p:spPr>
            <a:xfrm>
              <a:off x="5267799" y="32112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45" name="pl45"/>
            <p:cNvSpPr/>
            <p:nvPr/>
          </p:nvSpPr>
          <p:spPr>
            <a:xfrm>
              <a:off x="5267799" y="247614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46" name="pl46"/>
            <p:cNvSpPr/>
            <p:nvPr/>
          </p:nvSpPr>
          <p:spPr>
            <a:xfrm>
              <a:off x="5267799" y="17410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47" name="pl47"/>
            <p:cNvSpPr/>
            <p:nvPr/>
          </p:nvSpPr>
          <p:spPr>
            <a:xfrm>
              <a:off x="5267799" y="100603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48" name="pl48"/>
            <p:cNvSpPr/>
            <p:nvPr/>
          </p:nvSpPr>
          <p:spPr>
            <a:xfrm>
              <a:off x="5806935" y="715690"/>
              <a:ext cx="0" cy="3153387"/>
            </a:xfrm>
            <a:custGeom>
              <a:avLst/>
              <a:pathLst>
                <a:path w="0" h="3153387">
                  <a:moveTo>
                    <a:pt x="0" y="3153387"/>
                  </a:moveTo>
                  <a:lnTo>
                    <a:pt x="0" y="0"/>
                  </a:lnTo>
                  <a:lnTo>
                    <a:pt x="0" y="0"/>
                  </a:lnTo>
                </a:path>
              </a:pathLst>
            </a:custGeom>
            <a:ln w="6775" cap="flat">
              <a:solidFill>
                <a:srgbClr val="EBEBEB">
                  <a:alpha val="100000"/>
                </a:srgbClr>
              </a:solidFill>
              <a:prstDash val="solid"/>
              <a:round/>
            </a:ln>
          </p:spPr>
          <p:txBody>
            <a:bodyPr/>
            <a:lstStyle/>
            <a:p/>
          </p:txBody>
        </p:sp>
        <p:sp>
          <p:nvSpPr>
            <p:cNvPr id="49" name="pl49"/>
            <p:cNvSpPr/>
            <p:nvPr/>
          </p:nvSpPr>
          <p:spPr>
            <a:xfrm>
              <a:off x="6545477" y="715690"/>
              <a:ext cx="0" cy="3153387"/>
            </a:xfrm>
            <a:custGeom>
              <a:avLst/>
              <a:pathLst>
                <a:path w="0" h="3153387">
                  <a:moveTo>
                    <a:pt x="0" y="3153387"/>
                  </a:moveTo>
                  <a:lnTo>
                    <a:pt x="0" y="0"/>
                  </a:lnTo>
                  <a:lnTo>
                    <a:pt x="0" y="0"/>
                  </a:lnTo>
                </a:path>
              </a:pathLst>
            </a:custGeom>
            <a:ln w="6775" cap="flat">
              <a:solidFill>
                <a:srgbClr val="EBEBEB">
                  <a:alpha val="100000"/>
                </a:srgbClr>
              </a:solidFill>
              <a:prstDash val="solid"/>
              <a:round/>
            </a:ln>
          </p:spPr>
          <p:txBody>
            <a:bodyPr/>
            <a:lstStyle/>
            <a:p/>
          </p:txBody>
        </p:sp>
        <p:sp>
          <p:nvSpPr>
            <p:cNvPr id="50" name="pl50"/>
            <p:cNvSpPr/>
            <p:nvPr/>
          </p:nvSpPr>
          <p:spPr>
            <a:xfrm>
              <a:off x="7284019" y="715690"/>
              <a:ext cx="0" cy="3153387"/>
            </a:xfrm>
            <a:custGeom>
              <a:avLst/>
              <a:pathLst>
                <a:path w="0" h="3153387">
                  <a:moveTo>
                    <a:pt x="0" y="3153387"/>
                  </a:moveTo>
                  <a:lnTo>
                    <a:pt x="0" y="0"/>
                  </a:lnTo>
                  <a:lnTo>
                    <a:pt x="0" y="0"/>
                  </a:lnTo>
                </a:path>
              </a:pathLst>
            </a:custGeom>
            <a:ln w="6775" cap="flat">
              <a:solidFill>
                <a:srgbClr val="EBEBEB">
                  <a:alpha val="100000"/>
                </a:srgbClr>
              </a:solidFill>
              <a:prstDash val="solid"/>
              <a:round/>
            </a:ln>
          </p:spPr>
          <p:txBody>
            <a:bodyPr/>
            <a:lstStyle/>
            <a:p/>
          </p:txBody>
        </p:sp>
        <p:sp>
          <p:nvSpPr>
            <p:cNvPr id="51" name="pl51"/>
            <p:cNvSpPr/>
            <p:nvPr/>
          </p:nvSpPr>
          <p:spPr>
            <a:xfrm>
              <a:off x="7948706" y="715690"/>
              <a:ext cx="0" cy="3153387"/>
            </a:xfrm>
            <a:custGeom>
              <a:avLst/>
              <a:pathLst>
                <a:path w="0" h="3153387">
                  <a:moveTo>
                    <a:pt x="0" y="3153387"/>
                  </a:moveTo>
                  <a:lnTo>
                    <a:pt x="0" y="0"/>
                  </a:lnTo>
                  <a:lnTo>
                    <a:pt x="0" y="0"/>
                  </a:lnTo>
                </a:path>
              </a:pathLst>
            </a:custGeom>
            <a:ln w="6775" cap="flat">
              <a:solidFill>
                <a:srgbClr val="EBEBEB">
                  <a:alpha val="100000"/>
                </a:srgbClr>
              </a:solidFill>
              <a:prstDash val="solid"/>
              <a:round/>
            </a:ln>
          </p:spPr>
          <p:txBody>
            <a:bodyPr/>
            <a:lstStyle/>
            <a:p/>
          </p:txBody>
        </p:sp>
        <p:sp>
          <p:nvSpPr>
            <p:cNvPr id="52" name="pl52"/>
            <p:cNvSpPr/>
            <p:nvPr/>
          </p:nvSpPr>
          <p:spPr>
            <a:xfrm>
              <a:off x="8539540" y="715690"/>
              <a:ext cx="0" cy="3153387"/>
            </a:xfrm>
            <a:custGeom>
              <a:avLst/>
              <a:pathLst>
                <a:path w="0" h="3153387">
                  <a:moveTo>
                    <a:pt x="0" y="3153387"/>
                  </a:moveTo>
                  <a:lnTo>
                    <a:pt x="0" y="0"/>
                  </a:lnTo>
                  <a:lnTo>
                    <a:pt x="0" y="0"/>
                  </a:lnTo>
                </a:path>
              </a:pathLst>
            </a:custGeom>
            <a:ln w="6775" cap="flat">
              <a:solidFill>
                <a:srgbClr val="EBEBEB">
                  <a:alpha val="100000"/>
                </a:srgbClr>
              </a:solidFill>
              <a:prstDash val="solid"/>
              <a:round/>
            </a:ln>
          </p:spPr>
          <p:txBody>
            <a:bodyPr/>
            <a:lstStyle/>
            <a:p/>
          </p:txBody>
        </p:sp>
        <p:sp>
          <p:nvSpPr>
            <p:cNvPr id="53" name="pl53"/>
            <p:cNvSpPr/>
            <p:nvPr/>
          </p:nvSpPr>
          <p:spPr>
            <a:xfrm>
              <a:off x="5267799" y="35787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54" name="pl54"/>
            <p:cNvSpPr/>
            <p:nvPr/>
          </p:nvSpPr>
          <p:spPr>
            <a:xfrm>
              <a:off x="5267799" y="284367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55" name="pl55"/>
            <p:cNvSpPr/>
            <p:nvPr/>
          </p:nvSpPr>
          <p:spPr>
            <a:xfrm>
              <a:off x="5267799" y="210862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56" name="pl56"/>
            <p:cNvSpPr/>
            <p:nvPr/>
          </p:nvSpPr>
          <p:spPr>
            <a:xfrm>
              <a:off x="5267799" y="137356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57" name="pl57"/>
            <p:cNvSpPr/>
            <p:nvPr/>
          </p:nvSpPr>
          <p:spPr>
            <a:xfrm>
              <a:off x="5437664"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6176206"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6914748"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7653290"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8244123"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62" name="pl62"/>
            <p:cNvSpPr/>
            <p:nvPr/>
          </p:nvSpPr>
          <p:spPr>
            <a:xfrm>
              <a:off x="8834957"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5437664" y="1300059"/>
              <a:ext cx="3397293" cy="1396605"/>
            </a:xfrm>
            <a:custGeom>
              <a:avLst/>
              <a:pathLst>
                <a:path w="3397293" h="1396605">
                  <a:moveTo>
                    <a:pt x="0" y="1396605"/>
                  </a:moveTo>
                  <a:lnTo>
                    <a:pt x="147708" y="1396605"/>
                  </a:lnTo>
                  <a:lnTo>
                    <a:pt x="295416" y="1323099"/>
                  </a:lnTo>
                  <a:lnTo>
                    <a:pt x="443125" y="1176088"/>
                  </a:lnTo>
                  <a:lnTo>
                    <a:pt x="590833" y="1029077"/>
                  </a:lnTo>
                  <a:lnTo>
                    <a:pt x="738541" y="882066"/>
                  </a:lnTo>
                  <a:lnTo>
                    <a:pt x="886250" y="661549"/>
                  </a:lnTo>
                  <a:lnTo>
                    <a:pt x="1033958" y="514538"/>
                  </a:lnTo>
                  <a:lnTo>
                    <a:pt x="1181667" y="367527"/>
                  </a:lnTo>
                  <a:lnTo>
                    <a:pt x="1329375" y="0"/>
                  </a:lnTo>
                  <a:lnTo>
                    <a:pt x="1477083" y="0"/>
                  </a:lnTo>
                  <a:lnTo>
                    <a:pt x="1624792" y="147011"/>
                  </a:lnTo>
                  <a:lnTo>
                    <a:pt x="1772500" y="147011"/>
                  </a:lnTo>
                  <a:lnTo>
                    <a:pt x="1920209" y="220516"/>
                  </a:lnTo>
                  <a:lnTo>
                    <a:pt x="2067917" y="220516"/>
                  </a:lnTo>
                  <a:lnTo>
                    <a:pt x="2215625" y="294022"/>
                  </a:lnTo>
                  <a:lnTo>
                    <a:pt x="2363334" y="294022"/>
                  </a:lnTo>
                  <a:lnTo>
                    <a:pt x="2511042" y="220516"/>
                  </a:lnTo>
                  <a:lnTo>
                    <a:pt x="2658751" y="147011"/>
                  </a:lnTo>
                  <a:lnTo>
                    <a:pt x="2806459" y="73505"/>
                  </a:lnTo>
                  <a:lnTo>
                    <a:pt x="2954167" y="220516"/>
                  </a:lnTo>
                  <a:lnTo>
                    <a:pt x="3101876" y="367527"/>
                  </a:lnTo>
                  <a:lnTo>
                    <a:pt x="3249584" y="294022"/>
                  </a:lnTo>
                  <a:lnTo>
                    <a:pt x="3397293" y="147011"/>
                  </a:lnTo>
                </a:path>
              </a:pathLst>
            </a:custGeom>
            <a:ln w="27101" cap="flat">
              <a:solidFill>
                <a:srgbClr val="F4A81D">
                  <a:alpha val="100000"/>
                </a:srgbClr>
              </a:solidFill>
              <a:prstDash val="solid"/>
              <a:round/>
            </a:ln>
          </p:spPr>
          <p:txBody>
            <a:bodyPr/>
            <a:lstStyle/>
            <a:p/>
          </p:txBody>
        </p:sp>
        <p:sp>
          <p:nvSpPr>
            <p:cNvPr id="64" name="pl64"/>
            <p:cNvSpPr/>
            <p:nvPr/>
          </p:nvSpPr>
          <p:spPr>
            <a:xfrm>
              <a:off x="5437664" y="859026"/>
              <a:ext cx="3397293" cy="735055"/>
            </a:xfrm>
            <a:custGeom>
              <a:avLst/>
              <a:pathLst>
                <a:path w="3397293" h="735055">
                  <a:moveTo>
                    <a:pt x="0" y="73505"/>
                  </a:moveTo>
                  <a:lnTo>
                    <a:pt x="147708" y="0"/>
                  </a:lnTo>
                  <a:lnTo>
                    <a:pt x="295416" y="73505"/>
                  </a:lnTo>
                  <a:lnTo>
                    <a:pt x="443125" y="0"/>
                  </a:lnTo>
                  <a:lnTo>
                    <a:pt x="590833" y="73505"/>
                  </a:lnTo>
                  <a:lnTo>
                    <a:pt x="738541" y="147011"/>
                  </a:lnTo>
                  <a:lnTo>
                    <a:pt x="886250" y="0"/>
                  </a:lnTo>
                  <a:lnTo>
                    <a:pt x="1033958" y="73505"/>
                  </a:lnTo>
                  <a:lnTo>
                    <a:pt x="1181667" y="0"/>
                  </a:lnTo>
                  <a:lnTo>
                    <a:pt x="1329375" y="73505"/>
                  </a:lnTo>
                  <a:lnTo>
                    <a:pt x="1477083" y="73505"/>
                  </a:lnTo>
                  <a:lnTo>
                    <a:pt x="1624792" y="0"/>
                  </a:lnTo>
                  <a:lnTo>
                    <a:pt x="1772500" y="0"/>
                  </a:lnTo>
                  <a:lnTo>
                    <a:pt x="1920209" y="147011"/>
                  </a:lnTo>
                  <a:lnTo>
                    <a:pt x="2067917" y="73505"/>
                  </a:lnTo>
                  <a:lnTo>
                    <a:pt x="2215625" y="73505"/>
                  </a:lnTo>
                  <a:lnTo>
                    <a:pt x="2363334" y="147011"/>
                  </a:lnTo>
                  <a:lnTo>
                    <a:pt x="2511042" y="441033"/>
                  </a:lnTo>
                  <a:lnTo>
                    <a:pt x="2658751" y="220516"/>
                  </a:lnTo>
                  <a:lnTo>
                    <a:pt x="2806459" y="514538"/>
                  </a:lnTo>
                  <a:lnTo>
                    <a:pt x="2954167" y="588044"/>
                  </a:lnTo>
                  <a:lnTo>
                    <a:pt x="3101876" y="661549"/>
                  </a:lnTo>
                  <a:lnTo>
                    <a:pt x="3249584" y="735055"/>
                  </a:lnTo>
                  <a:lnTo>
                    <a:pt x="3397293" y="661549"/>
                  </a:lnTo>
                </a:path>
              </a:pathLst>
            </a:custGeom>
            <a:ln w="27101" cap="flat">
              <a:solidFill>
                <a:srgbClr val="F26829">
                  <a:alpha val="100000"/>
                </a:srgbClr>
              </a:solidFill>
              <a:prstDash val="solid"/>
              <a:round/>
            </a:ln>
          </p:spPr>
          <p:txBody>
            <a:bodyPr/>
            <a:lstStyle/>
            <a:p/>
          </p:txBody>
        </p:sp>
        <p:sp>
          <p:nvSpPr>
            <p:cNvPr id="65" name="pl65"/>
            <p:cNvSpPr/>
            <p:nvPr/>
          </p:nvSpPr>
          <p:spPr>
            <a:xfrm>
              <a:off x="5437664" y="1373565"/>
              <a:ext cx="3397293" cy="882066"/>
            </a:xfrm>
            <a:custGeom>
              <a:avLst/>
              <a:pathLst>
                <a:path w="3397293" h="882066">
                  <a:moveTo>
                    <a:pt x="0" y="882066"/>
                  </a:moveTo>
                  <a:lnTo>
                    <a:pt x="147708" y="808560"/>
                  </a:lnTo>
                  <a:lnTo>
                    <a:pt x="295416" y="808560"/>
                  </a:lnTo>
                  <a:lnTo>
                    <a:pt x="443125" y="735055"/>
                  </a:lnTo>
                  <a:lnTo>
                    <a:pt x="590833" y="588044"/>
                  </a:lnTo>
                  <a:lnTo>
                    <a:pt x="738541" y="661549"/>
                  </a:lnTo>
                  <a:lnTo>
                    <a:pt x="886250" y="661549"/>
                  </a:lnTo>
                  <a:lnTo>
                    <a:pt x="1033958" y="661549"/>
                  </a:lnTo>
                  <a:lnTo>
                    <a:pt x="1181667" y="661549"/>
                  </a:lnTo>
                  <a:lnTo>
                    <a:pt x="1329375" y="588044"/>
                  </a:lnTo>
                  <a:lnTo>
                    <a:pt x="1477083" y="441033"/>
                  </a:lnTo>
                  <a:lnTo>
                    <a:pt x="1624792" y="441033"/>
                  </a:lnTo>
                  <a:lnTo>
                    <a:pt x="1772500" y="441033"/>
                  </a:lnTo>
                  <a:lnTo>
                    <a:pt x="1920209" y="294022"/>
                  </a:lnTo>
                  <a:lnTo>
                    <a:pt x="2067917" y="220516"/>
                  </a:lnTo>
                  <a:lnTo>
                    <a:pt x="2215625" y="147011"/>
                  </a:lnTo>
                  <a:lnTo>
                    <a:pt x="2363334" y="73505"/>
                  </a:lnTo>
                  <a:lnTo>
                    <a:pt x="2511042" y="73505"/>
                  </a:lnTo>
                  <a:lnTo>
                    <a:pt x="2658751" y="0"/>
                  </a:lnTo>
                  <a:lnTo>
                    <a:pt x="2806459" y="0"/>
                  </a:lnTo>
                  <a:lnTo>
                    <a:pt x="2954167" y="0"/>
                  </a:lnTo>
                  <a:lnTo>
                    <a:pt x="3101876" y="147011"/>
                  </a:lnTo>
                  <a:lnTo>
                    <a:pt x="3249584" y="147011"/>
                  </a:lnTo>
                  <a:lnTo>
                    <a:pt x="3397293" y="220516"/>
                  </a:lnTo>
                </a:path>
              </a:pathLst>
            </a:custGeom>
            <a:ln w="27101" cap="flat">
              <a:solidFill>
                <a:srgbClr val="BD53BD">
                  <a:alpha val="100000"/>
                </a:srgbClr>
              </a:solidFill>
              <a:prstDash val="solid"/>
              <a:round/>
            </a:ln>
          </p:spPr>
          <p:txBody>
            <a:bodyPr/>
            <a:lstStyle/>
            <a:p/>
          </p:txBody>
        </p:sp>
        <p:sp>
          <p:nvSpPr>
            <p:cNvPr id="66" name="pl66"/>
            <p:cNvSpPr/>
            <p:nvPr/>
          </p:nvSpPr>
          <p:spPr>
            <a:xfrm>
              <a:off x="5437664" y="1373565"/>
              <a:ext cx="3397293" cy="367527"/>
            </a:xfrm>
            <a:custGeom>
              <a:avLst/>
              <a:pathLst>
                <a:path w="3397293" h="367527">
                  <a:moveTo>
                    <a:pt x="0" y="367527"/>
                  </a:moveTo>
                  <a:lnTo>
                    <a:pt x="147708" y="294022"/>
                  </a:lnTo>
                  <a:lnTo>
                    <a:pt x="295416" y="367527"/>
                  </a:lnTo>
                  <a:lnTo>
                    <a:pt x="443125" y="367527"/>
                  </a:lnTo>
                  <a:lnTo>
                    <a:pt x="590833" y="294022"/>
                  </a:lnTo>
                  <a:lnTo>
                    <a:pt x="738541" y="220516"/>
                  </a:lnTo>
                  <a:lnTo>
                    <a:pt x="886250" y="147011"/>
                  </a:lnTo>
                  <a:lnTo>
                    <a:pt x="1033958" y="73505"/>
                  </a:lnTo>
                  <a:lnTo>
                    <a:pt x="1181667" y="73505"/>
                  </a:lnTo>
                  <a:lnTo>
                    <a:pt x="1329375" y="147011"/>
                  </a:lnTo>
                  <a:lnTo>
                    <a:pt x="1477083" y="220516"/>
                  </a:lnTo>
                  <a:lnTo>
                    <a:pt x="1624792" y="147011"/>
                  </a:lnTo>
                  <a:lnTo>
                    <a:pt x="1772500" y="73505"/>
                  </a:lnTo>
                  <a:lnTo>
                    <a:pt x="1920209" y="73505"/>
                  </a:lnTo>
                  <a:lnTo>
                    <a:pt x="2067917" y="147011"/>
                  </a:lnTo>
                  <a:lnTo>
                    <a:pt x="2215625" y="147011"/>
                  </a:lnTo>
                  <a:lnTo>
                    <a:pt x="2363334" y="220516"/>
                  </a:lnTo>
                  <a:lnTo>
                    <a:pt x="2511042" y="73505"/>
                  </a:lnTo>
                  <a:lnTo>
                    <a:pt x="2658751" y="73505"/>
                  </a:lnTo>
                  <a:lnTo>
                    <a:pt x="2806459" y="0"/>
                  </a:lnTo>
                  <a:lnTo>
                    <a:pt x="2954167" y="147011"/>
                  </a:lnTo>
                  <a:lnTo>
                    <a:pt x="3101876" y="73505"/>
                  </a:lnTo>
                  <a:lnTo>
                    <a:pt x="3249584" y="147011"/>
                  </a:lnTo>
                  <a:lnTo>
                    <a:pt x="3397293" y="73505"/>
                  </a:lnTo>
                </a:path>
              </a:pathLst>
            </a:custGeom>
            <a:ln w="27101" cap="flat">
              <a:solidFill>
                <a:srgbClr val="6363C0">
                  <a:alpha val="100000"/>
                </a:srgbClr>
              </a:solidFill>
              <a:prstDash val="solid"/>
              <a:round/>
            </a:ln>
          </p:spPr>
          <p:txBody>
            <a:bodyPr/>
            <a:lstStyle/>
            <a:p/>
          </p:txBody>
        </p:sp>
        <p:sp>
          <p:nvSpPr>
            <p:cNvPr id="67" name="pl67"/>
            <p:cNvSpPr/>
            <p:nvPr/>
          </p:nvSpPr>
          <p:spPr>
            <a:xfrm>
              <a:off x="5437664" y="1373565"/>
              <a:ext cx="3397293" cy="2352176"/>
            </a:xfrm>
            <a:custGeom>
              <a:avLst/>
              <a:pathLst>
                <a:path w="3397293" h="2352176">
                  <a:moveTo>
                    <a:pt x="0" y="2278671"/>
                  </a:moveTo>
                  <a:lnTo>
                    <a:pt x="147708" y="2278671"/>
                  </a:lnTo>
                  <a:lnTo>
                    <a:pt x="295416" y="2352176"/>
                  </a:lnTo>
                  <a:lnTo>
                    <a:pt x="443125" y="2131660"/>
                  </a:lnTo>
                  <a:lnTo>
                    <a:pt x="590833" y="1837638"/>
                  </a:lnTo>
                  <a:lnTo>
                    <a:pt x="738541" y="1543616"/>
                  </a:lnTo>
                  <a:lnTo>
                    <a:pt x="886250" y="1543616"/>
                  </a:lnTo>
                  <a:lnTo>
                    <a:pt x="1033958" y="1470110"/>
                  </a:lnTo>
                  <a:lnTo>
                    <a:pt x="1181667" y="1323099"/>
                  </a:lnTo>
                  <a:lnTo>
                    <a:pt x="1329375" y="1029077"/>
                  </a:lnTo>
                  <a:lnTo>
                    <a:pt x="1477083" y="808560"/>
                  </a:lnTo>
                  <a:lnTo>
                    <a:pt x="1624792" y="661549"/>
                  </a:lnTo>
                  <a:lnTo>
                    <a:pt x="1772500" y="735055"/>
                  </a:lnTo>
                  <a:lnTo>
                    <a:pt x="1920209" y="661549"/>
                  </a:lnTo>
                  <a:lnTo>
                    <a:pt x="2067917" y="514538"/>
                  </a:lnTo>
                  <a:lnTo>
                    <a:pt x="2215625" y="441033"/>
                  </a:lnTo>
                  <a:lnTo>
                    <a:pt x="2363334" y="367527"/>
                  </a:lnTo>
                  <a:lnTo>
                    <a:pt x="2511042" y="220516"/>
                  </a:lnTo>
                  <a:lnTo>
                    <a:pt x="2658751" y="73505"/>
                  </a:lnTo>
                  <a:lnTo>
                    <a:pt x="2806459" y="0"/>
                  </a:lnTo>
                  <a:lnTo>
                    <a:pt x="2954167" y="441033"/>
                  </a:lnTo>
                  <a:lnTo>
                    <a:pt x="3101876" y="514538"/>
                  </a:lnTo>
                  <a:lnTo>
                    <a:pt x="3249584" y="0"/>
                  </a:lnTo>
                  <a:lnTo>
                    <a:pt x="3397293" y="220516"/>
                  </a:lnTo>
                </a:path>
              </a:pathLst>
            </a:custGeom>
            <a:ln w="27101" cap="flat">
              <a:solidFill>
                <a:srgbClr val="008DC9">
                  <a:alpha val="100000"/>
                </a:srgbClr>
              </a:solidFill>
              <a:prstDash val="solid"/>
              <a:round/>
            </a:ln>
          </p:spPr>
          <p:txBody>
            <a:bodyPr/>
            <a:lstStyle/>
            <a:p/>
          </p:txBody>
        </p:sp>
        <p:sp>
          <p:nvSpPr>
            <p:cNvPr id="68" name="pl68"/>
            <p:cNvSpPr/>
            <p:nvPr/>
          </p:nvSpPr>
          <p:spPr>
            <a:xfrm>
              <a:off x="5437664" y="1300059"/>
              <a:ext cx="3397293" cy="882066"/>
            </a:xfrm>
            <a:custGeom>
              <a:avLst/>
              <a:pathLst>
                <a:path w="3397293" h="882066">
                  <a:moveTo>
                    <a:pt x="0" y="882066"/>
                  </a:moveTo>
                  <a:lnTo>
                    <a:pt x="147708" y="808560"/>
                  </a:lnTo>
                  <a:lnTo>
                    <a:pt x="295416" y="808560"/>
                  </a:lnTo>
                  <a:lnTo>
                    <a:pt x="443125" y="808560"/>
                  </a:lnTo>
                  <a:lnTo>
                    <a:pt x="590833" y="661549"/>
                  </a:lnTo>
                  <a:lnTo>
                    <a:pt x="738541" y="661549"/>
                  </a:lnTo>
                  <a:lnTo>
                    <a:pt x="886250" y="294022"/>
                  </a:lnTo>
                  <a:lnTo>
                    <a:pt x="1033958" y="367527"/>
                  </a:lnTo>
                  <a:lnTo>
                    <a:pt x="1181667" y="147011"/>
                  </a:lnTo>
                  <a:lnTo>
                    <a:pt x="1329375" y="0"/>
                  </a:lnTo>
                  <a:lnTo>
                    <a:pt x="1477083" y="0"/>
                  </a:lnTo>
                  <a:lnTo>
                    <a:pt x="1624792" y="73505"/>
                  </a:lnTo>
                  <a:lnTo>
                    <a:pt x="1772500" y="73505"/>
                  </a:lnTo>
                  <a:lnTo>
                    <a:pt x="1920209" y="73505"/>
                  </a:lnTo>
                  <a:lnTo>
                    <a:pt x="2067917" y="73505"/>
                  </a:lnTo>
                  <a:lnTo>
                    <a:pt x="2215625" y="73505"/>
                  </a:lnTo>
                  <a:lnTo>
                    <a:pt x="2363334" y="73505"/>
                  </a:lnTo>
                  <a:lnTo>
                    <a:pt x="2511042" y="73505"/>
                  </a:lnTo>
                  <a:lnTo>
                    <a:pt x="2658751" y="73505"/>
                  </a:lnTo>
                  <a:lnTo>
                    <a:pt x="2806459" y="73505"/>
                  </a:lnTo>
                  <a:lnTo>
                    <a:pt x="2954167" y="147011"/>
                  </a:lnTo>
                  <a:lnTo>
                    <a:pt x="3101876" y="367527"/>
                  </a:lnTo>
                  <a:lnTo>
                    <a:pt x="3249584" y="294022"/>
                  </a:lnTo>
                  <a:lnTo>
                    <a:pt x="3397293" y="367527"/>
                  </a:lnTo>
                </a:path>
              </a:pathLst>
            </a:custGeom>
            <a:ln w="27101" cap="flat">
              <a:solidFill>
                <a:srgbClr val="40BF73">
                  <a:alpha val="100000"/>
                </a:srgbClr>
              </a:solidFill>
              <a:prstDash val="solid"/>
              <a:round/>
            </a:ln>
          </p:spPr>
          <p:txBody>
            <a:bodyPr/>
            <a:lstStyle/>
            <a:p/>
          </p:txBody>
        </p:sp>
        <p:sp>
          <p:nvSpPr>
            <p:cNvPr id="69" name="pl69"/>
            <p:cNvSpPr/>
            <p:nvPr/>
          </p:nvSpPr>
          <p:spPr>
            <a:xfrm>
              <a:off x="5437664" y="1373565"/>
              <a:ext cx="3397293" cy="0"/>
            </a:xfrm>
            <a:custGeom>
              <a:avLst/>
              <a:pathLst>
                <a:path w="3397293" h="0">
                  <a:moveTo>
                    <a:pt x="0" y="0"/>
                  </a:moveTo>
                  <a:lnTo>
                    <a:pt x="0" y="0"/>
                  </a:lnTo>
                  <a:lnTo>
                    <a:pt x="0" y="0"/>
                  </a:lnTo>
                  <a:lnTo>
                    <a:pt x="0" y="0"/>
                  </a:lnTo>
                  <a:lnTo>
                    <a:pt x="0" y="0"/>
                  </a:lnTo>
                  <a:lnTo>
                    <a:pt x="0" y="0"/>
                  </a:lnTo>
                  <a:lnTo>
                    <a:pt x="147708" y="0"/>
                  </a:lnTo>
                  <a:lnTo>
                    <a:pt x="147708" y="0"/>
                  </a:lnTo>
                  <a:lnTo>
                    <a:pt x="147708" y="0"/>
                  </a:lnTo>
                  <a:lnTo>
                    <a:pt x="147708" y="0"/>
                  </a:lnTo>
                  <a:lnTo>
                    <a:pt x="147708" y="0"/>
                  </a:lnTo>
                  <a:lnTo>
                    <a:pt x="147708" y="0"/>
                  </a:lnTo>
                  <a:lnTo>
                    <a:pt x="295416" y="0"/>
                  </a:lnTo>
                  <a:lnTo>
                    <a:pt x="295416" y="0"/>
                  </a:lnTo>
                  <a:lnTo>
                    <a:pt x="295416" y="0"/>
                  </a:lnTo>
                  <a:lnTo>
                    <a:pt x="295416" y="0"/>
                  </a:lnTo>
                  <a:lnTo>
                    <a:pt x="295416" y="0"/>
                  </a:lnTo>
                  <a:lnTo>
                    <a:pt x="295416" y="0"/>
                  </a:lnTo>
                  <a:lnTo>
                    <a:pt x="443125" y="0"/>
                  </a:lnTo>
                  <a:lnTo>
                    <a:pt x="443125" y="0"/>
                  </a:lnTo>
                  <a:lnTo>
                    <a:pt x="443125" y="0"/>
                  </a:lnTo>
                  <a:lnTo>
                    <a:pt x="443125" y="0"/>
                  </a:lnTo>
                  <a:lnTo>
                    <a:pt x="443125" y="0"/>
                  </a:lnTo>
                  <a:lnTo>
                    <a:pt x="443125" y="0"/>
                  </a:lnTo>
                  <a:lnTo>
                    <a:pt x="590833" y="0"/>
                  </a:lnTo>
                  <a:lnTo>
                    <a:pt x="590833" y="0"/>
                  </a:lnTo>
                  <a:lnTo>
                    <a:pt x="590833" y="0"/>
                  </a:lnTo>
                  <a:lnTo>
                    <a:pt x="590833" y="0"/>
                  </a:lnTo>
                  <a:lnTo>
                    <a:pt x="590833" y="0"/>
                  </a:lnTo>
                  <a:lnTo>
                    <a:pt x="590833" y="0"/>
                  </a:lnTo>
                  <a:lnTo>
                    <a:pt x="738541" y="0"/>
                  </a:lnTo>
                  <a:lnTo>
                    <a:pt x="738541" y="0"/>
                  </a:lnTo>
                  <a:lnTo>
                    <a:pt x="738541" y="0"/>
                  </a:lnTo>
                  <a:lnTo>
                    <a:pt x="738541" y="0"/>
                  </a:lnTo>
                  <a:lnTo>
                    <a:pt x="738541" y="0"/>
                  </a:lnTo>
                  <a:lnTo>
                    <a:pt x="738541" y="0"/>
                  </a:lnTo>
                  <a:lnTo>
                    <a:pt x="886250" y="0"/>
                  </a:lnTo>
                  <a:lnTo>
                    <a:pt x="886250" y="0"/>
                  </a:lnTo>
                  <a:lnTo>
                    <a:pt x="886250" y="0"/>
                  </a:lnTo>
                  <a:lnTo>
                    <a:pt x="886250" y="0"/>
                  </a:lnTo>
                  <a:lnTo>
                    <a:pt x="886250" y="0"/>
                  </a:lnTo>
                  <a:lnTo>
                    <a:pt x="886250" y="0"/>
                  </a:lnTo>
                  <a:lnTo>
                    <a:pt x="1033958" y="0"/>
                  </a:lnTo>
                  <a:lnTo>
                    <a:pt x="1033958" y="0"/>
                  </a:lnTo>
                  <a:lnTo>
                    <a:pt x="1033958" y="0"/>
                  </a:lnTo>
                  <a:lnTo>
                    <a:pt x="1033958" y="0"/>
                  </a:lnTo>
                  <a:lnTo>
                    <a:pt x="1033958" y="0"/>
                  </a:lnTo>
                  <a:lnTo>
                    <a:pt x="1033958" y="0"/>
                  </a:lnTo>
                  <a:lnTo>
                    <a:pt x="1181667" y="0"/>
                  </a:lnTo>
                  <a:lnTo>
                    <a:pt x="1181667" y="0"/>
                  </a:lnTo>
                  <a:lnTo>
                    <a:pt x="1181667" y="0"/>
                  </a:lnTo>
                  <a:lnTo>
                    <a:pt x="1181667" y="0"/>
                  </a:lnTo>
                  <a:lnTo>
                    <a:pt x="1181667" y="0"/>
                  </a:lnTo>
                  <a:lnTo>
                    <a:pt x="1181667" y="0"/>
                  </a:lnTo>
                  <a:lnTo>
                    <a:pt x="1329375" y="0"/>
                  </a:lnTo>
                  <a:lnTo>
                    <a:pt x="1329375" y="0"/>
                  </a:lnTo>
                  <a:lnTo>
                    <a:pt x="1329375" y="0"/>
                  </a:lnTo>
                  <a:lnTo>
                    <a:pt x="1329375" y="0"/>
                  </a:lnTo>
                  <a:lnTo>
                    <a:pt x="1329375" y="0"/>
                  </a:lnTo>
                  <a:lnTo>
                    <a:pt x="1329375" y="0"/>
                  </a:lnTo>
                  <a:lnTo>
                    <a:pt x="1477083" y="0"/>
                  </a:lnTo>
                  <a:lnTo>
                    <a:pt x="1477083" y="0"/>
                  </a:lnTo>
                  <a:lnTo>
                    <a:pt x="1477083" y="0"/>
                  </a:lnTo>
                  <a:lnTo>
                    <a:pt x="1477083" y="0"/>
                  </a:lnTo>
                  <a:lnTo>
                    <a:pt x="1477083" y="0"/>
                  </a:lnTo>
                  <a:lnTo>
                    <a:pt x="1477083" y="0"/>
                  </a:lnTo>
                  <a:lnTo>
                    <a:pt x="1624792" y="0"/>
                  </a:lnTo>
                  <a:lnTo>
                    <a:pt x="1624792" y="0"/>
                  </a:lnTo>
                  <a:lnTo>
                    <a:pt x="1624792" y="0"/>
                  </a:lnTo>
                  <a:lnTo>
                    <a:pt x="1624792" y="0"/>
                  </a:lnTo>
                  <a:lnTo>
                    <a:pt x="1624792" y="0"/>
                  </a:lnTo>
                  <a:lnTo>
                    <a:pt x="1624792" y="0"/>
                  </a:lnTo>
                  <a:lnTo>
                    <a:pt x="1772500" y="0"/>
                  </a:lnTo>
                  <a:lnTo>
                    <a:pt x="1772500" y="0"/>
                  </a:lnTo>
                  <a:lnTo>
                    <a:pt x="1772500" y="0"/>
                  </a:lnTo>
                  <a:lnTo>
                    <a:pt x="1772500" y="0"/>
                  </a:lnTo>
                  <a:lnTo>
                    <a:pt x="1772500" y="0"/>
                  </a:lnTo>
                  <a:lnTo>
                    <a:pt x="1772500" y="0"/>
                  </a:lnTo>
                  <a:lnTo>
                    <a:pt x="1920209" y="0"/>
                  </a:lnTo>
                  <a:lnTo>
                    <a:pt x="1920209" y="0"/>
                  </a:lnTo>
                  <a:lnTo>
                    <a:pt x="1920209" y="0"/>
                  </a:lnTo>
                  <a:lnTo>
                    <a:pt x="1920209" y="0"/>
                  </a:lnTo>
                  <a:lnTo>
                    <a:pt x="1920209" y="0"/>
                  </a:lnTo>
                  <a:lnTo>
                    <a:pt x="1920209" y="0"/>
                  </a:lnTo>
                  <a:lnTo>
                    <a:pt x="2067917" y="0"/>
                  </a:lnTo>
                  <a:lnTo>
                    <a:pt x="2067917" y="0"/>
                  </a:lnTo>
                  <a:lnTo>
                    <a:pt x="2067917" y="0"/>
                  </a:lnTo>
                  <a:lnTo>
                    <a:pt x="2067917" y="0"/>
                  </a:lnTo>
                  <a:lnTo>
                    <a:pt x="2067917" y="0"/>
                  </a:lnTo>
                  <a:lnTo>
                    <a:pt x="2067917" y="0"/>
                  </a:lnTo>
                  <a:lnTo>
                    <a:pt x="2215625" y="0"/>
                  </a:lnTo>
                  <a:lnTo>
                    <a:pt x="2215625" y="0"/>
                  </a:lnTo>
                  <a:lnTo>
                    <a:pt x="2215625" y="0"/>
                  </a:lnTo>
                  <a:lnTo>
                    <a:pt x="2215625" y="0"/>
                  </a:lnTo>
                  <a:lnTo>
                    <a:pt x="2215625" y="0"/>
                  </a:lnTo>
                  <a:lnTo>
                    <a:pt x="2215625" y="0"/>
                  </a:lnTo>
                  <a:lnTo>
                    <a:pt x="2363334" y="0"/>
                  </a:lnTo>
                  <a:lnTo>
                    <a:pt x="2363334" y="0"/>
                  </a:lnTo>
                  <a:lnTo>
                    <a:pt x="2363334" y="0"/>
                  </a:lnTo>
                  <a:lnTo>
                    <a:pt x="2363334" y="0"/>
                  </a:lnTo>
                  <a:lnTo>
                    <a:pt x="2363334" y="0"/>
                  </a:lnTo>
                  <a:lnTo>
                    <a:pt x="2363334" y="0"/>
                  </a:lnTo>
                  <a:lnTo>
                    <a:pt x="2511042" y="0"/>
                  </a:lnTo>
                  <a:lnTo>
                    <a:pt x="2511042" y="0"/>
                  </a:lnTo>
                  <a:lnTo>
                    <a:pt x="2511042" y="0"/>
                  </a:lnTo>
                  <a:lnTo>
                    <a:pt x="2511042" y="0"/>
                  </a:lnTo>
                  <a:lnTo>
                    <a:pt x="2511042" y="0"/>
                  </a:lnTo>
                  <a:lnTo>
                    <a:pt x="2511042" y="0"/>
                  </a:lnTo>
                  <a:lnTo>
                    <a:pt x="2658751" y="0"/>
                  </a:lnTo>
                  <a:lnTo>
                    <a:pt x="2658751" y="0"/>
                  </a:lnTo>
                  <a:lnTo>
                    <a:pt x="2658751" y="0"/>
                  </a:lnTo>
                  <a:lnTo>
                    <a:pt x="2658751" y="0"/>
                  </a:lnTo>
                  <a:lnTo>
                    <a:pt x="2658751" y="0"/>
                  </a:lnTo>
                  <a:lnTo>
                    <a:pt x="2658751" y="0"/>
                  </a:lnTo>
                  <a:lnTo>
                    <a:pt x="2806459" y="0"/>
                  </a:lnTo>
                  <a:lnTo>
                    <a:pt x="2806459" y="0"/>
                  </a:lnTo>
                  <a:lnTo>
                    <a:pt x="2806459" y="0"/>
                  </a:lnTo>
                  <a:lnTo>
                    <a:pt x="2806459" y="0"/>
                  </a:lnTo>
                  <a:lnTo>
                    <a:pt x="2806459" y="0"/>
                  </a:lnTo>
                  <a:lnTo>
                    <a:pt x="2806459" y="0"/>
                  </a:lnTo>
                  <a:lnTo>
                    <a:pt x="2954167" y="0"/>
                  </a:lnTo>
                  <a:lnTo>
                    <a:pt x="2954167" y="0"/>
                  </a:lnTo>
                  <a:lnTo>
                    <a:pt x="2954167" y="0"/>
                  </a:lnTo>
                  <a:lnTo>
                    <a:pt x="2954167" y="0"/>
                  </a:lnTo>
                  <a:lnTo>
                    <a:pt x="2954167" y="0"/>
                  </a:lnTo>
                  <a:lnTo>
                    <a:pt x="2954167" y="0"/>
                  </a:lnTo>
                  <a:lnTo>
                    <a:pt x="3101876" y="0"/>
                  </a:lnTo>
                  <a:lnTo>
                    <a:pt x="3101876" y="0"/>
                  </a:lnTo>
                  <a:lnTo>
                    <a:pt x="3101876" y="0"/>
                  </a:lnTo>
                  <a:lnTo>
                    <a:pt x="3101876" y="0"/>
                  </a:lnTo>
                  <a:lnTo>
                    <a:pt x="3101876" y="0"/>
                  </a:lnTo>
                  <a:lnTo>
                    <a:pt x="3101876" y="0"/>
                  </a:lnTo>
                  <a:lnTo>
                    <a:pt x="3249584" y="0"/>
                  </a:lnTo>
                  <a:lnTo>
                    <a:pt x="3249584" y="0"/>
                  </a:lnTo>
                  <a:lnTo>
                    <a:pt x="3249584" y="0"/>
                  </a:lnTo>
                  <a:lnTo>
                    <a:pt x="3249584" y="0"/>
                  </a:lnTo>
                  <a:lnTo>
                    <a:pt x="3249584" y="0"/>
                  </a:lnTo>
                  <a:lnTo>
                    <a:pt x="3249584" y="0"/>
                  </a:lnTo>
                  <a:lnTo>
                    <a:pt x="3397293" y="0"/>
                  </a:lnTo>
                  <a:lnTo>
                    <a:pt x="3397293" y="0"/>
                  </a:lnTo>
                  <a:lnTo>
                    <a:pt x="3397293"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70" name="tx70"/>
            <p:cNvSpPr/>
            <p:nvPr/>
          </p:nvSpPr>
          <p:spPr>
            <a:xfrm>
              <a:off x="5003259" y="3526548"/>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71" name="tx71"/>
            <p:cNvSpPr/>
            <p:nvPr/>
          </p:nvSpPr>
          <p:spPr>
            <a:xfrm>
              <a:off x="5003259" y="279156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72" name="tx72"/>
            <p:cNvSpPr/>
            <p:nvPr/>
          </p:nvSpPr>
          <p:spPr>
            <a:xfrm>
              <a:off x="5003259" y="205650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73" name="tx73"/>
            <p:cNvSpPr/>
            <p:nvPr/>
          </p:nvSpPr>
          <p:spPr>
            <a:xfrm>
              <a:off x="5127474" y="132145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74" name="tx74"/>
            <p:cNvSpPr/>
            <p:nvPr/>
          </p:nvSpPr>
          <p:spPr>
            <a:xfrm rot="-5400000">
              <a:off x="5281217"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75" name="tx75"/>
            <p:cNvSpPr/>
            <p:nvPr/>
          </p:nvSpPr>
          <p:spPr>
            <a:xfrm rot="-5400000">
              <a:off x="6019759"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76" name="tx76"/>
            <p:cNvSpPr/>
            <p:nvPr/>
          </p:nvSpPr>
          <p:spPr>
            <a:xfrm rot="-5400000">
              <a:off x="6758301"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7" name="tx77"/>
            <p:cNvSpPr/>
            <p:nvPr/>
          </p:nvSpPr>
          <p:spPr>
            <a:xfrm rot="-5400000">
              <a:off x="7496843"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8" name="tx78"/>
            <p:cNvSpPr/>
            <p:nvPr/>
          </p:nvSpPr>
          <p:spPr>
            <a:xfrm rot="-5400000">
              <a:off x="8087677"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9" name="tx79"/>
            <p:cNvSpPr/>
            <p:nvPr/>
          </p:nvSpPr>
          <p:spPr>
            <a:xfrm rot="-5400000">
              <a:off x="8678476" y="40360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80" name="tx80"/>
            <p:cNvSpPr/>
            <p:nvPr/>
          </p:nvSpPr>
          <p:spPr>
            <a:xfrm rot="-5400000">
              <a:off x="4153407" y="222087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81" name="tx81"/>
            <p:cNvSpPr/>
            <p:nvPr/>
          </p:nvSpPr>
          <p:spPr>
            <a:xfrm>
              <a:off x="5336122" y="471005"/>
              <a:ext cx="360037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difference compared to 2019, Global</a:t>
              </a:r>
            </a:p>
          </p:txBody>
        </p:sp>
        <p:sp>
          <p:nvSpPr>
            <p:cNvPr id="82" name="pl82"/>
            <p:cNvSpPr/>
            <p:nvPr/>
          </p:nvSpPr>
          <p:spPr>
            <a:xfrm>
              <a:off x="951100" y="5228154"/>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83" name="pl83"/>
            <p:cNvSpPr/>
            <p:nvPr/>
          </p:nvSpPr>
          <p:spPr>
            <a:xfrm>
              <a:off x="2141679" y="4941483"/>
              <a:ext cx="0" cy="573343"/>
            </a:xfrm>
            <a:custGeom>
              <a:avLst/>
              <a:pathLst>
                <a:path w="0" h="573343">
                  <a:moveTo>
                    <a:pt x="0" y="573343"/>
                  </a:moveTo>
                  <a:lnTo>
                    <a:pt x="0" y="0"/>
                  </a:lnTo>
                  <a:lnTo>
                    <a:pt x="0" y="0"/>
                  </a:lnTo>
                </a:path>
              </a:pathLst>
            </a:custGeom>
            <a:ln w="6775" cap="flat">
              <a:solidFill>
                <a:srgbClr val="EBEBEB">
                  <a:alpha val="100000"/>
                </a:srgbClr>
              </a:solidFill>
              <a:prstDash val="solid"/>
              <a:round/>
            </a:ln>
          </p:spPr>
          <p:txBody>
            <a:bodyPr/>
            <a:lstStyle/>
            <a:p/>
          </p:txBody>
        </p:sp>
        <p:sp>
          <p:nvSpPr>
            <p:cNvPr id="84" name="pl84"/>
            <p:cNvSpPr/>
            <p:nvPr/>
          </p:nvSpPr>
          <p:spPr>
            <a:xfrm>
              <a:off x="3790680" y="4941483"/>
              <a:ext cx="0" cy="573343"/>
            </a:xfrm>
            <a:custGeom>
              <a:avLst/>
              <a:pathLst>
                <a:path w="0" h="573343">
                  <a:moveTo>
                    <a:pt x="0" y="573343"/>
                  </a:moveTo>
                  <a:lnTo>
                    <a:pt x="0" y="0"/>
                  </a:lnTo>
                  <a:lnTo>
                    <a:pt x="0" y="0"/>
                  </a:lnTo>
                </a:path>
              </a:pathLst>
            </a:custGeom>
            <a:ln w="6775" cap="flat">
              <a:solidFill>
                <a:srgbClr val="EBEBEB">
                  <a:alpha val="100000"/>
                </a:srgbClr>
              </a:solidFill>
              <a:prstDash val="solid"/>
              <a:round/>
            </a:ln>
          </p:spPr>
          <p:txBody>
            <a:bodyPr/>
            <a:lstStyle/>
            <a:p/>
          </p:txBody>
        </p:sp>
        <p:sp>
          <p:nvSpPr>
            <p:cNvPr id="85" name="pl85"/>
            <p:cNvSpPr/>
            <p:nvPr/>
          </p:nvSpPr>
          <p:spPr>
            <a:xfrm>
              <a:off x="5439681" y="4941483"/>
              <a:ext cx="0" cy="573343"/>
            </a:xfrm>
            <a:custGeom>
              <a:avLst/>
              <a:pathLst>
                <a:path w="0" h="573343">
                  <a:moveTo>
                    <a:pt x="0" y="573343"/>
                  </a:moveTo>
                  <a:lnTo>
                    <a:pt x="0" y="0"/>
                  </a:lnTo>
                  <a:lnTo>
                    <a:pt x="0" y="0"/>
                  </a:lnTo>
                </a:path>
              </a:pathLst>
            </a:custGeom>
            <a:ln w="6775" cap="flat">
              <a:solidFill>
                <a:srgbClr val="EBEBEB">
                  <a:alpha val="100000"/>
                </a:srgbClr>
              </a:solidFill>
              <a:prstDash val="solid"/>
              <a:round/>
            </a:ln>
          </p:spPr>
          <p:txBody>
            <a:bodyPr/>
            <a:lstStyle/>
            <a:p/>
          </p:txBody>
        </p:sp>
        <p:sp>
          <p:nvSpPr>
            <p:cNvPr id="86" name="pl86"/>
            <p:cNvSpPr/>
            <p:nvPr/>
          </p:nvSpPr>
          <p:spPr>
            <a:xfrm>
              <a:off x="7088682" y="4941483"/>
              <a:ext cx="0" cy="573343"/>
            </a:xfrm>
            <a:custGeom>
              <a:avLst/>
              <a:pathLst>
                <a:path w="0" h="573343">
                  <a:moveTo>
                    <a:pt x="0" y="573343"/>
                  </a:moveTo>
                  <a:lnTo>
                    <a:pt x="0" y="0"/>
                  </a:lnTo>
                  <a:lnTo>
                    <a:pt x="0" y="0"/>
                  </a:lnTo>
                </a:path>
              </a:pathLst>
            </a:custGeom>
            <a:ln w="6775" cap="flat">
              <a:solidFill>
                <a:srgbClr val="EBEBEB">
                  <a:alpha val="100000"/>
                </a:srgbClr>
              </a:solidFill>
              <a:prstDash val="solid"/>
              <a:round/>
            </a:ln>
          </p:spPr>
          <p:txBody>
            <a:bodyPr/>
            <a:lstStyle/>
            <a:p/>
          </p:txBody>
        </p:sp>
        <p:sp>
          <p:nvSpPr>
            <p:cNvPr id="87" name="pl87"/>
            <p:cNvSpPr/>
            <p:nvPr/>
          </p:nvSpPr>
          <p:spPr>
            <a:xfrm>
              <a:off x="8737683" y="4941483"/>
              <a:ext cx="0" cy="573343"/>
            </a:xfrm>
            <a:custGeom>
              <a:avLst/>
              <a:pathLst>
                <a:path w="0" h="573343">
                  <a:moveTo>
                    <a:pt x="0" y="573343"/>
                  </a:moveTo>
                  <a:lnTo>
                    <a:pt x="0" y="0"/>
                  </a:lnTo>
                  <a:lnTo>
                    <a:pt x="0" y="0"/>
                  </a:lnTo>
                </a:path>
              </a:pathLst>
            </a:custGeom>
            <a:ln w="6775" cap="flat">
              <a:solidFill>
                <a:srgbClr val="EBEBEB">
                  <a:alpha val="100000"/>
                </a:srgbClr>
              </a:solidFill>
              <a:prstDash val="solid"/>
              <a:round/>
            </a:ln>
          </p:spPr>
          <p:txBody>
            <a:bodyPr/>
            <a:lstStyle/>
            <a:p/>
          </p:txBody>
        </p:sp>
        <p:sp>
          <p:nvSpPr>
            <p:cNvPr id="88" name="pl88"/>
            <p:cNvSpPr/>
            <p:nvPr/>
          </p:nvSpPr>
          <p:spPr>
            <a:xfrm>
              <a:off x="951100" y="5388530"/>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89" name="pl89"/>
            <p:cNvSpPr/>
            <p:nvPr/>
          </p:nvSpPr>
          <p:spPr>
            <a:xfrm>
              <a:off x="951100" y="506777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90" name="pl90"/>
            <p:cNvSpPr/>
            <p:nvPr/>
          </p:nvSpPr>
          <p:spPr>
            <a:xfrm>
              <a:off x="1317178" y="4941483"/>
              <a:ext cx="0" cy="573343"/>
            </a:xfrm>
            <a:custGeom>
              <a:avLst/>
              <a:pathLst>
                <a:path w="0" h="573343">
                  <a:moveTo>
                    <a:pt x="0" y="573343"/>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2966179" y="4941483"/>
              <a:ext cx="0" cy="573343"/>
            </a:xfrm>
            <a:custGeom>
              <a:avLst/>
              <a:pathLst>
                <a:path w="0" h="573343">
                  <a:moveTo>
                    <a:pt x="0" y="573343"/>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4615180" y="4941483"/>
              <a:ext cx="0" cy="573343"/>
            </a:xfrm>
            <a:custGeom>
              <a:avLst/>
              <a:pathLst>
                <a:path w="0" h="573343">
                  <a:moveTo>
                    <a:pt x="0" y="573343"/>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6264182" y="4941483"/>
              <a:ext cx="0" cy="573343"/>
            </a:xfrm>
            <a:custGeom>
              <a:avLst/>
              <a:pathLst>
                <a:path w="0" h="573343">
                  <a:moveTo>
                    <a:pt x="0" y="573343"/>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7913183" y="4941483"/>
              <a:ext cx="0" cy="573343"/>
            </a:xfrm>
            <a:custGeom>
              <a:avLst/>
              <a:pathLst>
                <a:path w="0" h="573343">
                  <a:moveTo>
                    <a:pt x="0" y="573343"/>
                  </a:moveTo>
                  <a:lnTo>
                    <a:pt x="0" y="0"/>
                  </a:lnTo>
                  <a:lnTo>
                    <a:pt x="0" y="0"/>
                  </a:lnTo>
                </a:path>
              </a:pathLst>
            </a:custGeom>
            <a:ln w="13550" cap="flat">
              <a:solidFill>
                <a:srgbClr val="EBEBEB">
                  <a:alpha val="100000"/>
                </a:srgbClr>
              </a:solidFill>
              <a:prstDash val="solid"/>
              <a:round/>
            </a:ln>
          </p:spPr>
          <p:txBody>
            <a:bodyPr/>
            <a:lstStyle/>
            <a:p/>
          </p:txBody>
        </p:sp>
        <p:sp>
          <p:nvSpPr>
            <p:cNvPr id="95" name="rc95"/>
            <p:cNvSpPr/>
            <p:nvPr/>
          </p:nvSpPr>
          <p:spPr>
            <a:xfrm>
              <a:off x="4186440" y="5288295"/>
              <a:ext cx="3561842" cy="200469"/>
            </a:xfrm>
            <a:prstGeom prst="rect">
              <a:avLst/>
            </a:prstGeom>
            <a:solidFill>
              <a:srgbClr val="F4A81D">
                <a:alpha val="80000"/>
              </a:srgbClr>
            </a:solidFill>
          </p:spPr>
          <p:txBody>
            <a:bodyPr/>
            <a:lstStyle/>
            <a:p/>
          </p:txBody>
        </p:sp>
        <p:sp>
          <p:nvSpPr>
            <p:cNvPr id="96" name="rc96"/>
            <p:cNvSpPr/>
            <p:nvPr/>
          </p:nvSpPr>
          <p:spPr>
            <a:xfrm>
              <a:off x="4846041" y="4967544"/>
              <a:ext cx="3792702" cy="200469"/>
            </a:xfrm>
            <a:prstGeom prst="rect">
              <a:avLst/>
            </a:prstGeom>
            <a:solidFill>
              <a:srgbClr val="F4A81D">
                <a:alpha val="80000"/>
              </a:srgbClr>
            </a:solidFill>
          </p:spPr>
          <p:txBody>
            <a:bodyPr/>
            <a:lstStyle/>
            <a:p/>
          </p:txBody>
        </p:sp>
        <p:sp>
          <p:nvSpPr>
            <p:cNvPr id="97" name="rc97"/>
            <p:cNvSpPr/>
            <p:nvPr/>
          </p:nvSpPr>
          <p:spPr>
            <a:xfrm>
              <a:off x="3592800" y="5288295"/>
              <a:ext cx="593640" cy="200469"/>
            </a:xfrm>
            <a:prstGeom prst="rect">
              <a:avLst/>
            </a:prstGeom>
            <a:solidFill>
              <a:srgbClr val="F26829">
                <a:alpha val="80000"/>
              </a:srgbClr>
            </a:solidFill>
          </p:spPr>
          <p:txBody>
            <a:bodyPr/>
            <a:lstStyle/>
            <a:p/>
          </p:txBody>
        </p:sp>
        <p:sp>
          <p:nvSpPr>
            <p:cNvPr id="98" name="rc98"/>
            <p:cNvSpPr/>
            <p:nvPr/>
          </p:nvSpPr>
          <p:spPr>
            <a:xfrm>
              <a:off x="4219420" y="4967544"/>
              <a:ext cx="626620" cy="200469"/>
            </a:xfrm>
            <a:prstGeom prst="rect">
              <a:avLst/>
            </a:prstGeom>
            <a:solidFill>
              <a:srgbClr val="F26829">
                <a:alpha val="80000"/>
              </a:srgbClr>
            </a:solidFill>
          </p:spPr>
          <p:txBody>
            <a:bodyPr/>
            <a:lstStyle/>
            <a:p/>
          </p:txBody>
        </p:sp>
        <p:sp>
          <p:nvSpPr>
            <p:cNvPr id="99" name="rc99"/>
            <p:cNvSpPr/>
            <p:nvPr/>
          </p:nvSpPr>
          <p:spPr>
            <a:xfrm>
              <a:off x="2471479" y="5288295"/>
              <a:ext cx="1121320" cy="200469"/>
            </a:xfrm>
            <a:prstGeom prst="rect">
              <a:avLst/>
            </a:prstGeom>
            <a:solidFill>
              <a:srgbClr val="BD53BD">
                <a:alpha val="80000"/>
              </a:srgbClr>
            </a:solidFill>
          </p:spPr>
          <p:txBody>
            <a:bodyPr/>
            <a:lstStyle/>
            <a:p/>
          </p:txBody>
        </p:sp>
        <p:sp>
          <p:nvSpPr>
            <p:cNvPr id="100" name="rc100"/>
            <p:cNvSpPr/>
            <p:nvPr/>
          </p:nvSpPr>
          <p:spPr>
            <a:xfrm>
              <a:off x="2900219" y="4967544"/>
              <a:ext cx="1319200" cy="200469"/>
            </a:xfrm>
            <a:prstGeom prst="rect">
              <a:avLst/>
            </a:prstGeom>
            <a:solidFill>
              <a:srgbClr val="BD53BD">
                <a:alpha val="80000"/>
              </a:srgbClr>
            </a:solidFill>
          </p:spPr>
          <p:txBody>
            <a:bodyPr/>
            <a:lstStyle/>
            <a:p/>
          </p:txBody>
        </p:sp>
        <p:sp>
          <p:nvSpPr>
            <p:cNvPr id="101" name="rc101"/>
            <p:cNvSpPr/>
            <p:nvPr/>
          </p:nvSpPr>
          <p:spPr>
            <a:xfrm>
              <a:off x="2306579" y="5288295"/>
              <a:ext cx="164900" cy="200469"/>
            </a:xfrm>
            <a:prstGeom prst="rect">
              <a:avLst/>
            </a:prstGeom>
            <a:solidFill>
              <a:srgbClr val="6363C0">
                <a:alpha val="80000"/>
              </a:srgbClr>
            </a:solidFill>
          </p:spPr>
          <p:txBody>
            <a:bodyPr/>
            <a:lstStyle/>
            <a:p/>
          </p:txBody>
        </p:sp>
        <p:sp>
          <p:nvSpPr>
            <p:cNvPr id="102" name="rc102"/>
            <p:cNvSpPr/>
            <p:nvPr/>
          </p:nvSpPr>
          <p:spPr>
            <a:xfrm>
              <a:off x="2735319" y="4967544"/>
              <a:ext cx="164900" cy="200469"/>
            </a:xfrm>
            <a:prstGeom prst="rect">
              <a:avLst/>
            </a:prstGeom>
            <a:solidFill>
              <a:srgbClr val="6363C0">
                <a:alpha val="80000"/>
              </a:srgbClr>
            </a:solidFill>
          </p:spPr>
          <p:txBody>
            <a:bodyPr/>
            <a:lstStyle/>
            <a:p/>
          </p:txBody>
        </p:sp>
        <p:sp>
          <p:nvSpPr>
            <p:cNvPr id="103" name="rc103"/>
            <p:cNvSpPr/>
            <p:nvPr/>
          </p:nvSpPr>
          <p:spPr>
            <a:xfrm>
              <a:off x="1613998" y="5288295"/>
              <a:ext cx="692580" cy="200469"/>
            </a:xfrm>
            <a:prstGeom prst="rect">
              <a:avLst/>
            </a:prstGeom>
            <a:solidFill>
              <a:srgbClr val="008DC9">
                <a:alpha val="80000"/>
              </a:srgbClr>
            </a:solidFill>
          </p:spPr>
          <p:txBody>
            <a:bodyPr/>
            <a:lstStyle/>
            <a:p/>
          </p:txBody>
        </p:sp>
        <p:sp>
          <p:nvSpPr>
            <p:cNvPr id="104" name="rc104"/>
            <p:cNvSpPr/>
            <p:nvPr/>
          </p:nvSpPr>
          <p:spPr>
            <a:xfrm>
              <a:off x="1712939" y="4967544"/>
              <a:ext cx="1022380" cy="200469"/>
            </a:xfrm>
            <a:prstGeom prst="rect">
              <a:avLst/>
            </a:prstGeom>
            <a:solidFill>
              <a:srgbClr val="008DC9">
                <a:alpha val="80000"/>
              </a:srgbClr>
            </a:solidFill>
          </p:spPr>
          <p:txBody>
            <a:bodyPr/>
            <a:lstStyle/>
            <a:p/>
          </p:txBody>
        </p:sp>
        <p:sp>
          <p:nvSpPr>
            <p:cNvPr id="105" name="rc105"/>
            <p:cNvSpPr/>
            <p:nvPr/>
          </p:nvSpPr>
          <p:spPr>
            <a:xfrm>
              <a:off x="1317178" y="5288295"/>
              <a:ext cx="296820" cy="200469"/>
            </a:xfrm>
            <a:prstGeom prst="rect">
              <a:avLst/>
            </a:prstGeom>
            <a:solidFill>
              <a:srgbClr val="40BF73">
                <a:alpha val="80000"/>
              </a:srgbClr>
            </a:solidFill>
          </p:spPr>
          <p:txBody>
            <a:bodyPr/>
            <a:lstStyle/>
            <a:p/>
          </p:txBody>
        </p:sp>
        <p:sp>
          <p:nvSpPr>
            <p:cNvPr id="106" name="rc106"/>
            <p:cNvSpPr/>
            <p:nvPr/>
          </p:nvSpPr>
          <p:spPr>
            <a:xfrm>
              <a:off x="1317178" y="4967544"/>
              <a:ext cx="395760" cy="200469"/>
            </a:xfrm>
            <a:prstGeom prst="rect">
              <a:avLst/>
            </a:prstGeom>
            <a:solidFill>
              <a:srgbClr val="40BF73">
                <a:alpha val="80000"/>
              </a:srgbClr>
            </a:solidFill>
          </p:spPr>
          <p:txBody>
            <a:bodyPr/>
            <a:lstStyle/>
            <a:p/>
          </p:txBody>
        </p:sp>
        <p:sp>
          <p:nvSpPr>
            <p:cNvPr id="107" name="tx107"/>
            <p:cNvSpPr/>
            <p:nvPr/>
          </p:nvSpPr>
          <p:spPr>
            <a:xfrm>
              <a:off x="5861868" y="534809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10.8</a:t>
              </a:r>
            </a:p>
          </p:txBody>
        </p:sp>
        <p:sp>
          <p:nvSpPr>
            <p:cNvPr id="108" name="tx108"/>
            <p:cNvSpPr/>
            <p:nvPr/>
          </p:nvSpPr>
          <p:spPr>
            <a:xfrm>
              <a:off x="6636898" y="502733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11.5</a:t>
              </a:r>
            </a:p>
          </p:txBody>
        </p:sp>
        <p:sp>
          <p:nvSpPr>
            <p:cNvPr id="109" name="tx109"/>
            <p:cNvSpPr/>
            <p:nvPr/>
          </p:nvSpPr>
          <p:spPr>
            <a:xfrm>
              <a:off x="3814271" y="534809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110" name="tx110"/>
            <p:cNvSpPr/>
            <p:nvPr/>
          </p:nvSpPr>
          <p:spPr>
            <a:xfrm>
              <a:off x="4457382" y="502733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111" name="tx111"/>
            <p:cNvSpPr/>
            <p:nvPr/>
          </p:nvSpPr>
          <p:spPr>
            <a:xfrm>
              <a:off x="2956791" y="534803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112" name="tx112"/>
            <p:cNvSpPr/>
            <p:nvPr/>
          </p:nvSpPr>
          <p:spPr>
            <a:xfrm>
              <a:off x="3529675" y="502898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13" name="tx113"/>
            <p:cNvSpPr/>
            <p:nvPr/>
          </p:nvSpPr>
          <p:spPr>
            <a:xfrm>
              <a:off x="2313680" y="534809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0.5</a:t>
              </a:r>
            </a:p>
          </p:txBody>
        </p:sp>
        <p:sp>
          <p:nvSpPr>
            <p:cNvPr id="114" name="tx114"/>
            <p:cNvSpPr/>
            <p:nvPr/>
          </p:nvSpPr>
          <p:spPr>
            <a:xfrm>
              <a:off x="2742420" y="502733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0.5</a:t>
              </a:r>
            </a:p>
          </p:txBody>
        </p:sp>
        <p:sp>
          <p:nvSpPr>
            <p:cNvPr id="115" name="tx115"/>
            <p:cNvSpPr/>
            <p:nvPr/>
          </p:nvSpPr>
          <p:spPr>
            <a:xfrm>
              <a:off x="1884940" y="534941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116" name="tx116"/>
            <p:cNvSpPr/>
            <p:nvPr/>
          </p:nvSpPr>
          <p:spPr>
            <a:xfrm>
              <a:off x="2148780" y="502728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117" name="tx117"/>
            <p:cNvSpPr/>
            <p:nvPr/>
          </p:nvSpPr>
          <p:spPr>
            <a:xfrm>
              <a:off x="1390239" y="534809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0.9</a:t>
              </a:r>
            </a:p>
          </p:txBody>
        </p:sp>
        <p:sp>
          <p:nvSpPr>
            <p:cNvPr id="118" name="tx118"/>
            <p:cNvSpPr/>
            <p:nvPr/>
          </p:nvSpPr>
          <p:spPr>
            <a:xfrm>
              <a:off x="1439710" y="502866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19" name="tx119"/>
            <p:cNvSpPr/>
            <p:nvPr/>
          </p:nvSpPr>
          <p:spPr>
            <a:xfrm>
              <a:off x="7871359" y="5341350"/>
              <a:ext cx="246152"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19.5</a:t>
              </a:r>
            </a:p>
          </p:txBody>
        </p:sp>
        <p:sp>
          <p:nvSpPr>
            <p:cNvPr id="120" name="tx120"/>
            <p:cNvSpPr/>
            <p:nvPr/>
          </p:nvSpPr>
          <p:spPr>
            <a:xfrm>
              <a:off x="8761819" y="5022142"/>
              <a:ext cx="246152"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22.2</a:t>
              </a:r>
            </a:p>
          </p:txBody>
        </p:sp>
        <p:sp>
          <p:nvSpPr>
            <p:cNvPr id="121" name="tx121"/>
            <p:cNvSpPr/>
            <p:nvPr/>
          </p:nvSpPr>
          <p:spPr>
            <a:xfrm>
              <a:off x="577692" y="53364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a:off x="577692" y="501559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a:off x="1239484" y="55900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2888485" y="559181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25" name="tx125"/>
            <p:cNvSpPr/>
            <p:nvPr/>
          </p:nvSpPr>
          <p:spPr>
            <a:xfrm>
              <a:off x="4459792" y="55900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26" name="tx126"/>
            <p:cNvSpPr/>
            <p:nvPr/>
          </p:nvSpPr>
          <p:spPr>
            <a:xfrm>
              <a:off x="6108793" y="55900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27" name="tx127"/>
            <p:cNvSpPr/>
            <p:nvPr/>
          </p:nvSpPr>
          <p:spPr>
            <a:xfrm>
              <a:off x="7757794" y="55900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28" name="tx128"/>
            <p:cNvSpPr/>
            <p:nvPr/>
          </p:nvSpPr>
          <p:spPr>
            <a:xfrm>
              <a:off x="4260832" y="5719029"/>
              <a:ext cx="1434256"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00000">
                      <a:alpha val="100000"/>
                    </a:srgbClr>
                  </a:solidFill>
                  <a:latin typeface="Arial"/>
                  <a:cs typeface="Arial"/>
                </a:rPr>
                <a:t>Unvaccinated children (millions)</a:t>
              </a:r>
            </a:p>
          </p:txBody>
        </p:sp>
        <p:sp>
          <p:nvSpPr>
            <p:cNvPr id="129" name="rc129"/>
            <p:cNvSpPr/>
            <p:nvPr/>
          </p:nvSpPr>
          <p:spPr>
            <a:xfrm>
              <a:off x="3029862" y="6053527"/>
              <a:ext cx="201456" cy="201456"/>
            </a:xfrm>
            <a:prstGeom prst="rect">
              <a:avLst/>
            </a:prstGeom>
            <a:solidFill>
              <a:srgbClr val="40BF73">
                <a:alpha val="80000"/>
              </a:srgbClr>
            </a:solidFill>
          </p:spPr>
          <p:txBody>
            <a:bodyPr/>
            <a:lstStyle/>
            <a:p/>
          </p:txBody>
        </p:sp>
        <p:sp>
          <p:nvSpPr>
            <p:cNvPr id="130" name="rc130"/>
            <p:cNvSpPr/>
            <p:nvPr/>
          </p:nvSpPr>
          <p:spPr>
            <a:xfrm>
              <a:off x="3714417" y="6053527"/>
              <a:ext cx="201456" cy="201456"/>
            </a:xfrm>
            <a:prstGeom prst="rect">
              <a:avLst/>
            </a:prstGeom>
            <a:solidFill>
              <a:srgbClr val="008DC9">
                <a:alpha val="80000"/>
              </a:srgbClr>
            </a:solidFill>
          </p:spPr>
          <p:txBody>
            <a:bodyPr/>
            <a:lstStyle/>
            <a:p/>
          </p:txBody>
        </p:sp>
        <p:sp>
          <p:nvSpPr>
            <p:cNvPr id="131" name="rc131"/>
            <p:cNvSpPr/>
            <p:nvPr/>
          </p:nvSpPr>
          <p:spPr>
            <a:xfrm>
              <a:off x="4453475" y="6053527"/>
              <a:ext cx="201456" cy="201456"/>
            </a:xfrm>
            <a:prstGeom prst="rect">
              <a:avLst/>
            </a:prstGeom>
            <a:solidFill>
              <a:srgbClr val="6363C0">
                <a:alpha val="80000"/>
              </a:srgbClr>
            </a:solidFill>
          </p:spPr>
          <p:txBody>
            <a:bodyPr/>
            <a:lstStyle/>
            <a:p/>
          </p:txBody>
        </p:sp>
        <p:sp>
          <p:nvSpPr>
            <p:cNvPr id="132" name="rc132"/>
            <p:cNvSpPr/>
            <p:nvPr/>
          </p:nvSpPr>
          <p:spPr>
            <a:xfrm>
              <a:off x="5107061" y="6053527"/>
              <a:ext cx="201456" cy="201456"/>
            </a:xfrm>
            <a:prstGeom prst="rect">
              <a:avLst/>
            </a:prstGeom>
            <a:solidFill>
              <a:srgbClr val="BD53BD">
                <a:alpha val="80000"/>
              </a:srgbClr>
            </a:solidFill>
          </p:spPr>
          <p:txBody>
            <a:bodyPr/>
            <a:lstStyle/>
            <a:p/>
          </p:txBody>
        </p:sp>
        <p:sp>
          <p:nvSpPr>
            <p:cNvPr id="133" name="rc133"/>
            <p:cNvSpPr/>
            <p:nvPr/>
          </p:nvSpPr>
          <p:spPr>
            <a:xfrm>
              <a:off x="5776132" y="6053527"/>
              <a:ext cx="201456" cy="201456"/>
            </a:xfrm>
            <a:prstGeom prst="rect">
              <a:avLst/>
            </a:prstGeom>
            <a:solidFill>
              <a:srgbClr val="F26829">
                <a:alpha val="80000"/>
              </a:srgbClr>
            </a:solidFill>
          </p:spPr>
          <p:txBody>
            <a:bodyPr/>
            <a:lstStyle/>
            <a:p/>
          </p:txBody>
        </p:sp>
        <p:sp>
          <p:nvSpPr>
            <p:cNvPr id="134" name="rc134"/>
            <p:cNvSpPr/>
            <p:nvPr/>
          </p:nvSpPr>
          <p:spPr>
            <a:xfrm>
              <a:off x="6445203" y="6053527"/>
              <a:ext cx="201455" cy="201456"/>
            </a:xfrm>
            <a:prstGeom prst="rect">
              <a:avLst/>
            </a:prstGeom>
            <a:solidFill>
              <a:srgbClr val="F4A81D">
                <a:alpha val="80000"/>
              </a:srgbClr>
            </a:solidFill>
          </p:spPr>
          <p:txBody>
            <a:bodyPr/>
            <a:lstStyle/>
            <a:p/>
          </p:txBody>
        </p:sp>
        <p:sp>
          <p:nvSpPr>
            <p:cNvPr id="135" name="tx135"/>
            <p:cNvSpPr/>
            <p:nvPr/>
          </p:nvSpPr>
          <p:spPr>
            <a:xfrm>
              <a:off x="3309907" y="6104255"/>
              <a:ext cx="32592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WPR</a:t>
              </a:r>
            </a:p>
          </p:txBody>
        </p:sp>
        <p:sp>
          <p:nvSpPr>
            <p:cNvPr id="136" name="tx136"/>
            <p:cNvSpPr/>
            <p:nvPr/>
          </p:nvSpPr>
          <p:spPr>
            <a:xfrm>
              <a:off x="3994462" y="6100844"/>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SEAR</a:t>
              </a:r>
            </a:p>
          </p:txBody>
        </p:sp>
        <p:sp>
          <p:nvSpPr>
            <p:cNvPr id="137" name="tx137"/>
            <p:cNvSpPr/>
            <p:nvPr/>
          </p:nvSpPr>
          <p:spPr>
            <a:xfrm>
              <a:off x="4733520" y="6102549"/>
              <a:ext cx="294952"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EUR</a:t>
              </a:r>
            </a:p>
          </p:txBody>
        </p:sp>
        <p:sp>
          <p:nvSpPr>
            <p:cNvPr id="138" name="tx138"/>
            <p:cNvSpPr/>
            <p:nvPr/>
          </p:nvSpPr>
          <p:spPr>
            <a:xfrm>
              <a:off x="5387106" y="6104255"/>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EMR</a:t>
              </a:r>
            </a:p>
          </p:txBody>
        </p:sp>
        <p:sp>
          <p:nvSpPr>
            <p:cNvPr id="139" name="tx139"/>
            <p:cNvSpPr/>
            <p:nvPr/>
          </p:nvSpPr>
          <p:spPr>
            <a:xfrm>
              <a:off x="6056177" y="6104255"/>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AMR</a:t>
              </a:r>
            </a:p>
          </p:txBody>
        </p:sp>
        <p:sp>
          <p:nvSpPr>
            <p:cNvPr id="140" name="tx140"/>
            <p:cNvSpPr/>
            <p:nvPr/>
          </p:nvSpPr>
          <p:spPr>
            <a:xfrm>
              <a:off x="6725248" y="6104255"/>
              <a:ext cx="279400"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AFR</a:t>
              </a:r>
            </a:p>
          </p:txBody>
        </p:sp>
        <p:sp>
          <p:nvSpPr>
            <p:cNvPr id="141" name="tx141"/>
            <p:cNvSpPr/>
            <p:nvPr/>
          </p:nvSpPr>
          <p:spPr>
            <a:xfrm>
              <a:off x="951100" y="4696798"/>
              <a:ext cx="500702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by region, 2019 and 2023</a:t>
              </a:r>
            </a:p>
          </p:txBody>
        </p:sp>
        <p:sp>
          <p:nvSpPr>
            <p:cNvPr id="142" name="tx14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43" name="tx14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EUR had the highest MCV1 coverage (95%) and AFR had the lowest coverage (70%).
Compared to 2022, MCV1 coverage increased in EUR (+1%), AMR (+1%), and AFR (+2%), declined in WPR (-1%), SEAR (-3%), and EMR (-1%) and remained constant in no regions.
Compared to 2019, MCV1 coverage increased in no regions, declined in EUR (-1%), WPR (-4%), SEAR (-3%), AMR (-2%), EMR (-3%), and AFR (-1%) and remained constant in no regions.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367402"/>
              <a:ext cx="3717615" cy="0"/>
            </a:xfrm>
            <a:custGeom>
              <a:avLst/>
              <a:pathLst>
                <a:path w="3717615" h="0">
                  <a:moveTo>
                    <a:pt x="0" y="0"/>
                  </a:moveTo>
                  <a:lnTo>
                    <a:pt x="3717615" y="0"/>
                  </a:lnTo>
                  <a:lnTo>
                    <a:pt x="3717615" y="0"/>
                  </a:lnTo>
                </a:path>
              </a:pathLst>
            </a:custGeom>
            <a:ln w="6775" cap="flat">
              <a:solidFill>
                <a:srgbClr val="EBEBEB">
                  <a:alpha val="100000"/>
                </a:srgbClr>
              </a:solidFill>
              <a:prstDash val="solid"/>
              <a:round/>
            </a:ln>
          </p:spPr>
          <p:txBody>
            <a:bodyPr/>
            <a:lstStyle/>
            <a:p/>
          </p:txBody>
        </p:sp>
        <p:sp>
          <p:nvSpPr>
            <p:cNvPr id="6" name="pl6"/>
            <p:cNvSpPr/>
            <p:nvPr/>
          </p:nvSpPr>
          <p:spPr>
            <a:xfrm>
              <a:off x="951100" y="2650723"/>
              <a:ext cx="3717615" cy="0"/>
            </a:xfrm>
            <a:custGeom>
              <a:avLst/>
              <a:pathLst>
                <a:path w="3717615" h="0">
                  <a:moveTo>
                    <a:pt x="0" y="0"/>
                  </a:moveTo>
                  <a:lnTo>
                    <a:pt x="3717615" y="0"/>
                  </a:lnTo>
                  <a:lnTo>
                    <a:pt x="3717615" y="0"/>
                  </a:lnTo>
                </a:path>
              </a:pathLst>
            </a:custGeom>
            <a:ln w="6775" cap="flat">
              <a:solidFill>
                <a:srgbClr val="EBEBEB">
                  <a:alpha val="100000"/>
                </a:srgbClr>
              </a:solidFill>
              <a:prstDash val="solid"/>
              <a:round/>
            </a:ln>
          </p:spPr>
          <p:txBody>
            <a:bodyPr/>
            <a:lstStyle/>
            <a:p/>
          </p:txBody>
        </p:sp>
        <p:sp>
          <p:nvSpPr>
            <p:cNvPr id="7" name="pl7"/>
            <p:cNvSpPr/>
            <p:nvPr/>
          </p:nvSpPr>
          <p:spPr>
            <a:xfrm>
              <a:off x="951100" y="1934044"/>
              <a:ext cx="3717615" cy="0"/>
            </a:xfrm>
            <a:custGeom>
              <a:avLst/>
              <a:pathLst>
                <a:path w="3717615" h="0">
                  <a:moveTo>
                    <a:pt x="0" y="0"/>
                  </a:moveTo>
                  <a:lnTo>
                    <a:pt x="3717615" y="0"/>
                  </a:lnTo>
                  <a:lnTo>
                    <a:pt x="3717615" y="0"/>
                  </a:lnTo>
                </a:path>
              </a:pathLst>
            </a:custGeom>
            <a:ln w="6775" cap="flat">
              <a:solidFill>
                <a:srgbClr val="EBEBEB">
                  <a:alpha val="100000"/>
                </a:srgbClr>
              </a:solidFill>
              <a:prstDash val="solid"/>
              <a:round/>
            </a:ln>
          </p:spPr>
          <p:txBody>
            <a:bodyPr/>
            <a:lstStyle/>
            <a:p/>
          </p:txBody>
        </p:sp>
        <p:sp>
          <p:nvSpPr>
            <p:cNvPr id="8" name="pl8"/>
            <p:cNvSpPr/>
            <p:nvPr/>
          </p:nvSpPr>
          <p:spPr>
            <a:xfrm>
              <a:off x="951100" y="1217365"/>
              <a:ext cx="3717615" cy="0"/>
            </a:xfrm>
            <a:custGeom>
              <a:avLst/>
              <a:pathLst>
                <a:path w="3717615" h="0">
                  <a:moveTo>
                    <a:pt x="0" y="0"/>
                  </a:moveTo>
                  <a:lnTo>
                    <a:pt x="3717615" y="0"/>
                  </a:lnTo>
                  <a:lnTo>
                    <a:pt x="3717615" y="0"/>
                  </a:lnTo>
                </a:path>
              </a:pathLst>
            </a:custGeom>
            <a:ln w="6775" cap="flat">
              <a:solidFill>
                <a:srgbClr val="EBEBEB">
                  <a:alpha val="100000"/>
                </a:srgbClr>
              </a:solidFill>
              <a:prstDash val="solid"/>
              <a:round/>
            </a:ln>
          </p:spPr>
          <p:txBody>
            <a:bodyPr/>
            <a:lstStyle/>
            <a:p/>
          </p:txBody>
        </p:sp>
        <p:sp>
          <p:nvSpPr>
            <p:cNvPr id="9" name="pl9"/>
            <p:cNvSpPr/>
            <p:nvPr/>
          </p:nvSpPr>
          <p:spPr>
            <a:xfrm>
              <a:off x="1445049" y="715690"/>
              <a:ext cx="0" cy="3153387"/>
            </a:xfrm>
            <a:custGeom>
              <a:avLst/>
              <a:pathLst>
                <a:path w="0" h="3153387">
                  <a:moveTo>
                    <a:pt x="0" y="31533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094982" y="715690"/>
              <a:ext cx="0" cy="3153387"/>
            </a:xfrm>
            <a:custGeom>
              <a:avLst/>
              <a:pathLst>
                <a:path w="0" h="3153387">
                  <a:moveTo>
                    <a:pt x="0" y="31533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744915" y="715690"/>
              <a:ext cx="0" cy="3153387"/>
            </a:xfrm>
            <a:custGeom>
              <a:avLst/>
              <a:pathLst>
                <a:path w="0" h="3153387">
                  <a:moveTo>
                    <a:pt x="0" y="31533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394848" y="715690"/>
              <a:ext cx="0" cy="3153387"/>
            </a:xfrm>
            <a:custGeom>
              <a:avLst/>
              <a:pathLst>
                <a:path w="0" h="3153387">
                  <a:moveTo>
                    <a:pt x="0" y="31533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044780" y="715690"/>
              <a:ext cx="0" cy="3153387"/>
            </a:xfrm>
            <a:custGeom>
              <a:avLst/>
              <a:pathLst>
                <a:path w="0" h="3153387">
                  <a:moveTo>
                    <a:pt x="0" y="31533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725742"/>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3009063"/>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92384"/>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75705"/>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9026"/>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19" name="pl19"/>
            <p:cNvSpPr/>
            <p:nvPr/>
          </p:nvSpPr>
          <p:spPr>
            <a:xfrm>
              <a:off x="1120083"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770015"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19948"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069881"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19814"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369747"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0083"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369747"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120083" y="2937395"/>
              <a:ext cx="3249664" cy="286671"/>
            </a:xfrm>
            <a:custGeom>
              <a:avLst/>
              <a:pathLst>
                <a:path w="3249664" h="286671">
                  <a:moveTo>
                    <a:pt x="0" y="71667"/>
                  </a:moveTo>
                  <a:lnTo>
                    <a:pt x="649932" y="0"/>
                  </a:lnTo>
                  <a:lnTo>
                    <a:pt x="1299865" y="143335"/>
                  </a:lnTo>
                  <a:lnTo>
                    <a:pt x="1949798" y="286671"/>
                  </a:lnTo>
                  <a:lnTo>
                    <a:pt x="2599731" y="215003"/>
                  </a:lnTo>
                  <a:lnTo>
                    <a:pt x="3249664" y="71667"/>
                  </a:lnTo>
                </a:path>
              </a:pathLst>
            </a:custGeom>
            <a:ln w="27101" cap="flat">
              <a:solidFill>
                <a:srgbClr val="F4A81D">
                  <a:alpha val="100000"/>
                </a:srgbClr>
              </a:solidFill>
              <a:prstDash val="solid"/>
              <a:round/>
            </a:ln>
          </p:spPr>
          <p:txBody>
            <a:bodyPr/>
            <a:lstStyle/>
            <a:p/>
          </p:txBody>
        </p:sp>
        <p:sp>
          <p:nvSpPr>
            <p:cNvPr id="28" name="pl28"/>
            <p:cNvSpPr/>
            <p:nvPr/>
          </p:nvSpPr>
          <p:spPr>
            <a:xfrm>
              <a:off x="1120083" y="1504037"/>
              <a:ext cx="3249664" cy="501675"/>
            </a:xfrm>
            <a:custGeom>
              <a:avLst/>
              <a:pathLst>
                <a:path w="3249664" h="501675">
                  <a:moveTo>
                    <a:pt x="0" y="0"/>
                  </a:moveTo>
                  <a:lnTo>
                    <a:pt x="649932" y="286671"/>
                  </a:lnTo>
                  <a:lnTo>
                    <a:pt x="1299865" y="358339"/>
                  </a:lnTo>
                  <a:lnTo>
                    <a:pt x="1949798" y="430007"/>
                  </a:lnTo>
                  <a:lnTo>
                    <a:pt x="2599731" y="501675"/>
                  </a:lnTo>
                  <a:lnTo>
                    <a:pt x="3249664" y="430007"/>
                  </a:lnTo>
                </a:path>
              </a:pathLst>
            </a:custGeom>
            <a:ln w="27101" cap="flat">
              <a:solidFill>
                <a:srgbClr val="F26829">
                  <a:alpha val="100000"/>
                </a:srgbClr>
              </a:solidFill>
              <a:prstDash val="solid"/>
              <a:round/>
            </a:ln>
          </p:spPr>
          <p:txBody>
            <a:bodyPr/>
            <a:lstStyle/>
            <a:p/>
          </p:txBody>
        </p:sp>
        <p:sp>
          <p:nvSpPr>
            <p:cNvPr id="29" name="pl29"/>
            <p:cNvSpPr/>
            <p:nvPr/>
          </p:nvSpPr>
          <p:spPr>
            <a:xfrm>
              <a:off x="1120083" y="2149048"/>
              <a:ext cx="3249664" cy="215003"/>
            </a:xfrm>
            <a:custGeom>
              <a:avLst/>
              <a:pathLst>
                <a:path w="3249664" h="215003">
                  <a:moveTo>
                    <a:pt x="0" y="0"/>
                  </a:moveTo>
                  <a:lnTo>
                    <a:pt x="649932" y="0"/>
                  </a:lnTo>
                  <a:lnTo>
                    <a:pt x="1299865" y="0"/>
                  </a:lnTo>
                  <a:lnTo>
                    <a:pt x="1949798" y="143335"/>
                  </a:lnTo>
                  <a:lnTo>
                    <a:pt x="2599731" y="143335"/>
                  </a:lnTo>
                  <a:lnTo>
                    <a:pt x="3249664" y="215003"/>
                  </a:lnTo>
                </a:path>
              </a:pathLst>
            </a:custGeom>
            <a:ln w="27101" cap="flat">
              <a:solidFill>
                <a:srgbClr val="BD53BD">
                  <a:alpha val="100000"/>
                </a:srgbClr>
              </a:solidFill>
              <a:prstDash val="solid"/>
              <a:round/>
            </a:ln>
          </p:spPr>
          <p:txBody>
            <a:bodyPr/>
            <a:lstStyle/>
            <a:p/>
          </p:txBody>
        </p:sp>
        <p:sp>
          <p:nvSpPr>
            <p:cNvPr id="30" name="pl30"/>
            <p:cNvSpPr/>
            <p:nvPr/>
          </p:nvSpPr>
          <p:spPr>
            <a:xfrm>
              <a:off x="1120083" y="1145697"/>
              <a:ext cx="3249664" cy="143335"/>
            </a:xfrm>
            <a:custGeom>
              <a:avLst/>
              <a:pathLst>
                <a:path w="3249664" h="143335">
                  <a:moveTo>
                    <a:pt x="0" y="71667"/>
                  </a:moveTo>
                  <a:lnTo>
                    <a:pt x="649932" y="0"/>
                  </a:lnTo>
                  <a:lnTo>
                    <a:pt x="1299865" y="143335"/>
                  </a:lnTo>
                  <a:lnTo>
                    <a:pt x="1949798" y="71667"/>
                  </a:lnTo>
                  <a:lnTo>
                    <a:pt x="2599731" y="143335"/>
                  </a:lnTo>
                  <a:lnTo>
                    <a:pt x="3249664" y="71667"/>
                  </a:lnTo>
                </a:path>
              </a:pathLst>
            </a:custGeom>
            <a:ln w="27101" cap="flat">
              <a:solidFill>
                <a:srgbClr val="6363C0">
                  <a:alpha val="100000"/>
                </a:srgbClr>
              </a:solidFill>
              <a:prstDash val="solid"/>
              <a:round/>
            </a:ln>
          </p:spPr>
          <p:txBody>
            <a:bodyPr/>
            <a:lstStyle/>
            <a:p/>
          </p:txBody>
        </p:sp>
        <p:sp>
          <p:nvSpPr>
            <p:cNvPr id="31" name="pl31"/>
            <p:cNvSpPr/>
            <p:nvPr/>
          </p:nvSpPr>
          <p:spPr>
            <a:xfrm>
              <a:off x="1120083" y="1289033"/>
              <a:ext cx="3249664" cy="501675"/>
            </a:xfrm>
            <a:custGeom>
              <a:avLst/>
              <a:pathLst>
                <a:path w="3249664" h="501675">
                  <a:moveTo>
                    <a:pt x="0" y="71667"/>
                  </a:moveTo>
                  <a:lnTo>
                    <a:pt x="649932" y="0"/>
                  </a:lnTo>
                  <a:lnTo>
                    <a:pt x="1299865" y="430007"/>
                  </a:lnTo>
                  <a:lnTo>
                    <a:pt x="1949798" y="501675"/>
                  </a:lnTo>
                  <a:lnTo>
                    <a:pt x="2599731" y="0"/>
                  </a:lnTo>
                  <a:lnTo>
                    <a:pt x="3249664" y="215003"/>
                  </a:lnTo>
                </a:path>
              </a:pathLst>
            </a:custGeom>
            <a:ln w="27101" cap="flat">
              <a:solidFill>
                <a:srgbClr val="008DC9">
                  <a:alpha val="100000"/>
                </a:srgbClr>
              </a:solidFill>
              <a:prstDash val="solid"/>
              <a:round/>
            </a:ln>
          </p:spPr>
          <p:txBody>
            <a:bodyPr/>
            <a:lstStyle/>
            <a:p/>
          </p:txBody>
        </p:sp>
        <p:sp>
          <p:nvSpPr>
            <p:cNvPr id="32" name="pl32"/>
            <p:cNvSpPr/>
            <p:nvPr/>
          </p:nvSpPr>
          <p:spPr>
            <a:xfrm>
              <a:off x="1120083" y="1145697"/>
              <a:ext cx="3249664" cy="286671"/>
            </a:xfrm>
            <a:custGeom>
              <a:avLst/>
              <a:pathLst>
                <a:path w="3249664" h="286671">
                  <a:moveTo>
                    <a:pt x="0" y="0"/>
                  </a:moveTo>
                  <a:lnTo>
                    <a:pt x="649932" y="0"/>
                  </a:lnTo>
                  <a:lnTo>
                    <a:pt x="1299865" y="71667"/>
                  </a:lnTo>
                  <a:lnTo>
                    <a:pt x="1949798" y="286671"/>
                  </a:lnTo>
                  <a:lnTo>
                    <a:pt x="2599731" y="215003"/>
                  </a:lnTo>
                  <a:lnTo>
                    <a:pt x="3249664" y="286671"/>
                  </a:lnTo>
                </a:path>
              </a:pathLst>
            </a:custGeom>
            <a:ln w="27101" cap="flat">
              <a:solidFill>
                <a:srgbClr val="40BF73">
                  <a:alpha val="100000"/>
                </a:srgbClr>
              </a:solidFill>
              <a:prstDash val="solid"/>
              <a:round/>
            </a:ln>
          </p:spPr>
          <p:txBody>
            <a:bodyPr/>
            <a:lstStyle/>
            <a:p/>
          </p:txBody>
        </p:sp>
        <p:sp>
          <p:nvSpPr>
            <p:cNvPr id="33" name="tx33"/>
            <p:cNvSpPr/>
            <p:nvPr/>
          </p:nvSpPr>
          <p:spPr>
            <a:xfrm>
              <a:off x="4430472" y="29686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4A81D">
                      <a:alpha val="100000"/>
                    </a:srgbClr>
                  </a:solidFill>
                  <a:latin typeface="Arial"/>
                  <a:cs typeface="Arial"/>
                </a:rPr>
                <a:t>70</a:t>
              </a:r>
            </a:p>
          </p:txBody>
        </p:sp>
        <p:sp>
          <p:nvSpPr>
            <p:cNvPr id="34" name="tx34"/>
            <p:cNvSpPr/>
            <p:nvPr/>
          </p:nvSpPr>
          <p:spPr>
            <a:xfrm>
              <a:off x="4430473" y="18935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829">
                      <a:alpha val="100000"/>
                    </a:srgbClr>
                  </a:solidFill>
                  <a:latin typeface="Arial"/>
                  <a:cs typeface="Arial"/>
                </a:rPr>
                <a:t>85</a:t>
              </a:r>
            </a:p>
          </p:txBody>
        </p:sp>
        <p:sp>
          <p:nvSpPr>
            <p:cNvPr id="35" name="tx35"/>
            <p:cNvSpPr/>
            <p:nvPr/>
          </p:nvSpPr>
          <p:spPr>
            <a:xfrm>
              <a:off x="4430470" y="232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BD53BD">
                      <a:alpha val="100000"/>
                    </a:srgbClr>
                  </a:solidFill>
                  <a:latin typeface="Arial"/>
                  <a:cs typeface="Arial"/>
                </a:rPr>
                <a:t>79</a:t>
              </a:r>
            </a:p>
          </p:txBody>
        </p:sp>
        <p:sp>
          <p:nvSpPr>
            <p:cNvPr id="36" name="tx36"/>
            <p:cNvSpPr/>
            <p:nvPr/>
          </p:nvSpPr>
          <p:spPr>
            <a:xfrm>
              <a:off x="4430499" y="11155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363C0">
                      <a:alpha val="100000"/>
                    </a:srgbClr>
                  </a:solidFill>
                  <a:latin typeface="Arial"/>
                  <a:cs typeface="Arial"/>
                </a:rPr>
                <a:t>95</a:t>
              </a:r>
            </a:p>
          </p:txBody>
        </p:sp>
        <p:sp>
          <p:nvSpPr>
            <p:cNvPr id="37" name="tx37"/>
            <p:cNvSpPr/>
            <p:nvPr/>
          </p:nvSpPr>
          <p:spPr>
            <a:xfrm>
              <a:off x="4402034" y="15606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DC9">
                      <a:alpha val="100000"/>
                    </a:srgbClr>
                  </a:solidFill>
                  <a:latin typeface="Arial"/>
                  <a:cs typeface="Arial"/>
                </a:rPr>
                <a:t>91</a:t>
              </a:r>
            </a:p>
          </p:txBody>
        </p:sp>
        <p:sp>
          <p:nvSpPr>
            <p:cNvPr id="38" name="tx38"/>
            <p:cNvSpPr/>
            <p:nvPr/>
          </p:nvSpPr>
          <p:spPr>
            <a:xfrm>
              <a:off x="4405815" y="12947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0BF73">
                      <a:alpha val="100000"/>
                    </a:srgbClr>
                  </a:solidFill>
                  <a:latin typeface="Arial"/>
                  <a:cs typeface="Arial"/>
                </a:rPr>
                <a:t>92</a:t>
              </a:r>
            </a:p>
          </p:txBody>
        </p:sp>
        <p:sp>
          <p:nvSpPr>
            <p:cNvPr id="39" name="tx39"/>
            <p:cNvSpPr/>
            <p:nvPr/>
          </p:nvSpPr>
          <p:spPr>
            <a:xfrm>
              <a:off x="733081" y="367362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0" name="tx40"/>
            <p:cNvSpPr/>
            <p:nvPr/>
          </p:nvSpPr>
          <p:spPr>
            <a:xfrm>
              <a:off x="733081" y="295694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70</a:t>
              </a:r>
            </a:p>
          </p:txBody>
        </p:sp>
        <p:sp>
          <p:nvSpPr>
            <p:cNvPr id="41" name="tx41"/>
            <p:cNvSpPr/>
            <p:nvPr/>
          </p:nvSpPr>
          <p:spPr>
            <a:xfrm>
              <a:off x="733081" y="22402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2" name="tx42"/>
            <p:cNvSpPr/>
            <p:nvPr/>
          </p:nvSpPr>
          <p:spPr>
            <a:xfrm>
              <a:off x="733081" y="152359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43" name="tx43"/>
            <p:cNvSpPr/>
            <p:nvPr/>
          </p:nvSpPr>
          <p:spPr>
            <a:xfrm>
              <a:off x="655386" y="80691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 name="tx44"/>
            <p:cNvSpPr/>
            <p:nvPr/>
          </p:nvSpPr>
          <p:spPr>
            <a:xfrm rot="-5400000">
              <a:off x="963636"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45" name="tx45"/>
            <p:cNvSpPr/>
            <p:nvPr/>
          </p:nvSpPr>
          <p:spPr>
            <a:xfrm rot="-5400000">
              <a:off x="1613569"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6" name="tx46"/>
            <p:cNvSpPr/>
            <p:nvPr/>
          </p:nvSpPr>
          <p:spPr>
            <a:xfrm rot="-5400000">
              <a:off x="2263502"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47" name="tx47"/>
            <p:cNvSpPr/>
            <p:nvPr/>
          </p:nvSpPr>
          <p:spPr>
            <a:xfrm rot="-5400000">
              <a:off x="2913435"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8" name="tx48"/>
            <p:cNvSpPr/>
            <p:nvPr/>
          </p:nvSpPr>
          <p:spPr>
            <a:xfrm rot="-5400000">
              <a:off x="3563368"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49" name="tx49"/>
            <p:cNvSpPr/>
            <p:nvPr/>
          </p:nvSpPr>
          <p:spPr>
            <a:xfrm rot="-5400000">
              <a:off x="4213266" y="40360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0" name="tx50"/>
            <p:cNvSpPr/>
            <p:nvPr/>
          </p:nvSpPr>
          <p:spPr>
            <a:xfrm rot="-5400000">
              <a:off x="963636"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51" name="tx51"/>
            <p:cNvSpPr/>
            <p:nvPr/>
          </p:nvSpPr>
          <p:spPr>
            <a:xfrm rot="-5400000">
              <a:off x="4213266" y="40360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17044" y="222683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3" name="tx53"/>
            <p:cNvSpPr/>
            <p:nvPr/>
          </p:nvSpPr>
          <p:spPr>
            <a:xfrm>
              <a:off x="1594205" y="471005"/>
              <a:ext cx="243140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Global, 2018-2023</a:t>
              </a:r>
            </a:p>
          </p:txBody>
        </p:sp>
        <p:sp>
          <p:nvSpPr>
            <p:cNvPr id="54" name="pl54"/>
            <p:cNvSpPr/>
            <p:nvPr/>
          </p:nvSpPr>
          <p:spPr>
            <a:xfrm>
              <a:off x="5287205" y="3530284"/>
              <a:ext cx="3717615" cy="0"/>
            </a:xfrm>
            <a:custGeom>
              <a:avLst/>
              <a:pathLst>
                <a:path w="3717615" h="0">
                  <a:moveTo>
                    <a:pt x="0" y="0"/>
                  </a:moveTo>
                  <a:lnTo>
                    <a:pt x="3717615" y="0"/>
                  </a:lnTo>
                  <a:lnTo>
                    <a:pt x="3717615" y="0"/>
                  </a:lnTo>
                </a:path>
              </a:pathLst>
            </a:custGeom>
            <a:ln w="6775" cap="flat">
              <a:solidFill>
                <a:srgbClr val="EBEBEB">
                  <a:alpha val="100000"/>
                </a:srgbClr>
              </a:solidFill>
              <a:prstDash val="solid"/>
              <a:round/>
            </a:ln>
          </p:spPr>
          <p:txBody>
            <a:bodyPr/>
            <a:lstStyle/>
            <a:p/>
          </p:txBody>
        </p:sp>
        <p:sp>
          <p:nvSpPr>
            <p:cNvPr id="55" name="pl55"/>
            <p:cNvSpPr/>
            <p:nvPr/>
          </p:nvSpPr>
          <p:spPr>
            <a:xfrm>
              <a:off x="5287205" y="2878757"/>
              <a:ext cx="3717615" cy="0"/>
            </a:xfrm>
            <a:custGeom>
              <a:avLst/>
              <a:pathLst>
                <a:path w="3717615" h="0">
                  <a:moveTo>
                    <a:pt x="0" y="0"/>
                  </a:moveTo>
                  <a:lnTo>
                    <a:pt x="3717615" y="0"/>
                  </a:lnTo>
                  <a:lnTo>
                    <a:pt x="3717615" y="0"/>
                  </a:lnTo>
                </a:path>
              </a:pathLst>
            </a:custGeom>
            <a:ln w="6775" cap="flat">
              <a:solidFill>
                <a:srgbClr val="EBEBEB">
                  <a:alpha val="100000"/>
                </a:srgbClr>
              </a:solidFill>
              <a:prstDash val="solid"/>
              <a:round/>
            </a:ln>
          </p:spPr>
          <p:txBody>
            <a:bodyPr/>
            <a:lstStyle/>
            <a:p/>
          </p:txBody>
        </p:sp>
        <p:sp>
          <p:nvSpPr>
            <p:cNvPr id="56" name="pl56"/>
            <p:cNvSpPr/>
            <p:nvPr/>
          </p:nvSpPr>
          <p:spPr>
            <a:xfrm>
              <a:off x="5287205" y="2227231"/>
              <a:ext cx="3717615" cy="0"/>
            </a:xfrm>
            <a:custGeom>
              <a:avLst/>
              <a:pathLst>
                <a:path w="3717615" h="0">
                  <a:moveTo>
                    <a:pt x="0" y="0"/>
                  </a:moveTo>
                  <a:lnTo>
                    <a:pt x="3717615" y="0"/>
                  </a:lnTo>
                  <a:lnTo>
                    <a:pt x="3717615" y="0"/>
                  </a:lnTo>
                </a:path>
              </a:pathLst>
            </a:custGeom>
            <a:ln w="6775" cap="flat">
              <a:solidFill>
                <a:srgbClr val="EBEBEB">
                  <a:alpha val="100000"/>
                </a:srgbClr>
              </a:solidFill>
              <a:prstDash val="solid"/>
              <a:round/>
            </a:ln>
          </p:spPr>
          <p:txBody>
            <a:bodyPr/>
            <a:lstStyle/>
            <a:p/>
          </p:txBody>
        </p:sp>
        <p:sp>
          <p:nvSpPr>
            <p:cNvPr id="57" name="pl57"/>
            <p:cNvSpPr/>
            <p:nvPr/>
          </p:nvSpPr>
          <p:spPr>
            <a:xfrm>
              <a:off x="5287205" y="1575705"/>
              <a:ext cx="3717615" cy="0"/>
            </a:xfrm>
            <a:custGeom>
              <a:avLst/>
              <a:pathLst>
                <a:path w="3717615" h="0">
                  <a:moveTo>
                    <a:pt x="0" y="0"/>
                  </a:moveTo>
                  <a:lnTo>
                    <a:pt x="3717615" y="0"/>
                  </a:lnTo>
                  <a:lnTo>
                    <a:pt x="3717615" y="0"/>
                  </a:lnTo>
                </a:path>
              </a:pathLst>
            </a:custGeom>
            <a:ln w="6775" cap="flat">
              <a:solidFill>
                <a:srgbClr val="EBEBEB">
                  <a:alpha val="100000"/>
                </a:srgbClr>
              </a:solidFill>
              <a:prstDash val="solid"/>
              <a:round/>
            </a:ln>
          </p:spPr>
          <p:txBody>
            <a:bodyPr/>
            <a:lstStyle/>
            <a:p/>
          </p:txBody>
        </p:sp>
        <p:sp>
          <p:nvSpPr>
            <p:cNvPr id="58" name="pl58"/>
            <p:cNvSpPr/>
            <p:nvPr/>
          </p:nvSpPr>
          <p:spPr>
            <a:xfrm>
              <a:off x="5287205" y="924179"/>
              <a:ext cx="3717615" cy="0"/>
            </a:xfrm>
            <a:custGeom>
              <a:avLst/>
              <a:pathLst>
                <a:path w="3717615" h="0">
                  <a:moveTo>
                    <a:pt x="0" y="0"/>
                  </a:moveTo>
                  <a:lnTo>
                    <a:pt x="3717615" y="0"/>
                  </a:lnTo>
                  <a:lnTo>
                    <a:pt x="3717615" y="0"/>
                  </a:lnTo>
                </a:path>
              </a:pathLst>
            </a:custGeom>
            <a:ln w="6775" cap="flat">
              <a:solidFill>
                <a:srgbClr val="EBEBEB">
                  <a:alpha val="100000"/>
                </a:srgbClr>
              </a:solidFill>
              <a:prstDash val="solid"/>
              <a:round/>
            </a:ln>
          </p:spPr>
          <p:txBody>
            <a:bodyPr/>
            <a:lstStyle/>
            <a:p/>
          </p:txBody>
        </p:sp>
        <p:sp>
          <p:nvSpPr>
            <p:cNvPr id="59" name="pl59"/>
            <p:cNvSpPr/>
            <p:nvPr/>
          </p:nvSpPr>
          <p:spPr>
            <a:xfrm>
              <a:off x="5781154" y="715690"/>
              <a:ext cx="0" cy="3153387"/>
            </a:xfrm>
            <a:custGeom>
              <a:avLst/>
              <a:pathLst>
                <a:path w="0" h="3153387">
                  <a:moveTo>
                    <a:pt x="0" y="3153387"/>
                  </a:moveTo>
                  <a:lnTo>
                    <a:pt x="0" y="0"/>
                  </a:lnTo>
                  <a:lnTo>
                    <a:pt x="0" y="0"/>
                  </a:lnTo>
                </a:path>
              </a:pathLst>
            </a:custGeom>
            <a:ln w="6775" cap="flat">
              <a:solidFill>
                <a:srgbClr val="EBEBEB">
                  <a:alpha val="100000"/>
                </a:srgbClr>
              </a:solidFill>
              <a:prstDash val="solid"/>
              <a:round/>
            </a:ln>
          </p:spPr>
          <p:txBody>
            <a:bodyPr/>
            <a:lstStyle/>
            <a:p/>
          </p:txBody>
        </p:sp>
        <p:sp>
          <p:nvSpPr>
            <p:cNvPr id="60" name="pl60"/>
            <p:cNvSpPr/>
            <p:nvPr/>
          </p:nvSpPr>
          <p:spPr>
            <a:xfrm>
              <a:off x="6431087" y="715690"/>
              <a:ext cx="0" cy="3153387"/>
            </a:xfrm>
            <a:custGeom>
              <a:avLst/>
              <a:pathLst>
                <a:path w="0" h="3153387">
                  <a:moveTo>
                    <a:pt x="0" y="3153387"/>
                  </a:moveTo>
                  <a:lnTo>
                    <a:pt x="0" y="0"/>
                  </a:lnTo>
                  <a:lnTo>
                    <a:pt x="0" y="0"/>
                  </a:lnTo>
                </a:path>
              </a:pathLst>
            </a:custGeom>
            <a:ln w="6775" cap="flat">
              <a:solidFill>
                <a:srgbClr val="EBEBEB">
                  <a:alpha val="100000"/>
                </a:srgbClr>
              </a:solidFill>
              <a:prstDash val="solid"/>
              <a:round/>
            </a:ln>
          </p:spPr>
          <p:txBody>
            <a:bodyPr/>
            <a:lstStyle/>
            <a:p/>
          </p:txBody>
        </p:sp>
        <p:sp>
          <p:nvSpPr>
            <p:cNvPr id="61" name="pl61"/>
            <p:cNvSpPr/>
            <p:nvPr/>
          </p:nvSpPr>
          <p:spPr>
            <a:xfrm>
              <a:off x="7081020" y="715690"/>
              <a:ext cx="0" cy="3153387"/>
            </a:xfrm>
            <a:custGeom>
              <a:avLst/>
              <a:pathLst>
                <a:path w="0" h="3153387">
                  <a:moveTo>
                    <a:pt x="0" y="3153387"/>
                  </a:moveTo>
                  <a:lnTo>
                    <a:pt x="0" y="0"/>
                  </a:lnTo>
                  <a:lnTo>
                    <a:pt x="0" y="0"/>
                  </a:lnTo>
                </a:path>
              </a:pathLst>
            </a:custGeom>
            <a:ln w="6775" cap="flat">
              <a:solidFill>
                <a:srgbClr val="EBEBEB">
                  <a:alpha val="100000"/>
                </a:srgbClr>
              </a:solidFill>
              <a:prstDash val="solid"/>
              <a:round/>
            </a:ln>
          </p:spPr>
          <p:txBody>
            <a:bodyPr/>
            <a:lstStyle/>
            <a:p/>
          </p:txBody>
        </p:sp>
        <p:sp>
          <p:nvSpPr>
            <p:cNvPr id="62" name="pl62"/>
            <p:cNvSpPr/>
            <p:nvPr/>
          </p:nvSpPr>
          <p:spPr>
            <a:xfrm>
              <a:off x="7730953" y="715690"/>
              <a:ext cx="0" cy="3153387"/>
            </a:xfrm>
            <a:custGeom>
              <a:avLst/>
              <a:pathLst>
                <a:path w="0" h="3153387">
                  <a:moveTo>
                    <a:pt x="0" y="3153387"/>
                  </a:moveTo>
                  <a:lnTo>
                    <a:pt x="0" y="0"/>
                  </a:lnTo>
                  <a:lnTo>
                    <a:pt x="0" y="0"/>
                  </a:lnTo>
                </a:path>
              </a:pathLst>
            </a:custGeom>
            <a:ln w="6775" cap="flat">
              <a:solidFill>
                <a:srgbClr val="EBEBEB">
                  <a:alpha val="100000"/>
                </a:srgbClr>
              </a:solidFill>
              <a:prstDash val="solid"/>
              <a:round/>
            </a:ln>
          </p:spPr>
          <p:txBody>
            <a:bodyPr/>
            <a:lstStyle/>
            <a:p/>
          </p:txBody>
        </p:sp>
        <p:sp>
          <p:nvSpPr>
            <p:cNvPr id="63" name="pl63"/>
            <p:cNvSpPr/>
            <p:nvPr/>
          </p:nvSpPr>
          <p:spPr>
            <a:xfrm>
              <a:off x="8380886" y="715690"/>
              <a:ext cx="0" cy="3153387"/>
            </a:xfrm>
            <a:custGeom>
              <a:avLst/>
              <a:pathLst>
                <a:path w="0" h="3153387">
                  <a:moveTo>
                    <a:pt x="0" y="3153387"/>
                  </a:moveTo>
                  <a:lnTo>
                    <a:pt x="0" y="0"/>
                  </a:lnTo>
                  <a:lnTo>
                    <a:pt x="0" y="0"/>
                  </a:lnTo>
                </a:path>
              </a:pathLst>
            </a:custGeom>
            <a:ln w="6775" cap="flat">
              <a:solidFill>
                <a:srgbClr val="EBEBEB">
                  <a:alpha val="100000"/>
                </a:srgbClr>
              </a:solidFill>
              <a:prstDash val="solid"/>
              <a:round/>
            </a:ln>
          </p:spPr>
          <p:txBody>
            <a:bodyPr/>
            <a:lstStyle/>
            <a:p/>
          </p:txBody>
        </p:sp>
        <p:sp>
          <p:nvSpPr>
            <p:cNvPr id="64" name="pl64"/>
            <p:cNvSpPr/>
            <p:nvPr/>
          </p:nvSpPr>
          <p:spPr>
            <a:xfrm>
              <a:off x="5287205" y="3856047"/>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65" name="pl65"/>
            <p:cNvSpPr/>
            <p:nvPr/>
          </p:nvSpPr>
          <p:spPr>
            <a:xfrm>
              <a:off x="5287205" y="3204521"/>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66" name="pl66"/>
            <p:cNvSpPr/>
            <p:nvPr/>
          </p:nvSpPr>
          <p:spPr>
            <a:xfrm>
              <a:off x="5287205" y="2552994"/>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67" name="pl67"/>
            <p:cNvSpPr/>
            <p:nvPr/>
          </p:nvSpPr>
          <p:spPr>
            <a:xfrm>
              <a:off x="5287205" y="1901468"/>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68" name="pl68"/>
            <p:cNvSpPr/>
            <p:nvPr/>
          </p:nvSpPr>
          <p:spPr>
            <a:xfrm>
              <a:off x="5287205" y="1249942"/>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69" name="pl69"/>
            <p:cNvSpPr/>
            <p:nvPr/>
          </p:nvSpPr>
          <p:spPr>
            <a:xfrm>
              <a:off x="5456188"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06121"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756054"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405987"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055919"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705852"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5456188"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705852"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56188" y="1901468"/>
              <a:ext cx="3249664" cy="1042442"/>
            </a:xfrm>
            <a:custGeom>
              <a:avLst/>
              <a:pathLst>
                <a:path w="3249664" h="1042442">
                  <a:moveTo>
                    <a:pt x="0" y="260610"/>
                  </a:moveTo>
                  <a:lnTo>
                    <a:pt x="649932" y="0"/>
                  </a:lnTo>
                  <a:lnTo>
                    <a:pt x="1299865" y="521221"/>
                  </a:lnTo>
                  <a:lnTo>
                    <a:pt x="1949798" y="1042442"/>
                  </a:lnTo>
                  <a:lnTo>
                    <a:pt x="2599731" y="781831"/>
                  </a:lnTo>
                  <a:lnTo>
                    <a:pt x="3249664" y="260610"/>
                  </a:lnTo>
                </a:path>
              </a:pathLst>
            </a:custGeom>
            <a:ln w="27101" cap="flat">
              <a:solidFill>
                <a:srgbClr val="F4A81D">
                  <a:alpha val="100000"/>
                </a:srgbClr>
              </a:solidFill>
              <a:prstDash val="solid"/>
              <a:round/>
            </a:ln>
          </p:spPr>
          <p:txBody>
            <a:bodyPr/>
            <a:lstStyle/>
            <a:p/>
          </p:txBody>
        </p:sp>
        <p:sp>
          <p:nvSpPr>
            <p:cNvPr id="78" name="pl78"/>
            <p:cNvSpPr/>
            <p:nvPr/>
          </p:nvSpPr>
          <p:spPr>
            <a:xfrm>
              <a:off x="5456188" y="859026"/>
              <a:ext cx="3249664" cy="1824273"/>
            </a:xfrm>
            <a:custGeom>
              <a:avLst/>
              <a:pathLst>
                <a:path w="3249664" h="1824273">
                  <a:moveTo>
                    <a:pt x="0" y="0"/>
                  </a:moveTo>
                  <a:lnTo>
                    <a:pt x="649932" y="1042442"/>
                  </a:lnTo>
                  <a:lnTo>
                    <a:pt x="1299865" y="1303052"/>
                  </a:lnTo>
                  <a:lnTo>
                    <a:pt x="1949798" y="1563663"/>
                  </a:lnTo>
                  <a:lnTo>
                    <a:pt x="2599731" y="1824273"/>
                  </a:lnTo>
                  <a:lnTo>
                    <a:pt x="3249664" y="1563663"/>
                  </a:lnTo>
                </a:path>
              </a:pathLst>
            </a:custGeom>
            <a:ln w="27101" cap="flat">
              <a:solidFill>
                <a:srgbClr val="F26829">
                  <a:alpha val="100000"/>
                </a:srgbClr>
              </a:solidFill>
              <a:prstDash val="solid"/>
              <a:round/>
            </a:ln>
          </p:spPr>
          <p:txBody>
            <a:bodyPr/>
            <a:lstStyle/>
            <a:p/>
          </p:txBody>
        </p:sp>
        <p:sp>
          <p:nvSpPr>
            <p:cNvPr id="79" name="pl79"/>
            <p:cNvSpPr/>
            <p:nvPr/>
          </p:nvSpPr>
          <p:spPr>
            <a:xfrm>
              <a:off x="5456188" y="1901468"/>
              <a:ext cx="3249664" cy="781831"/>
            </a:xfrm>
            <a:custGeom>
              <a:avLst/>
              <a:pathLst>
                <a:path w="3249664" h="781831">
                  <a:moveTo>
                    <a:pt x="0" y="0"/>
                  </a:moveTo>
                  <a:lnTo>
                    <a:pt x="649932" y="0"/>
                  </a:lnTo>
                  <a:lnTo>
                    <a:pt x="1299865" y="0"/>
                  </a:lnTo>
                  <a:lnTo>
                    <a:pt x="1949798" y="521221"/>
                  </a:lnTo>
                  <a:lnTo>
                    <a:pt x="2599731" y="521221"/>
                  </a:lnTo>
                  <a:lnTo>
                    <a:pt x="3249664" y="781831"/>
                  </a:lnTo>
                </a:path>
              </a:pathLst>
            </a:custGeom>
            <a:ln w="27101" cap="flat">
              <a:solidFill>
                <a:srgbClr val="BD53BD">
                  <a:alpha val="100000"/>
                </a:srgbClr>
              </a:solidFill>
              <a:prstDash val="solid"/>
              <a:round/>
            </a:ln>
          </p:spPr>
          <p:txBody>
            <a:bodyPr/>
            <a:lstStyle/>
            <a:p/>
          </p:txBody>
        </p:sp>
        <p:sp>
          <p:nvSpPr>
            <p:cNvPr id="80" name="pl80"/>
            <p:cNvSpPr/>
            <p:nvPr/>
          </p:nvSpPr>
          <p:spPr>
            <a:xfrm>
              <a:off x="5456188" y="1901468"/>
              <a:ext cx="3249664" cy="521221"/>
            </a:xfrm>
            <a:custGeom>
              <a:avLst/>
              <a:pathLst>
                <a:path w="3249664" h="521221">
                  <a:moveTo>
                    <a:pt x="0" y="260610"/>
                  </a:moveTo>
                  <a:lnTo>
                    <a:pt x="649932" y="0"/>
                  </a:lnTo>
                  <a:lnTo>
                    <a:pt x="1299865" y="521221"/>
                  </a:lnTo>
                  <a:lnTo>
                    <a:pt x="1949798" y="260610"/>
                  </a:lnTo>
                  <a:lnTo>
                    <a:pt x="2599731" y="521221"/>
                  </a:lnTo>
                  <a:lnTo>
                    <a:pt x="3249664" y="260610"/>
                  </a:lnTo>
                </a:path>
              </a:pathLst>
            </a:custGeom>
            <a:ln w="27101" cap="flat">
              <a:solidFill>
                <a:srgbClr val="6363C0">
                  <a:alpha val="100000"/>
                </a:srgbClr>
              </a:solidFill>
              <a:prstDash val="solid"/>
              <a:round/>
            </a:ln>
          </p:spPr>
          <p:txBody>
            <a:bodyPr/>
            <a:lstStyle/>
            <a:p/>
          </p:txBody>
        </p:sp>
        <p:sp>
          <p:nvSpPr>
            <p:cNvPr id="81" name="pl81"/>
            <p:cNvSpPr/>
            <p:nvPr/>
          </p:nvSpPr>
          <p:spPr>
            <a:xfrm>
              <a:off x="5456188" y="1901468"/>
              <a:ext cx="3249664" cy="1824273"/>
            </a:xfrm>
            <a:custGeom>
              <a:avLst/>
              <a:pathLst>
                <a:path w="3249664" h="1824273">
                  <a:moveTo>
                    <a:pt x="0" y="260610"/>
                  </a:moveTo>
                  <a:lnTo>
                    <a:pt x="649932" y="0"/>
                  </a:lnTo>
                  <a:lnTo>
                    <a:pt x="1299865" y="1563663"/>
                  </a:lnTo>
                  <a:lnTo>
                    <a:pt x="1949798" y="1824273"/>
                  </a:lnTo>
                  <a:lnTo>
                    <a:pt x="2599731" y="0"/>
                  </a:lnTo>
                  <a:lnTo>
                    <a:pt x="3249664" y="781831"/>
                  </a:lnTo>
                </a:path>
              </a:pathLst>
            </a:custGeom>
            <a:ln w="27101" cap="flat">
              <a:solidFill>
                <a:srgbClr val="008DC9">
                  <a:alpha val="100000"/>
                </a:srgbClr>
              </a:solidFill>
              <a:prstDash val="solid"/>
              <a:round/>
            </a:ln>
          </p:spPr>
          <p:txBody>
            <a:bodyPr/>
            <a:lstStyle/>
            <a:p/>
          </p:txBody>
        </p:sp>
        <p:sp>
          <p:nvSpPr>
            <p:cNvPr id="82" name="pl82"/>
            <p:cNvSpPr/>
            <p:nvPr/>
          </p:nvSpPr>
          <p:spPr>
            <a:xfrm>
              <a:off x="5456188" y="1901468"/>
              <a:ext cx="3249664" cy="1042442"/>
            </a:xfrm>
            <a:custGeom>
              <a:avLst/>
              <a:pathLst>
                <a:path w="3249664" h="1042442">
                  <a:moveTo>
                    <a:pt x="0" y="0"/>
                  </a:moveTo>
                  <a:lnTo>
                    <a:pt x="649932" y="0"/>
                  </a:lnTo>
                  <a:lnTo>
                    <a:pt x="1299865" y="260610"/>
                  </a:lnTo>
                  <a:lnTo>
                    <a:pt x="1949798" y="1042442"/>
                  </a:lnTo>
                  <a:lnTo>
                    <a:pt x="2599731" y="781831"/>
                  </a:lnTo>
                  <a:lnTo>
                    <a:pt x="3249664" y="1042442"/>
                  </a:lnTo>
                </a:path>
              </a:pathLst>
            </a:custGeom>
            <a:ln w="27101" cap="flat">
              <a:solidFill>
                <a:srgbClr val="40BF73">
                  <a:alpha val="100000"/>
                </a:srgbClr>
              </a:solidFill>
              <a:prstDash val="solid"/>
              <a:round/>
            </a:ln>
          </p:spPr>
          <p:txBody>
            <a:bodyPr/>
            <a:lstStyle/>
            <a:p/>
          </p:txBody>
        </p:sp>
        <p:sp>
          <p:nvSpPr>
            <p:cNvPr id="83" name="pl83"/>
            <p:cNvSpPr/>
            <p:nvPr/>
          </p:nvSpPr>
          <p:spPr>
            <a:xfrm>
              <a:off x="5456188" y="1901468"/>
              <a:ext cx="3249664" cy="0"/>
            </a:xfrm>
            <a:custGeom>
              <a:avLst/>
              <a:pathLst>
                <a:path w="3249664" h="0">
                  <a:moveTo>
                    <a:pt x="0" y="0"/>
                  </a:moveTo>
                  <a:lnTo>
                    <a:pt x="0" y="0"/>
                  </a:lnTo>
                  <a:lnTo>
                    <a:pt x="0" y="0"/>
                  </a:lnTo>
                  <a:lnTo>
                    <a:pt x="0" y="0"/>
                  </a:lnTo>
                  <a:lnTo>
                    <a:pt x="0" y="0"/>
                  </a:lnTo>
                  <a:lnTo>
                    <a:pt x="0" y="0"/>
                  </a:lnTo>
                  <a:lnTo>
                    <a:pt x="649932" y="0"/>
                  </a:lnTo>
                  <a:lnTo>
                    <a:pt x="649932" y="0"/>
                  </a:lnTo>
                  <a:lnTo>
                    <a:pt x="649932" y="0"/>
                  </a:lnTo>
                  <a:lnTo>
                    <a:pt x="649932" y="0"/>
                  </a:lnTo>
                  <a:lnTo>
                    <a:pt x="649932" y="0"/>
                  </a:lnTo>
                  <a:lnTo>
                    <a:pt x="649932" y="0"/>
                  </a:lnTo>
                  <a:lnTo>
                    <a:pt x="1299865" y="0"/>
                  </a:lnTo>
                  <a:lnTo>
                    <a:pt x="1299865" y="0"/>
                  </a:lnTo>
                  <a:lnTo>
                    <a:pt x="1299865" y="0"/>
                  </a:lnTo>
                  <a:lnTo>
                    <a:pt x="1299865" y="0"/>
                  </a:lnTo>
                  <a:lnTo>
                    <a:pt x="1299865" y="0"/>
                  </a:lnTo>
                  <a:lnTo>
                    <a:pt x="1299865" y="0"/>
                  </a:lnTo>
                  <a:lnTo>
                    <a:pt x="1949798" y="0"/>
                  </a:lnTo>
                  <a:lnTo>
                    <a:pt x="1949798" y="0"/>
                  </a:lnTo>
                  <a:lnTo>
                    <a:pt x="1949798" y="0"/>
                  </a:lnTo>
                  <a:lnTo>
                    <a:pt x="1949798" y="0"/>
                  </a:lnTo>
                  <a:lnTo>
                    <a:pt x="1949798" y="0"/>
                  </a:lnTo>
                  <a:lnTo>
                    <a:pt x="1949798" y="0"/>
                  </a:lnTo>
                  <a:lnTo>
                    <a:pt x="2599731" y="0"/>
                  </a:lnTo>
                  <a:lnTo>
                    <a:pt x="2599731" y="0"/>
                  </a:lnTo>
                  <a:lnTo>
                    <a:pt x="2599731" y="0"/>
                  </a:lnTo>
                  <a:lnTo>
                    <a:pt x="2599731" y="0"/>
                  </a:lnTo>
                  <a:lnTo>
                    <a:pt x="2599731" y="0"/>
                  </a:lnTo>
                  <a:lnTo>
                    <a:pt x="2599731" y="0"/>
                  </a:lnTo>
                  <a:lnTo>
                    <a:pt x="3249664" y="0"/>
                  </a:lnTo>
                  <a:lnTo>
                    <a:pt x="3249664" y="0"/>
                  </a:lnTo>
                  <a:lnTo>
                    <a:pt x="3249664" y="0"/>
                  </a:lnTo>
                  <a:lnTo>
                    <a:pt x="3249664" y="0"/>
                  </a:lnTo>
                  <a:lnTo>
                    <a:pt x="3249664" y="0"/>
                  </a:lnTo>
                  <a:lnTo>
                    <a:pt x="3249664" y="0"/>
                  </a:lnTo>
                </a:path>
              </a:pathLst>
            </a:custGeom>
            <a:ln w="13550" cap="flat">
              <a:solidFill>
                <a:srgbClr val="000000">
                  <a:alpha val="100000"/>
                </a:srgbClr>
              </a:solidFill>
              <a:prstDash val="dash"/>
              <a:round/>
            </a:ln>
          </p:spPr>
          <p:txBody>
            <a:bodyPr/>
            <a:lstStyle/>
            <a:p/>
          </p:txBody>
        </p:sp>
        <p:sp>
          <p:nvSpPr>
            <p:cNvPr id="84" name="tx84"/>
            <p:cNvSpPr/>
            <p:nvPr/>
          </p:nvSpPr>
          <p:spPr>
            <a:xfrm>
              <a:off x="8770058" y="218252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4A81D">
                      <a:alpha val="100000"/>
                    </a:srgbClr>
                  </a:solidFill>
                  <a:latin typeface="Arial"/>
                  <a:cs typeface="Arial"/>
                </a:rPr>
                <a:t>-1</a:t>
              </a:r>
            </a:p>
          </p:txBody>
        </p:sp>
        <p:sp>
          <p:nvSpPr>
            <p:cNvPr id="85" name="tx85"/>
            <p:cNvSpPr/>
            <p:nvPr/>
          </p:nvSpPr>
          <p:spPr>
            <a:xfrm>
              <a:off x="8766992" y="238360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829">
                      <a:alpha val="100000"/>
                    </a:srgbClr>
                  </a:solidFill>
                  <a:latin typeface="Arial"/>
                  <a:cs typeface="Arial"/>
                </a:rPr>
                <a:t>-2</a:t>
              </a:r>
            </a:p>
          </p:txBody>
        </p:sp>
        <p:sp>
          <p:nvSpPr>
            <p:cNvPr id="86" name="tx86"/>
            <p:cNvSpPr/>
            <p:nvPr/>
          </p:nvSpPr>
          <p:spPr>
            <a:xfrm>
              <a:off x="8775951" y="2581249"/>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BD53BD">
                      <a:alpha val="100000"/>
                    </a:srgbClr>
                  </a:solidFill>
                  <a:latin typeface="Arial"/>
                  <a:cs typeface="Arial"/>
                </a:rPr>
                <a:t>-3</a:t>
              </a:r>
            </a:p>
          </p:txBody>
        </p:sp>
        <p:sp>
          <p:nvSpPr>
            <p:cNvPr id="87" name="tx87"/>
            <p:cNvSpPr/>
            <p:nvPr/>
          </p:nvSpPr>
          <p:spPr>
            <a:xfrm>
              <a:off x="8582967" y="202265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363C0">
                      <a:alpha val="100000"/>
                    </a:srgbClr>
                  </a:solidFill>
                  <a:latin typeface="Arial"/>
                  <a:cs typeface="Arial"/>
                </a:rPr>
                <a:t>-1</a:t>
              </a:r>
            </a:p>
          </p:txBody>
        </p:sp>
        <p:sp>
          <p:nvSpPr>
            <p:cNvPr id="88" name="tx88"/>
            <p:cNvSpPr/>
            <p:nvPr/>
          </p:nvSpPr>
          <p:spPr>
            <a:xfrm>
              <a:off x="8588850" y="2743755"/>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DC9">
                      <a:alpha val="100000"/>
                    </a:srgbClr>
                  </a:solidFill>
                  <a:latin typeface="Arial"/>
                  <a:cs typeface="Arial"/>
                </a:rPr>
                <a:t>-3</a:t>
              </a:r>
            </a:p>
          </p:txBody>
        </p:sp>
        <p:sp>
          <p:nvSpPr>
            <p:cNvPr id="89" name="tx89"/>
            <p:cNvSpPr/>
            <p:nvPr/>
          </p:nvSpPr>
          <p:spPr>
            <a:xfrm>
              <a:off x="8766711" y="2916791"/>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0BF73">
                      <a:alpha val="100000"/>
                    </a:srgbClr>
                  </a:solidFill>
                  <a:latin typeface="Arial"/>
                  <a:cs typeface="Arial"/>
                </a:rPr>
                <a:t>-4</a:t>
              </a:r>
            </a:p>
          </p:txBody>
        </p:sp>
        <p:sp>
          <p:nvSpPr>
            <p:cNvPr id="90" name="tx90"/>
            <p:cNvSpPr/>
            <p:nvPr/>
          </p:nvSpPr>
          <p:spPr>
            <a:xfrm>
              <a:off x="4983852" y="3805637"/>
              <a:ext cx="24072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91" name="tx91"/>
            <p:cNvSpPr/>
            <p:nvPr/>
          </p:nvSpPr>
          <p:spPr>
            <a:xfrm>
              <a:off x="4983852" y="3152406"/>
              <a:ext cx="24072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2" name="tx92"/>
            <p:cNvSpPr/>
            <p:nvPr/>
          </p:nvSpPr>
          <p:spPr>
            <a:xfrm>
              <a:off x="4983852" y="2500880"/>
              <a:ext cx="24072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3" name="tx93"/>
            <p:cNvSpPr/>
            <p:nvPr/>
          </p:nvSpPr>
          <p:spPr>
            <a:xfrm>
              <a:off x="5030373" y="1849353"/>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94" name="tx94"/>
            <p:cNvSpPr/>
            <p:nvPr/>
          </p:nvSpPr>
          <p:spPr>
            <a:xfrm>
              <a:off x="5030373" y="1197827"/>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5" name="tx95"/>
            <p:cNvSpPr/>
            <p:nvPr/>
          </p:nvSpPr>
          <p:spPr>
            <a:xfrm rot="-5400000">
              <a:off x="5299742"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96" name="tx96"/>
            <p:cNvSpPr/>
            <p:nvPr/>
          </p:nvSpPr>
          <p:spPr>
            <a:xfrm rot="-5400000">
              <a:off x="5949675"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7" name="tx97"/>
            <p:cNvSpPr/>
            <p:nvPr/>
          </p:nvSpPr>
          <p:spPr>
            <a:xfrm rot="-5400000">
              <a:off x="6599607"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8" name="tx98"/>
            <p:cNvSpPr/>
            <p:nvPr/>
          </p:nvSpPr>
          <p:spPr>
            <a:xfrm rot="-5400000">
              <a:off x="7249540"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9" name="tx99"/>
            <p:cNvSpPr/>
            <p:nvPr/>
          </p:nvSpPr>
          <p:spPr>
            <a:xfrm rot="-5400000">
              <a:off x="7899473"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0" name="tx100"/>
            <p:cNvSpPr/>
            <p:nvPr/>
          </p:nvSpPr>
          <p:spPr>
            <a:xfrm rot="-5400000">
              <a:off x="8549372" y="40360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1" name="tx101"/>
            <p:cNvSpPr/>
            <p:nvPr/>
          </p:nvSpPr>
          <p:spPr>
            <a:xfrm rot="-5400000">
              <a:off x="5299742"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102" name="tx102"/>
            <p:cNvSpPr/>
            <p:nvPr/>
          </p:nvSpPr>
          <p:spPr>
            <a:xfrm rot="-5400000">
              <a:off x="8549372" y="40360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4134000" y="222087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4" name="tx104"/>
            <p:cNvSpPr/>
            <p:nvPr/>
          </p:nvSpPr>
          <p:spPr>
            <a:xfrm>
              <a:off x="5345826" y="471005"/>
              <a:ext cx="360037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difference compared to 2019, Global</a:t>
              </a:r>
            </a:p>
          </p:txBody>
        </p:sp>
        <p:sp>
          <p:nvSpPr>
            <p:cNvPr id="105" name="pl105"/>
            <p:cNvSpPr/>
            <p:nvPr/>
          </p:nvSpPr>
          <p:spPr>
            <a:xfrm>
              <a:off x="951100" y="5228154"/>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06" name="pl106"/>
            <p:cNvSpPr/>
            <p:nvPr/>
          </p:nvSpPr>
          <p:spPr>
            <a:xfrm>
              <a:off x="2141679" y="4941483"/>
              <a:ext cx="0" cy="573343"/>
            </a:xfrm>
            <a:custGeom>
              <a:avLst/>
              <a:pathLst>
                <a:path w="0" h="573343">
                  <a:moveTo>
                    <a:pt x="0" y="573343"/>
                  </a:moveTo>
                  <a:lnTo>
                    <a:pt x="0" y="0"/>
                  </a:lnTo>
                  <a:lnTo>
                    <a:pt x="0" y="0"/>
                  </a:lnTo>
                </a:path>
              </a:pathLst>
            </a:custGeom>
            <a:ln w="6775" cap="flat">
              <a:solidFill>
                <a:srgbClr val="EBEBEB">
                  <a:alpha val="100000"/>
                </a:srgbClr>
              </a:solidFill>
              <a:prstDash val="solid"/>
              <a:round/>
            </a:ln>
          </p:spPr>
          <p:txBody>
            <a:bodyPr/>
            <a:lstStyle/>
            <a:p/>
          </p:txBody>
        </p:sp>
        <p:sp>
          <p:nvSpPr>
            <p:cNvPr id="107" name="pl107"/>
            <p:cNvSpPr/>
            <p:nvPr/>
          </p:nvSpPr>
          <p:spPr>
            <a:xfrm>
              <a:off x="3790680" y="4941483"/>
              <a:ext cx="0" cy="573343"/>
            </a:xfrm>
            <a:custGeom>
              <a:avLst/>
              <a:pathLst>
                <a:path w="0" h="573343">
                  <a:moveTo>
                    <a:pt x="0" y="573343"/>
                  </a:moveTo>
                  <a:lnTo>
                    <a:pt x="0" y="0"/>
                  </a:lnTo>
                  <a:lnTo>
                    <a:pt x="0" y="0"/>
                  </a:lnTo>
                </a:path>
              </a:pathLst>
            </a:custGeom>
            <a:ln w="6775" cap="flat">
              <a:solidFill>
                <a:srgbClr val="EBEBEB">
                  <a:alpha val="100000"/>
                </a:srgbClr>
              </a:solidFill>
              <a:prstDash val="solid"/>
              <a:round/>
            </a:ln>
          </p:spPr>
          <p:txBody>
            <a:bodyPr/>
            <a:lstStyle/>
            <a:p/>
          </p:txBody>
        </p:sp>
        <p:sp>
          <p:nvSpPr>
            <p:cNvPr id="108" name="pl108"/>
            <p:cNvSpPr/>
            <p:nvPr/>
          </p:nvSpPr>
          <p:spPr>
            <a:xfrm>
              <a:off x="5439681" y="4941483"/>
              <a:ext cx="0" cy="573343"/>
            </a:xfrm>
            <a:custGeom>
              <a:avLst/>
              <a:pathLst>
                <a:path w="0" h="573343">
                  <a:moveTo>
                    <a:pt x="0" y="573343"/>
                  </a:moveTo>
                  <a:lnTo>
                    <a:pt x="0" y="0"/>
                  </a:lnTo>
                  <a:lnTo>
                    <a:pt x="0" y="0"/>
                  </a:lnTo>
                </a:path>
              </a:pathLst>
            </a:custGeom>
            <a:ln w="6775" cap="flat">
              <a:solidFill>
                <a:srgbClr val="EBEBEB">
                  <a:alpha val="100000"/>
                </a:srgbClr>
              </a:solidFill>
              <a:prstDash val="solid"/>
              <a:round/>
            </a:ln>
          </p:spPr>
          <p:txBody>
            <a:bodyPr/>
            <a:lstStyle/>
            <a:p/>
          </p:txBody>
        </p:sp>
        <p:sp>
          <p:nvSpPr>
            <p:cNvPr id="109" name="pl109"/>
            <p:cNvSpPr/>
            <p:nvPr/>
          </p:nvSpPr>
          <p:spPr>
            <a:xfrm>
              <a:off x="7088682" y="4941483"/>
              <a:ext cx="0" cy="573343"/>
            </a:xfrm>
            <a:custGeom>
              <a:avLst/>
              <a:pathLst>
                <a:path w="0" h="573343">
                  <a:moveTo>
                    <a:pt x="0" y="573343"/>
                  </a:moveTo>
                  <a:lnTo>
                    <a:pt x="0" y="0"/>
                  </a:lnTo>
                  <a:lnTo>
                    <a:pt x="0" y="0"/>
                  </a:lnTo>
                </a:path>
              </a:pathLst>
            </a:custGeom>
            <a:ln w="6775" cap="flat">
              <a:solidFill>
                <a:srgbClr val="EBEBEB">
                  <a:alpha val="100000"/>
                </a:srgbClr>
              </a:solidFill>
              <a:prstDash val="solid"/>
              <a:round/>
            </a:ln>
          </p:spPr>
          <p:txBody>
            <a:bodyPr/>
            <a:lstStyle/>
            <a:p/>
          </p:txBody>
        </p:sp>
        <p:sp>
          <p:nvSpPr>
            <p:cNvPr id="110" name="pl110"/>
            <p:cNvSpPr/>
            <p:nvPr/>
          </p:nvSpPr>
          <p:spPr>
            <a:xfrm>
              <a:off x="8737683" y="4941483"/>
              <a:ext cx="0" cy="573343"/>
            </a:xfrm>
            <a:custGeom>
              <a:avLst/>
              <a:pathLst>
                <a:path w="0" h="573343">
                  <a:moveTo>
                    <a:pt x="0" y="573343"/>
                  </a:moveTo>
                  <a:lnTo>
                    <a:pt x="0" y="0"/>
                  </a:lnTo>
                  <a:lnTo>
                    <a:pt x="0" y="0"/>
                  </a:lnTo>
                </a:path>
              </a:pathLst>
            </a:custGeom>
            <a:ln w="6775" cap="flat">
              <a:solidFill>
                <a:srgbClr val="EBEBEB">
                  <a:alpha val="100000"/>
                </a:srgbClr>
              </a:solidFill>
              <a:prstDash val="solid"/>
              <a:round/>
            </a:ln>
          </p:spPr>
          <p:txBody>
            <a:bodyPr/>
            <a:lstStyle/>
            <a:p/>
          </p:txBody>
        </p:sp>
        <p:sp>
          <p:nvSpPr>
            <p:cNvPr id="111" name="pl111"/>
            <p:cNvSpPr/>
            <p:nvPr/>
          </p:nvSpPr>
          <p:spPr>
            <a:xfrm>
              <a:off x="951100" y="5388530"/>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2" name="pl112"/>
            <p:cNvSpPr/>
            <p:nvPr/>
          </p:nvSpPr>
          <p:spPr>
            <a:xfrm>
              <a:off x="951100" y="506777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3" name="pl113"/>
            <p:cNvSpPr/>
            <p:nvPr/>
          </p:nvSpPr>
          <p:spPr>
            <a:xfrm>
              <a:off x="1317178" y="4941483"/>
              <a:ext cx="0" cy="573343"/>
            </a:xfrm>
            <a:custGeom>
              <a:avLst/>
              <a:pathLst>
                <a:path w="0" h="573343">
                  <a:moveTo>
                    <a:pt x="0" y="573343"/>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2966179" y="4941483"/>
              <a:ext cx="0" cy="573343"/>
            </a:xfrm>
            <a:custGeom>
              <a:avLst/>
              <a:pathLst>
                <a:path w="0" h="573343">
                  <a:moveTo>
                    <a:pt x="0" y="573343"/>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4615180" y="4941483"/>
              <a:ext cx="0" cy="573343"/>
            </a:xfrm>
            <a:custGeom>
              <a:avLst/>
              <a:pathLst>
                <a:path w="0" h="573343">
                  <a:moveTo>
                    <a:pt x="0" y="573343"/>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6264182" y="4941483"/>
              <a:ext cx="0" cy="573343"/>
            </a:xfrm>
            <a:custGeom>
              <a:avLst/>
              <a:pathLst>
                <a:path w="0" h="573343">
                  <a:moveTo>
                    <a:pt x="0" y="573343"/>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7913183" y="4941483"/>
              <a:ext cx="0" cy="573343"/>
            </a:xfrm>
            <a:custGeom>
              <a:avLst/>
              <a:pathLst>
                <a:path w="0" h="573343">
                  <a:moveTo>
                    <a:pt x="0" y="573343"/>
                  </a:moveTo>
                  <a:lnTo>
                    <a:pt x="0" y="0"/>
                  </a:lnTo>
                  <a:lnTo>
                    <a:pt x="0" y="0"/>
                  </a:lnTo>
                </a:path>
              </a:pathLst>
            </a:custGeom>
            <a:ln w="13550" cap="flat">
              <a:solidFill>
                <a:srgbClr val="EBEBEB">
                  <a:alpha val="100000"/>
                </a:srgbClr>
              </a:solidFill>
              <a:prstDash val="solid"/>
              <a:round/>
            </a:ln>
          </p:spPr>
          <p:txBody>
            <a:bodyPr/>
            <a:lstStyle/>
            <a:p/>
          </p:txBody>
        </p:sp>
        <p:sp>
          <p:nvSpPr>
            <p:cNvPr id="118" name="rc118"/>
            <p:cNvSpPr/>
            <p:nvPr/>
          </p:nvSpPr>
          <p:spPr>
            <a:xfrm>
              <a:off x="4186440" y="5288295"/>
              <a:ext cx="3561842" cy="200469"/>
            </a:xfrm>
            <a:prstGeom prst="rect">
              <a:avLst/>
            </a:prstGeom>
            <a:solidFill>
              <a:srgbClr val="F4A81D">
                <a:alpha val="80000"/>
              </a:srgbClr>
            </a:solidFill>
          </p:spPr>
          <p:txBody>
            <a:bodyPr/>
            <a:lstStyle/>
            <a:p/>
          </p:txBody>
        </p:sp>
        <p:sp>
          <p:nvSpPr>
            <p:cNvPr id="119" name="rc119"/>
            <p:cNvSpPr/>
            <p:nvPr/>
          </p:nvSpPr>
          <p:spPr>
            <a:xfrm>
              <a:off x="4846041" y="4967544"/>
              <a:ext cx="3792702" cy="200469"/>
            </a:xfrm>
            <a:prstGeom prst="rect">
              <a:avLst/>
            </a:prstGeom>
            <a:solidFill>
              <a:srgbClr val="F4A81D">
                <a:alpha val="80000"/>
              </a:srgbClr>
            </a:solidFill>
          </p:spPr>
          <p:txBody>
            <a:bodyPr/>
            <a:lstStyle/>
            <a:p/>
          </p:txBody>
        </p:sp>
        <p:sp>
          <p:nvSpPr>
            <p:cNvPr id="120" name="rc120"/>
            <p:cNvSpPr/>
            <p:nvPr/>
          </p:nvSpPr>
          <p:spPr>
            <a:xfrm>
              <a:off x="3592800" y="5288295"/>
              <a:ext cx="593640" cy="200469"/>
            </a:xfrm>
            <a:prstGeom prst="rect">
              <a:avLst/>
            </a:prstGeom>
            <a:solidFill>
              <a:srgbClr val="F26829">
                <a:alpha val="80000"/>
              </a:srgbClr>
            </a:solidFill>
          </p:spPr>
          <p:txBody>
            <a:bodyPr/>
            <a:lstStyle/>
            <a:p/>
          </p:txBody>
        </p:sp>
        <p:sp>
          <p:nvSpPr>
            <p:cNvPr id="121" name="rc121"/>
            <p:cNvSpPr/>
            <p:nvPr/>
          </p:nvSpPr>
          <p:spPr>
            <a:xfrm>
              <a:off x="4219420" y="4967544"/>
              <a:ext cx="626620" cy="200469"/>
            </a:xfrm>
            <a:prstGeom prst="rect">
              <a:avLst/>
            </a:prstGeom>
            <a:solidFill>
              <a:srgbClr val="F26829">
                <a:alpha val="80000"/>
              </a:srgbClr>
            </a:solidFill>
          </p:spPr>
          <p:txBody>
            <a:bodyPr/>
            <a:lstStyle/>
            <a:p/>
          </p:txBody>
        </p:sp>
        <p:sp>
          <p:nvSpPr>
            <p:cNvPr id="122" name="rc122"/>
            <p:cNvSpPr/>
            <p:nvPr/>
          </p:nvSpPr>
          <p:spPr>
            <a:xfrm>
              <a:off x="2471479" y="5288295"/>
              <a:ext cx="1121320" cy="200469"/>
            </a:xfrm>
            <a:prstGeom prst="rect">
              <a:avLst/>
            </a:prstGeom>
            <a:solidFill>
              <a:srgbClr val="BD53BD">
                <a:alpha val="80000"/>
              </a:srgbClr>
            </a:solidFill>
          </p:spPr>
          <p:txBody>
            <a:bodyPr/>
            <a:lstStyle/>
            <a:p/>
          </p:txBody>
        </p:sp>
        <p:sp>
          <p:nvSpPr>
            <p:cNvPr id="123" name="rc123"/>
            <p:cNvSpPr/>
            <p:nvPr/>
          </p:nvSpPr>
          <p:spPr>
            <a:xfrm>
              <a:off x="2900219" y="4967544"/>
              <a:ext cx="1319200" cy="200469"/>
            </a:xfrm>
            <a:prstGeom prst="rect">
              <a:avLst/>
            </a:prstGeom>
            <a:solidFill>
              <a:srgbClr val="BD53BD">
                <a:alpha val="80000"/>
              </a:srgbClr>
            </a:solidFill>
          </p:spPr>
          <p:txBody>
            <a:bodyPr/>
            <a:lstStyle/>
            <a:p/>
          </p:txBody>
        </p:sp>
        <p:sp>
          <p:nvSpPr>
            <p:cNvPr id="124" name="rc124"/>
            <p:cNvSpPr/>
            <p:nvPr/>
          </p:nvSpPr>
          <p:spPr>
            <a:xfrm>
              <a:off x="2306579" y="5288295"/>
              <a:ext cx="164900" cy="200469"/>
            </a:xfrm>
            <a:prstGeom prst="rect">
              <a:avLst/>
            </a:prstGeom>
            <a:solidFill>
              <a:srgbClr val="6363C0">
                <a:alpha val="80000"/>
              </a:srgbClr>
            </a:solidFill>
          </p:spPr>
          <p:txBody>
            <a:bodyPr/>
            <a:lstStyle/>
            <a:p/>
          </p:txBody>
        </p:sp>
        <p:sp>
          <p:nvSpPr>
            <p:cNvPr id="125" name="rc125"/>
            <p:cNvSpPr/>
            <p:nvPr/>
          </p:nvSpPr>
          <p:spPr>
            <a:xfrm>
              <a:off x="2735319" y="4967544"/>
              <a:ext cx="164900" cy="200469"/>
            </a:xfrm>
            <a:prstGeom prst="rect">
              <a:avLst/>
            </a:prstGeom>
            <a:solidFill>
              <a:srgbClr val="6363C0">
                <a:alpha val="80000"/>
              </a:srgbClr>
            </a:solidFill>
          </p:spPr>
          <p:txBody>
            <a:bodyPr/>
            <a:lstStyle/>
            <a:p/>
          </p:txBody>
        </p:sp>
        <p:sp>
          <p:nvSpPr>
            <p:cNvPr id="126" name="rc126"/>
            <p:cNvSpPr/>
            <p:nvPr/>
          </p:nvSpPr>
          <p:spPr>
            <a:xfrm>
              <a:off x="1613998" y="5288295"/>
              <a:ext cx="692580" cy="200469"/>
            </a:xfrm>
            <a:prstGeom prst="rect">
              <a:avLst/>
            </a:prstGeom>
            <a:solidFill>
              <a:srgbClr val="008DC9">
                <a:alpha val="80000"/>
              </a:srgbClr>
            </a:solidFill>
          </p:spPr>
          <p:txBody>
            <a:bodyPr/>
            <a:lstStyle/>
            <a:p/>
          </p:txBody>
        </p:sp>
        <p:sp>
          <p:nvSpPr>
            <p:cNvPr id="127" name="rc127"/>
            <p:cNvSpPr/>
            <p:nvPr/>
          </p:nvSpPr>
          <p:spPr>
            <a:xfrm>
              <a:off x="1712939" y="4967544"/>
              <a:ext cx="1022380" cy="200469"/>
            </a:xfrm>
            <a:prstGeom prst="rect">
              <a:avLst/>
            </a:prstGeom>
            <a:solidFill>
              <a:srgbClr val="008DC9">
                <a:alpha val="80000"/>
              </a:srgbClr>
            </a:solidFill>
          </p:spPr>
          <p:txBody>
            <a:bodyPr/>
            <a:lstStyle/>
            <a:p/>
          </p:txBody>
        </p:sp>
        <p:sp>
          <p:nvSpPr>
            <p:cNvPr id="128" name="rc128"/>
            <p:cNvSpPr/>
            <p:nvPr/>
          </p:nvSpPr>
          <p:spPr>
            <a:xfrm>
              <a:off x="1317178" y="5288295"/>
              <a:ext cx="296820" cy="200469"/>
            </a:xfrm>
            <a:prstGeom prst="rect">
              <a:avLst/>
            </a:prstGeom>
            <a:solidFill>
              <a:srgbClr val="40BF73">
                <a:alpha val="80000"/>
              </a:srgbClr>
            </a:solidFill>
          </p:spPr>
          <p:txBody>
            <a:bodyPr/>
            <a:lstStyle/>
            <a:p/>
          </p:txBody>
        </p:sp>
        <p:sp>
          <p:nvSpPr>
            <p:cNvPr id="129" name="rc129"/>
            <p:cNvSpPr/>
            <p:nvPr/>
          </p:nvSpPr>
          <p:spPr>
            <a:xfrm>
              <a:off x="1317178" y="4967544"/>
              <a:ext cx="395760" cy="200469"/>
            </a:xfrm>
            <a:prstGeom prst="rect">
              <a:avLst/>
            </a:prstGeom>
            <a:solidFill>
              <a:srgbClr val="40BF73">
                <a:alpha val="80000"/>
              </a:srgbClr>
            </a:solidFill>
          </p:spPr>
          <p:txBody>
            <a:bodyPr/>
            <a:lstStyle/>
            <a:p/>
          </p:txBody>
        </p:sp>
        <p:sp>
          <p:nvSpPr>
            <p:cNvPr id="130" name="tx130"/>
            <p:cNvSpPr/>
            <p:nvPr/>
          </p:nvSpPr>
          <p:spPr>
            <a:xfrm>
              <a:off x="5861868" y="534809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10.8</a:t>
              </a:r>
            </a:p>
          </p:txBody>
        </p:sp>
        <p:sp>
          <p:nvSpPr>
            <p:cNvPr id="131" name="tx131"/>
            <p:cNvSpPr/>
            <p:nvPr/>
          </p:nvSpPr>
          <p:spPr>
            <a:xfrm>
              <a:off x="6636898" y="502733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11.5</a:t>
              </a:r>
            </a:p>
          </p:txBody>
        </p:sp>
        <p:sp>
          <p:nvSpPr>
            <p:cNvPr id="132" name="tx132"/>
            <p:cNvSpPr/>
            <p:nvPr/>
          </p:nvSpPr>
          <p:spPr>
            <a:xfrm>
              <a:off x="3814271" y="534809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133" name="tx133"/>
            <p:cNvSpPr/>
            <p:nvPr/>
          </p:nvSpPr>
          <p:spPr>
            <a:xfrm>
              <a:off x="4457382" y="502733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134" name="tx134"/>
            <p:cNvSpPr/>
            <p:nvPr/>
          </p:nvSpPr>
          <p:spPr>
            <a:xfrm>
              <a:off x="2956791" y="534803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135" name="tx135"/>
            <p:cNvSpPr/>
            <p:nvPr/>
          </p:nvSpPr>
          <p:spPr>
            <a:xfrm>
              <a:off x="3529675" y="502898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36" name="tx136"/>
            <p:cNvSpPr/>
            <p:nvPr/>
          </p:nvSpPr>
          <p:spPr>
            <a:xfrm>
              <a:off x="2313680" y="534809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0.5</a:t>
              </a:r>
            </a:p>
          </p:txBody>
        </p:sp>
        <p:sp>
          <p:nvSpPr>
            <p:cNvPr id="137" name="tx137"/>
            <p:cNvSpPr/>
            <p:nvPr/>
          </p:nvSpPr>
          <p:spPr>
            <a:xfrm>
              <a:off x="2742420" y="502733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0.5</a:t>
              </a:r>
            </a:p>
          </p:txBody>
        </p:sp>
        <p:sp>
          <p:nvSpPr>
            <p:cNvPr id="138" name="tx138"/>
            <p:cNvSpPr/>
            <p:nvPr/>
          </p:nvSpPr>
          <p:spPr>
            <a:xfrm>
              <a:off x="1884940" y="534941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139" name="tx139"/>
            <p:cNvSpPr/>
            <p:nvPr/>
          </p:nvSpPr>
          <p:spPr>
            <a:xfrm>
              <a:off x="2148780" y="502728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140" name="tx140"/>
            <p:cNvSpPr/>
            <p:nvPr/>
          </p:nvSpPr>
          <p:spPr>
            <a:xfrm>
              <a:off x="1390239" y="534809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0.9</a:t>
              </a:r>
            </a:p>
          </p:txBody>
        </p:sp>
        <p:sp>
          <p:nvSpPr>
            <p:cNvPr id="141" name="tx141"/>
            <p:cNvSpPr/>
            <p:nvPr/>
          </p:nvSpPr>
          <p:spPr>
            <a:xfrm>
              <a:off x="1439710" y="502866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42" name="tx142"/>
            <p:cNvSpPr/>
            <p:nvPr/>
          </p:nvSpPr>
          <p:spPr>
            <a:xfrm>
              <a:off x="7871359" y="5341350"/>
              <a:ext cx="246152"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19.5</a:t>
              </a:r>
            </a:p>
          </p:txBody>
        </p:sp>
        <p:sp>
          <p:nvSpPr>
            <p:cNvPr id="143" name="tx143"/>
            <p:cNvSpPr/>
            <p:nvPr/>
          </p:nvSpPr>
          <p:spPr>
            <a:xfrm>
              <a:off x="8761819" y="5022142"/>
              <a:ext cx="246152"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22.2</a:t>
              </a:r>
            </a:p>
          </p:txBody>
        </p:sp>
        <p:sp>
          <p:nvSpPr>
            <p:cNvPr id="144" name="tx144"/>
            <p:cNvSpPr/>
            <p:nvPr/>
          </p:nvSpPr>
          <p:spPr>
            <a:xfrm>
              <a:off x="577692" y="53364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a:off x="577692" y="501559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6" name="tx146"/>
            <p:cNvSpPr/>
            <p:nvPr/>
          </p:nvSpPr>
          <p:spPr>
            <a:xfrm>
              <a:off x="1239484" y="55900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7" name="tx147"/>
            <p:cNvSpPr/>
            <p:nvPr/>
          </p:nvSpPr>
          <p:spPr>
            <a:xfrm>
              <a:off x="2888485" y="559181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48" name="tx148"/>
            <p:cNvSpPr/>
            <p:nvPr/>
          </p:nvSpPr>
          <p:spPr>
            <a:xfrm>
              <a:off x="4459792" y="55900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49" name="tx149"/>
            <p:cNvSpPr/>
            <p:nvPr/>
          </p:nvSpPr>
          <p:spPr>
            <a:xfrm>
              <a:off x="6108793" y="55900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50" name="tx150"/>
            <p:cNvSpPr/>
            <p:nvPr/>
          </p:nvSpPr>
          <p:spPr>
            <a:xfrm>
              <a:off x="7757794" y="55900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51" name="tx151"/>
            <p:cNvSpPr/>
            <p:nvPr/>
          </p:nvSpPr>
          <p:spPr>
            <a:xfrm>
              <a:off x="4260832" y="5719029"/>
              <a:ext cx="1434256"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00000">
                      <a:alpha val="100000"/>
                    </a:srgbClr>
                  </a:solidFill>
                  <a:latin typeface="Arial"/>
                  <a:cs typeface="Arial"/>
                </a:rPr>
                <a:t>Unvaccinated children (millions)</a:t>
              </a:r>
            </a:p>
          </p:txBody>
        </p:sp>
        <p:sp>
          <p:nvSpPr>
            <p:cNvPr id="152" name="rc152"/>
            <p:cNvSpPr/>
            <p:nvPr/>
          </p:nvSpPr>
          <p:spPr>
            <a:xfrm>
              <a:off x="3029862" y="6053527"/>
              <a:ext cx="201456" cy="201456"/>
            </a:xfrm>
            <a:prstGeom prst="rect">
              <a:avLst/>
            </a:prstGeom>
            <a:solidFill>
              <a:srgbClr val="40BF73">
                <a:alpha val="80000"/>
              </a:srgbClr>
            </a:solidFill>
          </p:spPr>
          <p:txBody>
            <a:bodyPr/>
            <a:lstStyle/>
            <a:p/>
          </p:txBody>
        </p:sp>
        <p:sp>
          <p:nvSpPr>
            <p:cNvPr id="153" name="rc153"/>
            <p:cNvSpPr/>
            <p:nvPr/>
          </p:nvSpPr>
          <p:spPr>
            <a:xfrm>
              <a:off x="3714417" y="6053527"/>
              <a:ext cx="201456" cy="201456"/>
            </a:xfrm>
            <a:prstGeom prst="rect">
              <a:avLst/>
            </a:prstGeom>
            <a:solidFill>
              <a:srgbClr val="008DC9">
                <a:alpha val="80000"/>
              </a:srgbClr>
            </a:solidFill>
          </p:spPr>
          <p:txBody>
            <a:bodyPr/>
            <a:lstStyle/>
            <a:p/>
          </p:txBody>
        </p:sp>
        <p:sp>
          <p:nvSpPr>
            <p:cNvPr id="154" name="rc154"/>
            <p:cNvSpPr/>
            <p:nvPr/>
          </p:nvSpPr>
          <p:spPr>
            <a:xfrm>
              <a:off x="4453475" y="6053527"/>
              <a:ext cx="201456" cy="201456"/>
            </a:xfrm>
            <a:prstGeom prst="rect">
              <a:avLst/>
            </a:prstGeom>
            <a:solidFill>
              <a:srgbClr val="6363C0">
                <a:alpha val="80000"/>
              </a:srgbClr>
            </a:solidFill>
          </p:spPr>
          <p:txBody>
            <a:bodyPr/>
            <a:lstStyle/>
            <a:p/>
          </p:txBody>
        </p:sp>
        <p:sp>
          <p:nvSpPr>
            <p:cNvPr id="155" name="rc155"/>
            <p:cNvSpPr/>
            <p:nvPr/>
          </p:nvSpPr>
          <p:spPr>
            <a:xfrm>
              <a:off x="5107061" y="6053527"/>
              <a:ext cx="201456" cy="201456"/>
            </a:xfrm>
            <a:prstGeom prst="rect">
              <a:avLst/>
            </a:prstGeom>
            <a:solidFill>
              <a:srgbClr val="BD53BD">
                <a:alpha val="80000"/>
              </a:srgbClr>
            </a:solidFill>
          </p:spPr>
          <p:txBody>
            <a:bodyPr/>
            <a:lstStyle/>
            <a:p/>
          </p:txBody>
        </p:sp>
        <p:sp>
          <p:nvSpPr>
            <p:cNvPr id="156" name="rc156"/>
            <p:cNvSpPr/>
            <p:nvPr/>
          </p:nvSpPr>
          <p:spPr>
            <a:xfrm>
              <a:off x="5776132" y="6053527"/>
              <a:ext cx="201456" cy="201456"/>
            </a:xfrm>
            <a:prstGeom prst="rect">
              <a:avLst/>
            </a:prstGeom>
            <a:solidFill>
              <a:srgbClr val="F26829">
                <a:alpha val="80000"/>
              </a:srgbClr>
            </a:solidFill>
          </p:spPr>
          <p:txBody>
            <a:bodyPr/>
            <a:lstStyle/>
            <a:p/>
          </p:txBody>
        </p:sp>
        <p:sp>
          <p:nvSpPr>
            <p:cNvPr id="157" name="rc157"/>
            <p:cNvSpPr/>
            <p:nvPr/>
          </p:nvSpPr>
          <p:spPr>
            <a:xfrm>
              <a:off x="6445203" y="6053527"/>
              <a:ext cx="201455" cy="201456"/>
            </a:xfrm>
            <a:prstGeom prst="rect">
              <a:avLst/>
            </a:prstGeom>
            <a:solidFill>
              <a:srgbClr val="F4A81D">
                <a:alpha val="80000"/>
              </a:srgbClr>
            </a:solidFill>
          </p:spPr>
          <p:txBody>
            <a:bodyPr/>
            <a:lstStyle/>
            <a:p/>
          </p:txBody>
        </p:sp>
        <p:sp>
          <p:nvSpPr>
            <p:cNvPr id="158" name="tx158"/>
            <p:cNvSpPr/>
            <p:nvPr/>
          </p:nvSpPr>
          <p:spPr>
            <a:xfrm>
              <a:off x="3309907" y="6104255"/>
              <a:ext cx="32592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WPR</a:t>
              </a:r>
            </a:p>
          </p:txBody>
        </p:sp>
        <p:sp>
          <p:nvSpPr>
            <p:cNvPr id="159" name="tx159"/>
            <p:cNvSpPr/>
            <p:nvPr/>
          </p:nvSpPr>
          <p:spPr>
            <a:xfrm>
              <a:off x="3994462" y="6100844"/>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SEAR</a:t>
              </a:r>
            </a:p>
          </p:txBody>
        </p:sp>
        <p:sp>
          <p:nvSpPr>
            <p:cNvPr id="160" name="tx160"/>
            <p:cNvSpPr/>
            <p:nvPr/>
          </p:nvSpPr>
          <p:spPr>
            <a:xfrm>
              <a:off x="4733520" y="6102549"/>
              <a:ext cx="294952"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EUR</a:t>
              </a:r>
            </a:p>
          </p:txBody>
        </p:sp>
        <p:sp>
          <p:nvSpPr>
            <p:cNvPr id="161" name="tx161"/>
            <p:cNvSpPr/>
            <p:nvPr/>
          </p:nvSpPr>
          <p:spPr>
            <a:xfrm>
              <a:off x="5387106" y="6104255"/>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EMR</a:t>
              </a:r>
            </a:p>
          </p:txBody>
        </p:sp>
        <p:sp>
          <p:nvSpPr>
            <p:cNvPr id="162" name="tx162"/>
            <p:cNvSpPr/>
            <p:nvPr/>
          </p:nvSpPr>
          <p:spPr>
            <a:xfrm>
              <a:off x="6056177" y="6104255"/>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AMR</a:t>
              </a:r>
            </a:p>
          </p:txBody>
        </p:sp>
        <p:sp>
          <p:nvSpPr>
            <p:cNvPr id="163" name="tx163"/>
            <p:cNvSpPr/>
            <p:nvPr/>
          </p:nvSpPr>
          <p:spPr>
            <a:xfrm>
              <a:off x="6725248" y="6104255"/>
              <a:ext cx="279400"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AFR</a:t>
              </a:r>
            </a:p>
          </p:txBody>
        </p:sp>
        <p:sp>
          <p:nvSpPr>
            <p:cNvPr id="164" name="tx164"/>
            <p:cNvSpPr/>
            <p:nvPr/>
          </p:nvSpPr>
          <p:spPr>
            <a:xfrm>
              <a:off x="951100" y="4696798"/>
              <a:ext cx="500702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by region, 2019 and 2023</a:t>
              </a:r>
            </a:p>
          </p:txBody>
        </p:sp>
        <p:sp>
          <p:nvSpPr>
            <p:cNvPr id="165" name="tx16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66" name="tx166"/>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6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EUR had the highest MCV1 coverage (95%) and AFR had the lowest coverage (70%).
Compared to 2022, MCV1 coverage increased in EUR (+1%), AMR (+1%), and AFR (+2%), declined in WPR (-1%), SEAR (-3%), and EMR (-1%) and remained constant in no regions.
Compared to 2019, MCV1 coverage increased in no regions, declined in EUR (-1%), WPR (-4%), SEAR (-3%), AMR (-2%), EMR (-3%), and AFR (-1%) and remained constant in no regions.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777" y="3512266"/>
              <a:ext cx="7555136" cy="0"/>
            </a:xfrm>
            <a:custGeom>
              <a:avLst/>
              <a:pathLst>
                <a:path w="7555136" h="0">
                  <a:moveTo>
                    <a:pt x="0" y="0"/>
                  </a:moveTo>
                  <a:lnTo>
                    <a:pt x="7555136" y="0"/>
                  </a:lnTo>
                  <a:lnTo>
                    <a:pt x="7555136" y="0"/>
                  </a:lnTo>
                </a:path>
              </a:pathLst>
            </a:custGeom>
            <a:ln w="6775" cap="flat">
              <a:solidFill>
                <a:srgbClr val="EBEBEB">
                  <a:alpha val="100000"/>
                </a:srgbClr>
              </a:solidFill>
              <a:prstDash val="solid"/>
              <a:round/>
            </a:ln>
          </p:spPr>
          <p:txBody>
            <a:bodyPr/>
            <a:lstStyle/>
            <a:p/>
          </p:txBody>
        </p:sp>
        <p:sp>
          <p:nvSpPr>
            <p:cNvPr id="6" name="pl6"/>
            <p:cNvSpPr/>
            <p:nvPr/>
          </p:nvSpPr>
          <p:spPr>
            <a:xfrm>
              <a:off x="989777" y="2450419"/>
              <a:ext cx="7555136" cy="0"/>
            </a:xfrm>
            <a:custGeom>
              <a:avLst/>
              <a:pathLst>
                <a:path w="7555136" h="0">
                  <a:moveTo>
                    <a:pt x="0" y="0"/>
                  </a:moveTo>
                  <a:lnTo>
                    <a:pt x="7555136" y="0"/>
                  </a:lnTo>
                  <a:lnTo>
                    <a:pt x="7555136" y="0"/>
                  </a:lnTo>
                </a:path>
              </a:pathLst>
            </a:custGeom>
            <a:ln w="6775" cap="flat">
              <a:solidFill>
                <a:srgbClr val="EBEBEB">
                  <a:alpha val="100000"/>
                </a:srgbClr>
              </a:solidFill>
              <a:prstDash val="solid"/>
              <a:round/>
            </a:ln>
          </p:spPr>
          <p:txBody>
            <a:bodyPr/>
            <a:lstStyle/>
            <a:p/>
          </p:txBody>
        </p:sp>
        <p:sp>
          <p:nvSpPr>
            <p:cNvPr id="7" name="pl7"/>
            <p:cNvSpPr/>
            <p:nvPr/>
          </p:nvSpPr>
          <p:spPr>
            <a:xfrm>
              <a:off x="989777" y="1388571"/>
              <a:ext cx="7555136" cy="0"/>
            </a:xfrm>
            <a:custGeom>
              <a:avLst/>
              <a:pathLst>
                <a:path w="7555136" h="0">
                  <a:moveTo>
                    <a:pt x="0" y="0"/>
                  </a:moveTo>
                  <a:lnTo>
                    <a:pt x="7555136" y="0"/>
                  </a:lnTo>
                  <a:lnTo>
                    <a:pt x="7555136" y="0"/>
                  </a:lnTo>
                </a:path>
              </a:pathLst>
            </a:custGeom>
            <a:ln w="6775" cap="flat">
              <a:solidFill>
                <a:srgbClr val="EBEBEB">
                  <a:alpha val="100000"/>
                </a:srgbClr>
              </a:solidFill>
              <a:prstDash val="solid"/>
              <a:round/>
            </a:ln>
          </p:spPr>
          <p:txBody>
            <a:bodyPr/>
            <a:lstStyle/>
            <a:p/>
          </p:txBody>
        </p:sp>
        <p:sp>
          <p:nvSpPr>
            <p:cNvPr id="8" name="pl8"/>
            <p:cNvSpPr/>
            <p:nvPr/>
          </p:nvSpPr>
          <p:spPr>
            <a:xfrm>
              <a:off x="2180954"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9" name="pl9"/>
            <p:cNvSpPr/>
            <p:nvPr/>
          </p:nvSpPr>
          <p:spPr>
            <a:xfrm>
              <a:off x="3617838"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5054722"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6347918"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7066360"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7353737"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641113"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7928490"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989777" y="4043190"/>
              <a:ext cx="7555136" cy="0"/>
            </a:xfrm>
            <a:custGeom>
              <a:avLst/>
              <a:pathLst>
                <a:path w="7555136" h="0">
                  <a:moveTo>
                    <a:pt x="0" y="0"/>
                  </a:moveTo>
                  <a:lnTo>
                    <a:pt x="7555136" y="0"/>
                  </a:lnTo>
                  <a:lnTo>
                    <a:pt x="7555136" y="0"/>
                  </a:lnTo>
                </a:path>
              </a:pathLst>
            </a:custGeom>
            <a:ln w="13550" cap="flat">
              <a:solidFill>
                <a:srgbClr val="EBEBEB">
                  <a:alpha val="100000"/>
                </a:srgbClr>
              </a:solidFill>
              <a:prstDash val="solid"/>
              <a:round/>
            </a:ln>
          </p:spPr>
          <p:txBody>
            <a:bodyPr/>
            <a:lstStyle/>
            <a:p/>
          </p:txBody>
        </p:sp>
        <p:sp>
          <p:nvSpPr>
            <p:cNvPr id="17" name="pl17"/>
            <p:cNvSpPr/>
            <p:nvPr/>
          </p:nvSpPr>
          <p:spPr>
            <a:xfrm>
              <a:off x="989777" y="2981342"/>
              <a:ext cx="7555136" cy="0"/>
            </a:xfrm>
            <a:custGeom>
              <a:avLst/>
              <a:pathLst>
                <a:path w="7555136" h="0">
                  <a:moveTo>
                    <a:pt x="0" y="0"/>
                  </a:moveTo>
                  <a:lnTo>
                    <a:pt x="7555136" y="0"/>
                  </a:lnTo>
                  <a:lnTo>
                    <a:pt x="7555136" y="0"/>
                  </a:lnTo>
                </a:path>
              </a:pathLst>
            </a:custGeom>
            <a:ln w="13550" cap="flat">
              <a:solidFill>
                <a:srgbClr val="EBEBEB">
                  <a:alpha val="100000"/>
                </a:srgbClr>
              </a:solidFill>
              <a:prstDash val="solid"/>
              <a:round/>
            </a:ln>
          </p:spPr>
          <p:txBody>
            <a:bodyPr/>
            <a:lstStyle/>
            <a:p/>
          </p:txBody>
        </p:sp>
        <p:sp>
          <p:nvSpPr>
            <p:cNvPr id="18" name="pl18"/>
            <p:cNvSpPr/>
            <p:nvPr/>
          </p:nvSpPr>
          <p:spPr>
            <a:xfrm>
              <a:off x="989777" y="1919495"/>
              <a:ext cx="7555136" cy="0"/>
            </a:xfrm>
            <a:custGeom>
              <a:avLst/>
              <a:pathLst>
                <a:path w="7555136" h="0">
                  <a:moveTo>
                    <a:pt x="0" y="0"/>
                  </a:moveTo>
                  <a:lnTo>
                    <a:pt x="7555136" y="0"/>
                  </a:lnTo>
                  <a:lnTo>
                    <a:pt x="7555136" y="0"/>
                  </a:lnTo>
                </a:path>
              </a:pathLst>
            </a:custGeom>
            <a:ln w="13550" cap="flat">
              <a:solidFill>
                <a:srgbClr val="EBEBEB">
                  <a:alpha val="100000"/>
                </a:srgbClr>
              </a:solidFill>
              <a:prstDash val="solid"/>
              <a:round/>
            </a:ln>
          </p:spPr>
          <p:txBody>
            <a:bodyPr/>
            <a:lstStyle/>
            <a:p/>
          </p:txBody>
        </p:sp>
        <p:sp>
          <p:nvSpPr>
            <p:cNvPr id="19" name="pl19"/>
            <p:cNvSpPr/>
            <p:nvPr/>
          </p:nvSpPr>
          <p:spPr>
            <a:xfrm>
              <a:off x="989777" y="857647"/>
              <a:ext cx="7555136" cy="0"/>
            </a:xfrm>
            <a:custGeom>
              <a:avLst/>
              <a:pathLst>
                <a:path w="7555136" h="0">
                  <a:moveTo>
                    <a:pt x="0" y="0"/>
                  </a:moveTo>
                  <a:lnTo>
                    <a:pt x="7555136" y="0"/>
                  </a:lnTo>
                  <a:lnTo>
                    <a:pt x="7555136" y="0"/>
                  </a:lnTo>
                </a:path>
              </a:pathLst>
            </a:custGeom>
            <a:ln w="13550" cap="flat">
              <a:solidFill>
                <a:srgbClr val="EBEBEB">
                  <a:alpha val="100000"/>
                </a:srgbClr>
              </a:solidFill>
              <a:prstDash val="solid"/>
              <a:round/>
            </a:ln>
          </p:spPr>
          <p:txBody>
            <a:bodyPr/>
            <a:lstStyle/>
            <a:p/>
          </p:txBody>
        </p:sp>
        <p:sp>
          <p:nvSpPr>
            <p:cNvPr id="20" name="pl20"/>
            <p:cNvSpPr/>
            <p:nvPr/>
          </p:nvSpPr>
          <p:spPr>
            <a:xfrm>
              <a:off x="1462512"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899396"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336280"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773164"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922671"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210048"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49742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784802"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8072179"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9" name="rc29"/>
            <p:cNvSpPr/>
            <p:nvPr/>
          </p:nvSpPr>
          <p:spPr>
            <a:xfrm>
              <a:off x="1333192" y="3058568"/>
              <a:ext cx="258639" cy="984621"/>
            </a:xfrm>
            <a:prstGeom prst="rect">
              <a:avLst/>
            </a:prstGeom>
            <a:solidFill>
              <a:srgbClr val="80BD41">
                <a:alpha val="100000"/>
              </a:srgbClr>
            </a:solidFill>
          </p:spPr>
          <p:txBody>
            <a:bodyPr/>
            <a:lstStyle/>
            <a:p/>
          </p:txBody>
        </p:sp>
        <p:sp>
          <p:nvSpPr>
            <p:cNvPr id="30" name="rc30"/>
            <p:cNvSpPr/>
            <p:nvPr/>
          </p:nvSpPr>
          <p:spPr>
            <a:xfrm>
              <a:off x="1333192" y="2664970"/>
              <a:ext cx="258639" cy="393598"/>
            </a:xfrm>
            <a:prstGeom prst="rect">
              <a:avLst/>
            </a:prstGeom>
            <a:solidFill>
              <a:srgbClr val="E2231A">
                <a:alpha val="100000"/>
              </a:srgbClr>
            </a:solidFill>
          </p:spPr>
          <p:txBody>
            <a:bodyPr/>
            <a:lstStyle/>
            <a:p/>
          </p:txBody>
        </p:sp>
        <p:sp>
          <p:nvSpPr>
            <p:cNvPr id="31" name="rc31"/>
            <p:cNvSpPr/>
            <p:nvPr/>
          </p:nvSpPr>
          <p:spPr>
            <a:xfrm>
              <a:off x="1620569" y="3052970"/>
              <a:ext cx="258639" cy="990219"/>
            </a:xfrm>
            <a:prstGeom prst="rect">
              <a:avLst/>
            </a:prstGeom>
            <a:solidFill>
              <a:srgbClr val="80BD41">
                <a:alpha val="100000"/>
              </a:srgbClr>
            </a:solidFill>
          </p:spPr>
          <p:txBody>
            <a:bodyPr/>
            <a:lstStyle/>
            <a:p/>
          </p:txBody>
        </p:sp>
        <p:sp>
          <p:nvSpPr>
            <p:cNvPr id="32" name="rc32"/>
            <p:cNvSpPr/>
            <p:nvPr/>
          </p:nvSpPr>
          <p:spPr>
            <a:xfrm>
              <a:off x="1620569" y="2667348"/>
              <a:ext cx="258639" cy="385621"/>
            </a:xfrm>
            <a:prstGeom prst="rect">
              <a:avLst/>
            </a:prstGeom>
            <a:solidFill>
              <a:srgbClr val="E2231A">
                <a:alpha val="100000"/>
              </a:srgbClr>
            </a:solidFill>
          </p:spPr>
          <p:txBody>
            <a:bodyPr/>
            <a:lstStyle/>
            <a:p/>
          </p:txBody>
        </p:sp>
        <p:sp>
          <p:nvSpPr>
            <p:cNvPr id="33" name="rc33"/>
            <p:cNvSpPr/>
            <p:nvPr/>
          </p:nvSpPr>
          <p:spPr>
            <a:xfrm>
              <a:off x="1907946" y="3057434"/>
              <a:ext cx="258639" cy="985755"/>
            </a:xfrm>
            <a:prstGeom prst="rect">
              <a:avLst/>
            </a:prstGeom>
            <a:solidFill>
              <a:srgbClr val="80BD41">
                <a:alpha val="100000"/>
              </a:srgbClr>
            </a:solidFill>
          </p:spPr>
          <p:txBody>
            <a:bodyPr/>
            <a:lstStyle/>
            <a:p/>
          </p:txBody>
        </p:sp>
        <p:sp>
          <p:nvSpPr>
            <p:cNvPr id="34" name="rc34"/>
            <p:cNvSpPr/>
            <p:nvPr/>
          </p:nvSpPr>
          <p:spPr>
            <a:xfrm>
              <a:off x="1907946" y="2665529"/>
              <a:ext cx="258639" cy="391905"/>
            </a:xfrm>
            <a:prstGeom prst="rect">
              <a:avLst/>
            </a:prstGeom>
            <a:solidFill>
              <a:srgbClr val="E2231A">
                <a:alpha val="100000"/>
              </a:srgbClr>
            </a:solidFill>
          </p:spPr>
          <p:txBody>
            <a:bodyPr/>
            <a:lstStyle/>
            <a:p/>
          </p:txBody>
        </p:sp>
        <p:sp>
          <p:nvSpPr>
            <p:cNvPr id="35" name="rc35"/>
            <p:cNvSpPr/>
            <p:nvPr/>
          </p:nvSpPr>
          <p:spPr>
            <a:xfrm>
              <a:off x="2195323" y="3029857"/>
              <a:ext cx="258639" cy="1013333"/>
            </a:xfrm>
            <a:prstGeom prst="rect">
              <a:avLst/>
            </a:prstGeom>
            <a:solidFill>
              <a:srgbClr val="80BD41">
                <a:alpha val="100000"/>
              </a:srgbClr>
            </a:solidFill>
          </p:spPr>
          <p:txBody>
            <a:bodyPr/>
            <a:lstStyle/>
            <a:p/>
          </p:txBody>
        </p:sp>
        <p:sp>
          <p:nvSpPr>
            <p:cNvPr id="36" name="rc36"/>
            <p:cNvSpPr/>
            <p:nvPr/>
          </p:nvSpPr>
          <p:spPr>
            <a:xfrm>
              <a:off x="2195323" y="2660588"/>
              <a:ext cx="258639" cy="369268"/>
            </a:xfrm>
            <a:prstGeom prst="rect">
              <a:avLst/>
            </a:prstGeom>
            <a:solidFill>
              <a:srgbClr val="E2231A">
                <a:alpha val="100000"/>
              </a:srgbClr>
            </a:solidFill>
          </p:spPr>
          <p:txBody>
            <a:bodyPr/>
            <a:lstStyle/>
            <a:p/>
          </p:txBody>
        </p:sp>
        <p:sp>
          <p:nvSpPr>
            <p:cNvPr id="37" name="rc37"/>
            <p:cNvSpPr/>
            <p:nvPr/>
          </p:nvSpPr>
          <p:spPr>
            <a:xfrm>
              <a:off x="2482699" y="2994955"/>
              <a:ext cx="258639" cy="1048235"/>
            </a:xfrm>
            <a:prstGeom prst="rect">
              <a:avLst/>
            </a:prstGeom>
            <a:solidFill>
              <a:srgbClr val="80BD41">
                <a:alpha val="100000"/>
              </a:srgbClr>
            </a:solidFill>
          </p:spPr>
          <p:txBody>
            <a:bodyPr/>
            <a:lstStyle/>
            <a:p/>
          </p:txBody>
        </p:sp>
        <p:sp>
          <p:nvSpPr>
            <p:cNvPr id="38" name="rc38"/>
            <p:cNvSpPr/>
            <p:nvPr/>
          </p:nvSpPr>
          <p:spPr>
            <a:xfrm>
              <a:off x="2482699" y="2649789"/>
              <a:ext cx="258639" cy="345166"/>
            </a:xfrm>
            <a:prstGeom prst="rect">
              <a:avLst/>
            </a:prstGeom>
            <a:solidFill>
              <a:srgbClr val="E2231A">
                <a:alpha val="100000"/>
              </a:srgbClr>
            </a:solidFill>
          </p:spPr>
          <p:txBody>
            <a:bodyPr/>
            <a:lstStyle/>
            <a:p/>
          </p:txBody>
        </p:sp>
        <p:sp>
          <p:nvSpPr>
            <p:cNvPr id="39" name="rc39"/>
            <p:cNvSpPr/>
            <p:nvPr/>
          </p:nvSpPr>
          <p:spPr>
            <a:xfrm>
              <a:off x="2770076" y="2969721"/>
              <a:ext cx="258639" cy="1073469"/>
            </a:xfrm>
            <a:prstGeom prst="rect">
              <a:avLst/>
            </a:prstGeom>
            <a:solidFill>
              <a:srgbClr val="80BD41">
                <a:alpha val="100000"/>
              </a:srgbClr>
            </a:solidFill>
          </p:spPr>
          <p:txBody>
            <a:bodyPr/>
            <a:lstStyle/>
            <a:p/>
          </p:txBody>
        </p:sp>
        <p:sp>
          <p:nvSpPr>
            <p:cNvPr id="40" name="rc40"/>
            <p:cNvSpPr/>
            <p:nvPr/>
          </p:nvSpPr>
          <p:spPr>
            <a:xfrm>
              <a:off x="2770076" y="2642297"/>
              <a:ext cx="258639" cy="327423"/>
            </a:xfrm>
            <a:prstGeom prst="rect">
              <a:avLst/>
            </a:prstGeom>
            <a:solidFill>
              <a:srgbClr val="E2231A">
                <a:alpha val="100000"/>
              </a:srgbClr>
            </a:solidFill>
          </p:spPr>
          <p:txBody>
            <a:bodyPr/>
            <a:lstStyle/>
            <a:p/>
          </p:txBody>
        </p:sp>
        <p:sp>
          <p:nvSpPr>
            <p:cNvPr id="41" name="rc41"/>
            <p:cNvSpPr/>
            <p:nvPr/>
          </p:nvSpPr>
          <p:spPr>
            <a:xfrm>
              <a:off x="3057453" y="2933200"/>
              <a:ext cx="258639" cy="1109989"/>
            </a:xfrm>
            <a:prstGeom prst="rect">
              <a:avLst/>
            </a:prstGeom>
            <a:solidFill>
              <a:srgbClr val="80BD41">
                <a:alpha val="100000"/>
              </a:srgbClr>
            </a:solidFill>
          </p:spPr>
          <p:txBody>
            <a:bodyPr/>
            <a:lstStyle/>
            <a:p/>
          </p:txBody>
        </p:sp>
        <p:sp>
          <p:nvSpPr>
            <p:cNvPr id="42" name="rc42"/>
            <p:cNvSpPr/>
            <p:nvPr/>
          </p:nvSpPr>
          <p:spPr>
            <a:xfrm>
              <a:off x="3057453" y="2627223"/>
              <a:ext cx="258639" cy="305976"/>
            </a:xfrm>
            <a:prstGeom prst="rect">
              <a:avLst/>
            </a:prstGeom>
            <a:solidFill>
              <a:srgbClr val="E2231A">
                <a:alpha val="100000"/>
              </a:srgbClr>
            </a:solidFill>
          </p:spPr>
          <p:txBody>
            <a:bodyPr/>
            <a:lstStyle/>
            <a:p/>
          </p:txBody>
        </p:sp>
        <p:sp>
          <p:nvSpPr>
            <p:cNvPr id="43" name="rc43"/>
            <p:cNvSpPr/>
            <p:nvPr/>
          </p:nvSpPr>
          <p:spPr>
            <a:xfrm>
              <a:off x="3344830" y="2910976"/>
              <a:ext cx="258639" cy="1132213"/>
            </a:xfrm>
            <a:prstGeom prst="rect">
              <a:avLst/>
            </a:prstGeom>
            <a:solidFill>
              <a:srgbClr val="80BD41">
                <a:alpha val="100000"/>
              </a:srgbClr>
            </a:solidFill>
          </p:spPr>
          <p:txBody>
            <a:bodyPr/>
            <a:lstStyle/>
            <a:p/>
          </p:txBody>
        </p:sp>
        <p:sp>
          <p:nvSpPr>
            <p:cNvPr id="44" name="rc44"/>
            <p:cNvSpPr/>
            <p:nvPr/>
          </p:nvSpPr>
          <p:spPr>
            <a:xfrm>
              <a:off x="3344830" y="2610515"/>
              <a:ext cx="258639" cy="300461"/>
            </a:xfrm>
            <a:prstGeom prst="rect">
              <a:avLst/>
            </a:prstGeom>
            <a:solidFill>
              <a:srgbClr val="E2231A">
                <a:alpha val="100000"/>
              </a:srgbClr>
            </a:solidFill>
          </p:spPr>
          <p:txBody>
            <a:bodyPr/>
            <a:lstStyle/>
            <a:p/>
          </p:txBody>
        </p:sp>
        <p:sp>
          <p:nvSpPr>
            <p:cNvPr id="45" name="rc45"/>
            <p:cNvSpPr/>
            <p:nvPr/>
          </p:nvSpPr>
          <p:spPr>
            <a:xfrm>
              <a:off x="3632207" y="2872053"/>
              <a:ext cx="258639" cy="1171136"/>
            </a:xfrm>
            <a:prstGeom prst="rect">
              <a:avLst/>
            </a:prstGeom>
            <a:solidFill>
              <a:srgbClr val="80BD41">
                <a:alpha val="100000"/>
              </a:srgbClr>
            </a:solidFill>
          </p:spPr>
          <p:txBody>
            <a:bodyPr/>
            <a:lstStyle/>
            <a:p/>
          </p:txBody>
        </p:sp>
        <p:sp>
          <p:nvSpPr>
            <p:cNvPr id="46" name="rc46"/>
            <p:cNvSpPr/>
            <p:nvPr/>
          </p:nvSpPr>
          <p:spPr>
            <a:xfrm>
              <a:off x="3632207" y="2590193"/>
              <a:ext cx="258639" cy="281859"/>
            </a:xfrm>
            <a:prstGeom prst="rect">
              <a:avLst/>
            </a:prstGeom>
            <a:solidFill>
              <a:srgbClr val="E2231A">
                <a:alpha val="100000"/>
              </a:srgbClr>
            </a:solidFill>
          </p:spPr>
          <p:txBody>
            <a:bodyPr/>
            <a:lstStyle/>
            <a:p/>
          </p:txBody>
        </p:sp>
        <p:sp>
          <p:nvSpPr>
            <p:cNvPr id="47" name="rc47"/>
            <p:cNvSpPr/>
            <p:nvPr/>
          </p:nvSpPr>
          <p:spPr>
            <a:xfrm>
              <a:off x="3919583" y="2826277"/>
              <a:ext cx="258639" cy="1216913"/>
            </a:xfrm>
            <a:prstGeom prst="rect">
              <a:avLst/>
            </a:prstGeom>
            <a:solidFill>
              <a:srgbClr val="80BD41">
                <a:alpha val="100000"/>
              </a:srgbClr>
            </a:solidFill>
          </p:spPr>
          <p:txBody>
            <a:bodyPr/>
            <a:lstStyle/>
            <a:p/>
          </p:txBody>
        </p:sp>
        <p:sp>
          <p:nvSpPr>
            <p:cNvPr id="48" name="rc48"/>
            <p:cNvSpPr/>
            <p:nvPr/>
          </p:nvSpPr>
          <p:spPr>
            <a:xfrm>
              <a:off x="3919583" y="2576305"/>
              <a:ext cx="258639" cy="249971"/>
            </a:xfrm>
            <a:prstGeom prst="rect">
              <a:avLst/>
            </a:prstGeom>
            <a:solidFill>
              <a:srgbClr val="E2231A">
                <a:alpha val="100000"/>
              </a:srgbClr>
            </a:solidFill>
          </p:spPr>
          <p:txBody>
            <a:bodyPr/>
            <a:lstStyle/>
            <a:p/>
          </p:txBody>
        </p:sp>
        <p:sp>
          <p:nvSpPr>
            <p:cNvPr id="49" name="rc49"/>
            <p:cNvSpPr/>
            <p:nvPr/>
          </p:nvSpPr>
          <p:spPr>
            <a:xfrm>
              <a:off x="4206960" y="2810532"/>
              <a:ext cx="258639" cy="1232658"/>
            </a:xfrm>
            <a:prstGeom prst="rect">
              <a:avLst/>
            </a:prstGeom>
            <a:solidFill>
              <a:srgbClr val="80BD41">
                <a:alpha val="100000"/>
              </a:srgbClr>
            </a:solidFill>
          </p:spPr>
          <p:txBody>
            <a:bodyPr/>
            <a:lstStyle/>
            <a:p/>
          </p:txBody>
        </p:sp>
        <p:sp>
          <p:nvSpPr>
            <p:cNvPr id="50" name="rc50"/>
            <p:cNvSpPr/>
            <p:nvPr/>
          </p:nvSpPr>
          <p:spPr>
            <a:xfrm>
              <a:off x="4206960" y="2570768"/>
              <a:ext cx="258639" cy="239763"/>
            </a:xfrm>
            <a:prstGeom prst="rect">
              <a:avLst/>
            </a:prstGeom>
            <a:solidFill>
              <a:srgbClr val="E2231A">
                <a:alpha val="100000"/>
              </a:srgbClr>
            </a:solidFill>
          </p:spPr>
          <p:txBody>
            <a:bodyPr/>
            <a:lstStyle/>
            <a:p/>
          </p:txBody>
        </p:sp>
        <p:sp>
          <p:nvSpPr>
            <p:cNvPr id="51" name="rc51"/>
            <p:cNvSpPr/>
            <p:nvPr/>
          </p:nvSpPr>
          <p:spPr>
            <a:xfrm>
              <a:off x="4494337" y="2800939"/>
              <a:ext cx="258639" cy="1242250"/>
            </a:xfrm>
            <a:prstGeom prst="rect">
              <a:avLst/>
            </a:prstGeom>
            <a:solidFill>
              <a:srgbClr val="80BD41">
                <a:alpha val="100000"/>
              </a:srgbClr>
            </a:solidFill>
          </p:spPr>
          <p:txBody>
            <a:bodyPr/>
            <a:lstStyle/>
            <a:p/>
          </p:txBody>
        </p:sp>
        <p:sp>
          <p:nvSpPr>
            <p:cNvPr id="52" name="rc52"/>
            <p:cNvSpPr/>
            <p:nvPr/>
          </p:nvSpPr>
          <p:spPr>
            <a:xfrm>
              <a:off x="4494337" y="2564638"/>
              <a:ext cx="258639" cy="236300"/>
            </a:xfrm>
            <a:prstGeom prst="rect">
              <a:avLst/>
            </a:prstGeom>
            <a:solidFill>
              <a:srgbClr val="E2231A">
                <a:alpha val="100000"/>
              </a:srgbClr>
            </a:solidFill>
          </p:spPr>
          <p:txBody>
            <a:bodyPr/>
            <a:lstStyle/>
            <a:p/>
          </p:txBody>
        </p:sp>
        <p:sp>
          <p:nvSpPr>
            <p:cNvPr id="53" name="rc53"/>
            <p:cNvSpPr/>
            <p:nvPr/>
          </p:nvSpPr>
          <p:spPr>
            <a:xfrm>
              <a:off x="4781714" y="2782703"/>
              <a:ext cx="258639" cy="1260487"/>
            </a:xfrm>
            <a:prstGeom prst="rect">
              <a:avLst/>
            </a:prstGeom>
            <a:solidFill>
              <a:srgbClr val="80BD41">
                <a:alpha val="100000"/>
              </a:srgbClr>
            </a:solidFill>
          </p:spPr>
          <p:txBody>
            <a:bodyPr/>
            <a:lstStyle/>
            <a:p/>
          </p:txBody>
        </p:sp>
        <p:sp>
          <p:nvSpPr>
            <p:cNvPr id="54" name="rc54"/>
            <p:cNvSpPr/>
            <p:nvPr/>
          </p:nvSpPr>
          <p:spPr>
            <a:xfrm>
              <a:off x="4781714" y="2540522"/>
              <a:ext cx="258639" cy="242181"/>
            </a:xfrm>
            <a:prstGeom prst="rect">
              <a:avLst/>
            </a:prstGeom>
            <a:solidFill>
              <a:srgbClr val="E2231A">
                <a:alpha val="100000"/>
              </a:srgbClr>
            </a:solidFill>
          </p:spPr>
          <p:txBody>
            <a:bodyPr/>
            <a:lstStyle/>
            <a:p/>
          </p:txBody>
        </p:sp>
        <p:sp>
          <p:nvSpPr>
            <p:cNvPr id="55" name="rc55"/>
            <p:cNvSpPr/>
            <p:nvPr/>
          </p:nvSpPr>
          <p:spPr>
            <a:xfrm>
              <a:off x="5069091" y="2792080"/>
              <a:ext cx="258639" cy="1251109"/>
            </a:xfrm>
            <a:prstGeom prst="rect">
              <a:avLst/>
            </a:prstGeom>
            <a:solidFill>
              <a:srgbClr val="80BD41">
                <a:alpha val="100000"/>
              </a:srgbClr>
            </a:solidFill>
          </p:spPr>
          <p:txBody>
            <a:bodyPr/>
            <a:lstStyle/>
            <a:p/>
          </p:txBody>
        </p:sp>
        <p:sp>
          <p:nvSpPr>
            <p:cNvPr id="56" name="rc56"/>
            <p:cNvSpPr/>
            <p:nvPr/>
          </p:nvSpPr>
          <p:spPr>
            <a:xfrm>
              <a:off x="5069091" y="2550105"/>
              <a:ext cx="258639" cy="241975"/>
            </a:xfrm>
            <a:prstGeom prst="rect">
              <a:avLst/>
            </a:prstGeom>
            <a:solidFill>
              <a:srgbClr val="E2231A">
                <a:alpha val="100000"/>
              </a:srgbClr>
            </a:solidFill>
          </p:spPr>
          <p:txBody>
            <a:bodyPr/>
            <a:lstStyle/>
            <a:p/>
          </p:txBody>
        </p:sp>
        <p:sp>
          <p:nvSpPr>
            <p:cNvPr id="57" name="rc57"/>
            <p:cNvSpPr/>
            <p:nvPr/>
          </p:nvSpPr>
          <p:spPr>
            <a:xfrm>
              <a:off x="5356468" y="2783371"/>
              <a:ext cx="258639" cy="1259818"/>
            </a:xfrm>
            <a:prstGeom prst="rect">
              <a:avLst/>
            </a:prstGeom>
            <a:solidFill>
              <a:srgbClr val="80BD41">
                <a:alpha val="100000"/>
              </a:srgbClr>
            </a:solidFill>
          </p:spPr>
          <p:txBody>
            <a:bodyPr/>
            <a:lstStyle/>
            <a:p/>
          </p:txBody>
        </p:sp>
        <p:sp>
          <p:nvSpPr>
            <p:cNvPr id="58" name="rc58"/>
            <p:cNvSpPr/>
            <p:nvPr/>
          </p:nvSpPr>
          <p:spPr>
            <a:xfrm>
              <a:off x="5356468" y="2546249"/>
              <a:ext cx="258639" cy="237122"/>
            </a:xfrm>
            <a:prstGeom prst="rect">
              <a:avLst/>
            </a:prstGeom>
            <a:solidFill>
              <a:srgbClr val="E2231A">
                <a:alpha val="100000"/>
              </a:srgbClr>
            </a:solidFill>
          </p:spPr>
          <p:txBody>
            <a:bodyPr/>
            <a:lstStyle/>
            <a:p/>
          </p:txBody>
        </p:sp>
        <p:sp>
          <p:nvSpPr>
            <p:cNvPr id="59" name="rc59"/>
            <p:cNvSpPr/>
            <p:nvPr/>
          </p:nvSpPr>
          <p:spPr>
            <a:xfrm>
              <a:off x="5643844" y="2787908"/>
              <a:ext cx="258639" cy="1255282"/>
            </a:xfrm>
            <a:prstGeom prst="rect">
              <a:avLst/>
            </a:prstGeom>
            <a:solidFill>
              <a:srgbClr val="80BD41">
                <a:alpha val="100000"/>
              </a:srgbClr>
            </a:solidFill>
          </p:spPr>
          <p:txBody>
            <a:bodyPr/>
            <a:lstStyle/>
            <a:p/>
          </p:txBody>
        </p:sp>
        <p:sp>
          <p:nvSpPr>
            <p:cNvPr id="60" name="rc60"/>
            <p:cNvSpPr/>
            <p:nvPr/>
          </p:nvSpPr>
          <p:spPr>
            <a:xfrm>
              <a:off x="5643844" y="2555078"/>
              <a:ext cx="258639" cy="232829"/>
            </a:xfrm>
            <a:prstGeom prst="rect">
              <a:avLst/>
            </a:prstGeom>
            <a:solidFill>
              <a:srgbClr val="E2231A">
                <a:alpha val="100000"/>
              </a:srgbClr>
            </a:solidFill>
          </p:spPr>
          <p:txBody>
            <a:bodyPr/>
            <a:lstStyle/>
            <a:p/>
          </p:txBody>
        </p:sp>
        <p:sp>
          <p:nvSpPr>
            <p:cNvPr id="61" name="rc61"/>
            <p:cNvSpPr/>
            <p:nvPr/>
          </p:nvSpPr>
          <p:spPr>
            <a:xfrm>
              <a:off x="5931221" y="2775713"/>
              <a:ext cx="258639" cy="1267476"/>
            </a:xfrm>
            <a:prstGeom prst="rect">
              <a:avLst/>
            </a:prstGeom>
            <a:solidFill>
              <a:srgbClr val="80BD41">
                <a:alpha val="100000"/>
              </a:srgbClr>
            </a:solidFill>
          </p:spPr>
          <p:txBody>
            <a:bodyPr/>
            <a:lstStyle/>
            <a:p/>
          </p:txBody>
        </p:sp>
        <p:sp>
          <p:nvSpPr>
            <p:cNvPr id="62" name="rc62"/>
            <p:cNvSpPr/>
            <p:nvPr/>
          </p:nvSpPr>
          <p:spPr>
            <a:xfrm>
              <a:off x="5931221" y="2548395"/>
              <a:ext cx="258639" cy="227318"/>
            </a:xfrm>
            <a:prstGeom prst="rect">
              <a:avLst/>
            </a:prstGeom>
            <a:solidFill>
              <a:srgbClr val="E2231A">
                <a:alpha val="100000"/>
              </a:srgbClr>
            </a:solidFill>
          </p:spPr>
          <p:txBody>
            <a:bodyPr/>
            <a:lstStyle/>
            <a:p/>
          </p:txBody>
        </p:sp>
        <p:sp>
          <p:nvSpPr>
            <p:cNvPr id="63" name="rc63"/>
            <p:cNvSpPr/>
            <p:nvPr/>
          </p:nvSpPr>
          <p:spPr>
            <a:xfrm>
              <a:off x="6218598" y="2782434"/>
              <a:ext cx="258639" cy="1260756"/>
            </a:xfrm>
            <a:prstGeom prst="rect">
              <a:avLst/>
            </a:prstGeom>
            <a:solidFill>
              <a:srgbClr val="80BD41">
                <a:alpha val="100000"/>
              </a:srgbClr>
            </a:solidFill>
          </p:spPr>
          <p:txBody>
            <a:bodyPr/>
            <a:lstStyle/>
            <a:p/>
          </p:txBody>
        </p:sp>
        <p:sp>
          <p:nvSpPr>
            <p:cNvPr id="64" name="rc64"/>
            <p:cNvSpPr/>
            <p:nvPr/>
          </p:nvSpPr>
          <p:spPr>
            <a:xfrm>
              <a:off x="6218598" y="2560274"/>
              <a:ext cx="258639" cy="222159"/>
            </a:xfrm>
            <a:prstGeom prst="rect">
              <a:avLst/>
            </a:prstGeom>
            <a:solidFill>
              <a:srgbClr val="E2231A">
                <a:alpha val="100000"/>
              </a:srgbClr>
            </a:solidFill>
          </p:spPr>
          <p:txBody>
            <a:bodyPr/>
            <a:lstStyle/>
            <a:p/>
          </p:txBody>
        </p:sp>
        <p:sp>
          <p:nvSpPr>
            <p:cNvPr id="65" name="rc65"/>
            <p:cNvSpPr/>
            <p:nvPr/>
          </p:nvSpPr>
          <p:spPr>
            <a:xfrm>
              <a:off x="6505975" y="2799409"/>
              <a:ext cx="258639" cy="1243780"/>
            </a:xfrm>
            <a:prstGeom prst="rect">
              <a:avLst/>
            </a:prstGeom>
            <a:solidFill>
              <a:srgbClr val="80BD41">
                <a:alpha val="100000"/>
              </a:srgbClr>
            </a:solidFill>
          </p:spPr>
          <p:txBody>
            <a:bodyPr/>
            <a:lstStyle/>
            <a:p/>
          </p:txBody>
        </p:sp>
        <p:sp>
          <p:nvSpPr>
            <p:cNvPr id="66" name="rc66"/>
            <p:cNvSpPr/>
            <p:nvPr/>
          </p:nvSpPr>
          <p:spPr>
            <a:xfrm>
              <a:off x="6505975" y="2593442"/>
              <a:ext cx="258639" cy="205966"/>
            </a:xfrm>
            <a:prstGeom prst="rect">
              <a:avLst/>
            </a:prstGeom>
            <a:solidFill>
              <a:srgbClr val="E2231A">
                <a:alpha val="100000"/>
              </a:srgbClr>
            </a:solidFill>
          </p:spPr>
          <p:txBody>
            <a:bodyPr/>
            <a:lstStyle/>
            <a:p/>
          </p:txBody>
        </p:sp>
        <p:sp>
          <p:nvSpPr>
            <p:cNvPr id="67" name="rc67"/>
            <p:cNvSpPr/>
            <p:nvPr/>
          </p:nvSpPr>
          <p:spPr>
            <a:xfrm>
              <a:off x="6793352" y="2816043"/>
              <a:ext cx="258639" cy="1227146"/>
            </a:xfrm>
            <a:prstGeom prst="rect">
              <a:avLst/>
            </a:prstGeom>
            <a:solidFill>
              <a:srgbClr val="80BD41">
                <a:alpha val="100000"/>
              </a:srgbClr>
            </a:solidFill>
          </p:spPr>
          <p:txBody>
            <a:bodyPr/>
            <a:lstStyle/>
            <a:p/>
          </p:txBody>
        </p:sp>
        <p:sp>
          <p:nvSpPr>
            <p:cNvPr id="68" name="rc68"/>
            <p:cNvSpPr/>
            <p:nvPr/>
          </p:nvSpPr>
          <p:spPr>
            <a:xfrm>
              <a:off x="6793352" y="2610691"/>
              <a:ext cx="258639" cy="205352"/>
            </a:xfrm>
            <a:prstGeom prst="rect">
              <a:avLst/>
            </a:prstGeom>
            <a:solidFill>
              <a:srgbClr val="E2231A">
                <a:alpha val="100000"/>
              </a:srgbClr>
            </a:solidFill>
          </p:spPr>
          <p:txBody>
            <a:bodyPr/>
            <a:lstStyle/>
            <a:p/>
          </p:txBody>
        </p:sp>
        <p:sp>
          <p:nvSpPr>
            <p:cNvPr id="69" name="rc69"/>
            <p:cNvSpPr/>
            <p:nvPr/>
          </p:nvSpPr>
          <p:spPr>
            <a:xfrm>
              <a:off x="7080729" y="2884338"/>
              <a:ext cx="258639" cy="1158851"/>
            </a:xfrm>
            <a:prstGeom prst="rect">
              <a:avLst/>
            </a:prstGeom>
            <a:solidFill>
              <a:srgbClr val="80BD41">
                <a:alpha val="100000"/>
              </a:srgbClr>
            </a:solidFill>
          </p:spPr>
          <p:txBody>
            <a:bodyPr/>
            <a:lstStyle/>
            <a:p/>
          </p:txBody>
        </p:sp>
        <p:sp>
          <p:nvSpPr>
            <p:cNvPr id="70" name="rc70"/>
            <p:cNvSpPr/>
            <p:nvPr/>
          </p:nvSpPr>
          <p:spPr>
            <a:xfrm>
              <a:off x="7080729" y="2650248"/>
              <a:ext cx="258639" cy="234090"/>
            </a:xfrm>
            <a:prstGeom prst="rect">
              <a:avLst/>
            </a:prstGeom>
            <a:solidFill>
              <a:srgbClr val="E2231A">
                <a:alpha val="100000"/>
              </a:srgbClr>
            </a:solidFill>
          </p:spPr>
          <p:txBody>
            <a:bodyPr/>
            <a:lstStyle/>
            <a:p/>
          </p:txBody>
        </p:sp>
        <p:sp>
          <p:nvSpPr>
            <p:cNvPr id="71" name="rc71"/>
            <p:cNvSpPr/>
            <p:nvPr/>
          </p:nvSpPr>
          <p:spPr>
            <a:xfrm>
              <a:off x="7368105" y="2921723"/>
              <a:ext cx="258639" cy="1121466"/>
            </a:xfrm>
            <a:prstGeom prst="rect">
              <a:avLst/>
            </a:prstGeom>
            <a:solidFill>
              <a:srgbClr val="80BD41">
                <a:alpha val="100000"/>
              </a:srgbClr>
            </a:solidFill>
          </p:spPr>
          <p:txBody>
            <a:bodyPr/>
            <a:lstStyle/>
            <a:p/>
          </p:txBody>
        </p:sp>
        <p:sp>
          <p:nvSpPr>
            <p:cNvPr id="72" name="rc72"/>
            <p:cNvSpPr/>
            <p:nvPr/>
          </p:nvSpPr>
          <p:spPr>
            <a:xfrm>
              <a:off x="7368105" y="2662945"/>
              <a:ext cx="258639" cy="258778"/>
            </a:xfrm>
            <a:prstGeom prst="rect">
              <a:avLst/>
            </a:prstGeom>
            <a:solidFill>
              <a:srgbClr val="E2231A">
                <a:alpha val="100000"/>
              </a:srgbClr>
            </a:solidFill>
          </p:spPr>
          <p:txBody>
            <a:bodyPr/>
            <a:lstStyle/>
            <a:p/>
          </p:txBody>
        </p:sp>
        <p:sp>
          <p:nvSpPr>
            <p:cNvPr id="73" name="rc73"/>
            <p:cNvSpPr/>
            <p:nvPr/>
          </p:nvSpPr>
          <p:spPr>
            <a:xfrm>
              <a:off x="7655482" y="2903632"/>
              <a:ext cx="258639" cy="1139557"/>
            </a:xfrm>
            <a:prstGeom prst="rect">
              <a:avLst/>
            </a:prstGeom>
            <a:solidFill>
              <a:srgbClr val="80BD41">
                <a:alpha val="100000"/>
              </a:srgbClr>
            </a:solidFill>
          </p:spPr>
          <p:txBody>
            <a:bodyPr/>
            <a:lstStyle/>
            <a:p/>
          </p:txBody>
        </p:sp>
        <p:sp>
          <p:nvSpPr>
            <p:cNvPr id="74" name="rc74"/>
            <p:cNvSpPr/>
            <p:nvPr/>
          </p:nvSpPr>
          <p:spPr>
            <a:xfrm>
              <a:off x="7655482" y="2672537"/>
              <a:ext cx="258639" cy="231095"/>
            </a:xfrm>
            <a:prstGeom prst="rect">
              <a:avLst/>
            </a:prstGeom>
            <a:solidFill>
              <a:srgbClr val="E2231A">
                <a:alpha val="100000"/>
              </a:srgbClr>
            </a:solidFill>
          </p:spPr>
          <p:txBody>
            <a:bodyPr/>
            <a:lstStyle/>
            <a:p/>
          </p:txBody>
        </p:sp>
        <p:sp>
          <p:nvSpPr>
            <p:cNvPr id="75" name="rc75"/>
            <p:cNvSpPr/>
            <p:nvPr/>
          </p:nvSpPr>
          <p:spPr>
            <a:xfrm>
              <a:off x="7942859" y="2911523"/>
              <a:ext cx="258639" cy="1131667"/>
            </a:xfrm>
            <a:prstGeom prst="rect">
              <a:avLst/>
            </a:prstGeom>
            <a:solidFill>
              <a:srgbClr val="80BD41">
                <a:alpha val="100000"/>
              </a:srgbClr>
            </a:solidFill>
          </p:spPr>
          <p:txBody>
            <a:bodyPr/>
            <a:lstStyle/>
            <a:p/>
          </p:txBody>
        </p:sp>
        <p:sp>
          <p:nvSpPr>
            <p:cNvPr id="76" name="rc76"/>
            <p:cNvSpPr/>
            <p:nvPr/>
          </p:nvSpPr>
          <p:spPr>
            <a:xfrm>
              <a:off x="7942859" y="2675418"/>
              <a:ext cx="258639" cy="236104"/>
            </a:xfrm>
            <a:prstGeom prst="rect">
              <a:avLst/>
            </a:prstGeom>
            <a:solidFill>
              <a:srgbClr val="E2231A">
                <a:alpha val="100000"/>
              </a:srgbClr>
            </a:solidFill>
          </p:spPr>
          <p:txBody>
            <a:bodyPr/>
            <a:lstStyle/>
            <a:p/>
          </p:txBody>
        </p:sp>
        <p:sp>
          <p:nvSpPr>
            <p:cNvPr id="77" name="pl77"/>
            <p:cNvSpPr/>
            <p:nvPr/>
          </p:nvSpPr>
          <p:spPr>
            <a:xfrm>
              <a:off x="1462512" y="1458601"/>
              <a:ext cx="6609666" cy="450800"/>
            </a:xfrm>
            <a:custGeom>
              <a:avLst/>
              <a:pathLst>
                <a:path w="6609666" h="450800">
                  <a:moveTo>
                    <a:pt x="0" y="450800"/>
                  </a:moveTo>
                  <a:lnTo>
                    <a:pt x="287376" y="420747"/>
                  </a:lnTo>
                  <a:lnTo>
                    <a:pt x="574753" y="420747"/>
                  </a:lnTo>
                  <a:lnTo>
                    <a:pt x="862130" y="390693"/>
                  </a:lnTo>
                  <a:lnTo>
                    <a:pt x="1149507" y="330587"/>
                  </a:lnTo>
                  <a:lnTo>
                    <a:pt x="1436884" y="270480"/>
                  </a:lnTo>
                  <a:lnTo>
                    <a:pt x="1724260" y="240426"/>
                  </a:lnTo>
                  <a:lnTo>
                    <a:pt x="2011637" y="210373"/>
                  </a:lnTo>
                  <a:lnTo>
                    <a:pt x="2299014" y="150266"/>
                  </a:lnTo>
                  <a:lnTo>
                    <a:pt x="2586391" y="90160"/>
                  </a:lnTo>
                  <a:lnTo>
                    <a:pt x="2873768" y="60106"/>
                  </a:lnTo>
                  <a:lnTo>
                    <a:pt x="3161145" y="60106"/>
                  </a:lnTo>
                  <a:lnTo>
                    <a:pt x="3448521" y="60106"/>
                  </a:lnTo>
                  <a:lnTo>
                    <a:pt x="3735898" y="60106"/>
                  </a:lnTo>
                  <a:lnTo>
                    <a:pt x="4023275" y="60106"/>
                  </a:lnTo>
                  <a:lnTo>
                    <a:pt x="4310652" y="60106"/>
                  </a:lnTo>
                  <a:lnTo>
                    <a:pt x="4598029" y="30053"/>
                  </a:lnTo>
                  <a:lnTo>
                    <a:pt x="4885406" y="30053"/>
                  </a:lnTo>
                  <a:lnTo>
                    <a:pt x="5172782" y="0"/>
                  </a:lnTo>
                  <a:lnTo>
                    <a:pt x="5460159" y="0"/>
                  </a:lnTo>
                  <a:lnTo>
                    <a:pt x="5747536" y="90160"/>
                  </a:lnTo>
                  <a:lnTo>
                    <a:pt x="6034913" y="150266"/>
                  </a:lnTo>
                  <a:lnTo>
                    <a:pt x="6322290" y="90160"/>
                  </a:lnTo>
                  <a:lnTo>
                    <a:pt x="6609666" y="90160"/>
                  </a:lnTo>
                </a:path>
              </a:pathLst>
            </a:custGeom>
            <a:ln w="27101" cap="flat">
              <a:solidFill>
                <a:srgbClr val="0058AB">
                  <a:alpha val="100000"/>
                </a:srgbClr>
              </a:solidFill>
              <a:prstDash val="solid"/>
              <a:round/>
            </a:ln>
          </p:spPr>
          <p:txBody>
            <a:bodyPr/>
            <a:lstStyle/>
            <a:p/>
          </p:txBody>
        </p:sp>
        <p:sp>
          <p:nvSpPr>
            <p:cNvPr id="78" name="tx78"/>
            <p:cNvSpPr/>
            <p:nvPr/>
          </p:nvSpPr>
          <p:spPr>
            <a:xfrm>
              <a:off x="1392174" y="17279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71</a:t>
              </a:r>
            </a:p>
          </p:txBody>
        </p:sp>
        <p:sp>
          <p:nvSpPr>
            <p:cNvPr id="79" name="tx79"/>
            <p:cNvSpPr/>
            <p:nvPr/>
          </p:nvSpPr>
          <p:spPr>
            <a:xfrm>
              <a:off x="2829058" y="1549191"/>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77</a:t>
              </a:r>
            </a:p>
          </p:txBody>
        </p:sp>
        <p:sp>
          <p:nvSpPr>
            <p:cNvPr id="80" name="tx80"/>
            <p:cNvSpPr/>
            <p:nvPr/>
          </p:nvSpPr>
          <p:spPr>
            <a:xfrm>
              <a:off x="4265942" y="133573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84</a:t>
              </a:r>
            </a:p>
          </p:txBody>
        </p:sp>
        <p:sp>
          <p:nvSpPr>
            <p:cNvPr id="81" name="tx81"/>
            <p:cNvSpPr/>
            <p:nvPr/>
          </p:nvSpPr>
          <p:spPr>
            <a:xfrm>
              <a:off x="5702826" y="133573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84</a:t>
              </a:r>
            </a:p>
          </p:txBody>
        </p:sp>
        <p:sp>
          <p:nvSpPr>
            <p:cNvPr id="82" name="tx82"/>
            <p:cNvSpPr/>
            <p:nvPr/>
          </p:nvSpPr>
          <p:spPr>
            <a:xfrm>
              <a:off x="6852333" y="12756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83" name="tx83"/>
            <p:cNvSpPr/>
            <p:nvPr/>
          </p:nvSpPr>
          <p:spPr>
            <a:xfrm>
              <a:off x="7139710" y="136572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84" name="tx84"/>
            <p:cNvSpPr/>
            <p:nvPr/>
          </p:nvSpPr>
          <p:spPr>
            <a:xfrm>
              <a:off x="7427087" y="142589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85" name="tx85"/>
            <p:cNvSpPr/>
            <p:nvPr/>
          </p:nvSpPr>
          <p:spPr>
            <a:xfrm>
              <a:off x="7714464" y="136572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86" name="tx86"/>
            <p:cNvSpPr/>
            <p:nvPr/>
          </p:nvSpPr>
          <p:spPr>
            <a:xfrm>
              <a:off x="8001841" y="136572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87" name="tx87"/>
            <p:cNvSpPr/>
            <p:nvPr/>
          </p:nvSpPr>
          <p:spPr>
            <a:xfrm>
              <a:off x="1402222" y="351038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a:t>
              </a:r>
            </a:p>
          </p:txBody>
        </p:sp>
        <p:sp>
          <p:nvSpPr>
            <p:cNvPr id="88" name="tx88"/>
            <p:cNvSpPr/>
            <p:nvPr/>
          </p:nvSpPr>
          <p:spPr>
            <a:xfrm>
              <a:off x="1402222" y="28212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89" name="tx89"/>
            <p:cNvSpPr/>
            <p:nvPr/>
          </p:nvSpPr>
          <p:spPr>
            <a:xfrm>
              <a:off x="2808961" y="346601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101</a:t>
              </a:r>
            </a:p>
          </p:txBody>
        </p:sp>
        <p:sp>
          <p:nvSpPr>
            <p:cNvPr id="90" name="tx90"/>
            <p:cNvSpPr/>
            <p:nvPr/>
          </p:nvSpPr>
          <p:spPr>
            <a:xfrm>
              <a:off x="2839106" y="276551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91" name="tx91"/>
            <p:cNvSpPr/>
            <p:nvPr/>
          </p:nvSpPr>
          <p:spPr>
            <a:xfrm>
              <a:off x="4245845" y="338642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116</a:t>
              </a:r>
            </a:p>
          </p:txBody>
        </p:sp>
        <p:sp>
          <p:nvSpPr>
            <p:cNvPr id="92" name="tx92"/>
            <p:cNvSpPr/>
            <p:nvPr/>
          </p:nvSpPr>
          <p:spPr>
            <a:xfrm>
              <a:off x="4275990" y="265015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93" name="tx93"/>
            <p:cNvSpPr/>
            <p:nvPr/>
          </p:nvSpPr>
          <p:spPr>
            <a:xfrm>
              <a:off x="5682729" y="337510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118</a:t>
              </a:r>
            </a:p>
          </p:txBody>
        </p:sp>
        <p:sp>
          <p:nvSpPr>
            <p:cNvPr id="94" name="tx94"/>
            <p:cNvSpPr/>
            <p:nvPr/>
          </p:nvSpPr>
          <p:spPr>
            <a:xfrm>
              <a:off x="5712874" y="263237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95" name="tx95"/>
            <p:cNvSpPr/>
            <p:nvPr/>
          </p:nvSpPr>
          <p:spPr>
            <a:xfrm>
              <a:off x="6832237" y="338917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116</a:t>
              </a:r>
            </a:p>
          </p:txBody>
        </p:sp>
        <p:sp>
          <p:nvSpPr>
            <p:cNvPr id="96" name="tx96"/>
            <p:cNvSpPr/>
            <p:nvPr/>
          </p:nvSpPr>
          <p:spPr>
            <a:xfrm>
              <a:off x="6862382" y="26729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97" name="tx97"/>
            <p:cNvSpPr/>
            <p:nvPr/>
          </p:nvSpPr>
          <p:spPr>
            <a:xfrm>
              <a:off x="7119614" y="342332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109</a:t>
              </a:r>
            </a:p>
          </p:txBody>
        </p:sp>
        <p:sp>
          <p:nvSpPr>
            <p:cNvPr id="98" name="tx98"/>
            <p:cNvSpPr/>
            <p:nvPr/>
          </p:nvSpPr>
          <p:spPr>
            <a:xfrm>
              <a:off x="7149758" y="272817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99" name="tx99"/>
            <p:cNvSpPr/>
            <p:nvPr/>
          </p:nvSpPr>
          <p:spPr>
            <a:xfrm>
              <a:off x="7406990" y="344201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106</a:t>
              </a:r>
            </a:p>
          </p:txBody>
        </p:sp>
        <p:sp>
          <p:nvSpPr>
            <p:cNvPr id="100" name="tx100"/>
            <p:cNvSpPr/>
            <p:nvPr/>
          </p:nvSpPr>
          <p:spPr>
            <a:xfrm>
              <a:off x="7437135" y="275321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01" name="tx101"/>
            <p:cNvSpPr/>
            <p:nvPr/>
          </p:nvSpPr>
          <p:spPr>
            <a:xfrm>
              <a:off x="7694367" y="343297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107</a:t>
              </a:r>
            </a:p>
          </p:txBody>
        </p:sp>
        <p:sp>
          <p:nvSpPr>
            <p:cNvPr id="102" name="tx102"/>
            <p:cNvSpPr/>
            <p:nvPr/>
          </p:nvSpPr>
          <p:spPr>
            <a:xfrm>
              <a:off x="7724512" y="27489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03" name="tx103"/>
            <p:cNvSpPr/>
            <p:nvPr/>
          </p:nvSpPr>
          <p:spPr>
            <a:xfrm>
              <a:off x="7981744" y="343691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107</a:t>
              </a:r>
            </a:p>
          </p:txBody>
        </p:sp>
        <p:sp>
          <p:nvSpPr>
            <p:cNvPr id="104" name="tx104"/>
            <p:cNvSpPr/>
            <p:nvPr/>
          </p:nvSpPr>
          <p:spPr>
            <a:xfrm>
              <a:off x="8011889" y="275435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05" name="tx105"/>
            <p:cNvSpPr/>
            <p:nvPr/>
          </p:nvSpPr>
          <p:spPr>
            <a:xfrm>
              <a:off x="1372077" y="250807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130</a:t>
              </a:r>
            </a:p>
          </p:txBody>
        </p:sp>
        <p:sp>
          <p:nvSpPr>
            <p:cNvPr id="106" name="tx106"/>
            <p:cNvSpPr/>
            <p:nvPr/>
          </p:nvSpPr>
          <p:spPr>
            <a:xfrm>
              <a:off x="2808961" y="248540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132</a:t>
              </a:r>
            </a:p>
          </p:txBody>
        </p:sp>
        <p:sp>
          <p:nvSpPr>
            <p:cNvPr id="107" name="tx107"/>
            <p:cNvSpPr/>
            <p:nvPr/>
          </p:nvSpPr>
          <p:spPr>
            <a:xfrm>
              <a:off x="4245845" y="241387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139</a:t>
              </a:r>
            </a:p>
          </p:txBody>
        </p:sp>
        <p:sp>
          <p:nvSpPr>
            <p:cNvPr id="108" name="tx108"/>
            <p:cNvSpPr/>
            <p:nvPr/>
          </p:nvSpPr>
          <p:spPr>
            <a:xfrm>
              <a:off x="5682729" y="239824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140</a:t>
              </a:r>
            </a:p>
          </p:txBody>
        </p:sp>
        <p:sp>
          <p:nvSpPr>
            <p:cNvPr id="109" name="tx109"/>
            <p:cNvSpPr/>
            <p:nvPr/>
          </p:nvSpPr>
          <p:spPr>
            <a:xfrm>
              <a:off x="6832237" y="245380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135</a:t>
              </a:r>
            </a:p>
          </p:txBody>
        </p:sp>
        <p:sp>
          <p:nvSpPr>
            <p:cNvPr id="110" name="tx110"/>
            <p:cNvSpPr/>
            <p:nvPr/>
          </p:nvSpPr>
          <p:spPr>
            <a:xfrm>
              <a:off x="7119614" y="2493357"/>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131</a:t>
              </a:r>
            </a:p>
          </p:txBody>
        </p:sp>
        <p:sp>
          <p:nvSpPr>
            <p:cNvPr id="111" name="tx111"/>
            <p:cNvSpPr/>
            <p:nvPr/>
          </p:nvSpPr>
          <p:spPr>
            <a:xfrm>
              <a:off x="7406990" y="250605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130</a:t>
              </a:r>
            </a:p>
          </p:txBody>
        </p:sp>
        <p:sp>
          <p:nvSpPr>
            <p:cNvPr id="112" name="tx112"/>
            <p:cNvSpPr/>
            <p:nvPr/>
          </p:nvSpPr>
          <p:spPr>
            <a:xfrm>
              <a:off x="7694367" y="251569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129</a:t>
              </a:r>
            </a:p>
          </p:txBody>
        </p:sp>
        <p:sp>
          <p:nvSpPr>
            <p:cNvPr id="113" name="tx113"/>
            <p:cNvSpPr/>
            <p:nvPr/>
          </p:nvSpPr>
          <p:spPr>
            <a:xfrm>
              <a:off x="7981744" y="251858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129</a:t>
              </a:r>
            </a:p>
          </p:txBody>
        </p:sp>
        <p:sp>
          <p:nvSpPr>
            <p:cNvPr id="114" name="tx114"/>
            <p:cNvSpPr/>
            <p:nvPr/>
          </p:nvSpPr>
          <p:spPr>
            <a:xfrm>
              <a:off x="733081" y="399107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15" name="tx115"/>
            <p:cNvSpPr/>
            <p:nvPr/>
          </p:nvSpPr>
          <p:spPr>
            <a:xfrm>
              <a:off x="577692" y="2929228"/>
              <a:ext cx="34945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100M</a:t>
              </a:r>
            </a:p>
          </p:txBody>
        </p:sp>
        <p:sp>
          <p:nvSpPr>
            <p:cNvPr id="116" name="tx116"/>
            <p:cNvSpPr/>
            <p:nvPr/>
          </p:nvSpPr>
          <p:spPr>
            <a:xfrm>
              <a:off x="577692" y="1867380"/>
              <a:ext cx="34945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200M</a:t>
              </a:r>
            </a:p>
          </p:txBody>
        </p:sp>
        <p:sp>
          <p:nvSpPr>
            <p:cNvPr id="117" name="tx117"/>
            <p:cNvSpPr/>
            <p:nvPr/>
          </p:nvSpPr>
          <p:spPr>
            <a:xfrm>
              <a:off x="577692" y="805464"/>
              <a:ext cx="34945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300M</a:t>
              </a:r>
            </a:p>
          </p:txBody>
        </p:sp>
        <p:sp>
          <p:nvSpPr>
            <p:cNvPr id="118" name="tx118"/>
            <p:cNvSpPr/>
            <p:nvPr/>
          </p:nvSpPr>
          <p:spPr>
            <a:xfrm>
              <a:off x="8607544" y="399107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9" name="tx119"/>
            <p:cNvSpPr/>
            <p:nvPr/>
          </p:nvSpPr>
          <p:spPr>
            <a:xfrm>
              <a:off x="8607544" y="3239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0" name="tx120"/>
            <p:cNvSpPr/>
            <p:nvPr/>
          </p:nvSpPr>
          <p:spPr>
            <a:xfrm>
              <a:off x="8607544" y="24884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1" name="tx121"/>
            <p:cNvSpPr/>
            <p:nvPr/>
          </p:nvSpPr>
          <p:spPr>
            <a:xfrm>
              <a:off x="8607544" y="173877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2" name="tx122"/>
            <p:cNvSpPr/>
            <p:nvPr/>
          </p:nvSpPr>
          <p:spPr>
            <a:xfrm>
              <a:off x="8607544" y="98573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3" name="tx123"/>
            <p:cNvSpPr/>
            <p:nvPr/>
          </p:nvSpPr>
          <p:spPr>
            <a:xfrm rot="-5400000">
              <a:off x="1291843"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2000</a:t>
              </a:r>
            </a:p>
          </p:txBody>
        </p:sp>
        <p:sp>
          <p:nvSpPr>
            <p:cNvPr id="124" name="tx124"/>
            <p:cNvSpPr/>
            <p:nvPr/>
          </p:nvSpPr>
          <p:spPr>
            <a:xfrm rot="-5400000">
              <a:off x="2728727"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2005</a:t>
              </a:r>
            </a:p>
          </p:txBody>
        </p:sp>
        <p:sp>
          <p:nvSpPr>
            <p:cNvPr id="125" name="tx125"/>
            <p:cNvSpPr/>
            <p:nvPr/>
          </p:nvSpPr>
          <p:spPr>
            <a:xfrm rot="-5400000">
              <a:off x="4165611"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2010</a:t>
              </a:r>
            </a:p>
          </p:txBody>
        </p:sp>
        <p:sp>
          <p:nvSpPr>
            <p:cNvPr id="126" name="tx126"/>
            <p:cNvSpPr/>
            <p:nvPr/>
          </p:nvSpPr>
          <p:spPr>
            <a:xfrm rot="-5400000">
              <a:off x="5602495"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2015</a:t>
              </a:r>
            </a:p>
          </p:txBody>
        </p:sp>
        <p:sp>
          <p:nvSpPr>
            <p:cNvPr id="127" name="tx127"/>
            <p:cNvSpPr/>
            <p:nvPr/>
          </p:nvSpPr>
          <p:spPr>
            <a:xfrm rot="-5400000">
              <a:off x="6752003"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2019</a:t>
              </a:r>
            </a:p>
          </p:txBody>
        </p:sp>
        <p:sp>
          <p:nvSpPr>
            <p:cNvPr id="128" name="tx128"/>
            <p:cNvSpPr/>
            <p:nvPr/>
          </p:nvSpPr>
          <p:spPr>
            <a:xfrm rot="-5400000">
              <a:off x="7039379"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2020</a:t>
              </a:r>
            </a:p>
          </p:txBody>
        </p:sp>
        <p:sp>
          <p:nvSpPr>
            <p:cNvPr id="129" name="tx129"/>
            <p:cNvSpPr/>
            <p:nvPr/>
          </p:nvSpPr>
          <p:spPr>
            <a:xfrm rot="-5400000">
              <a:off x="732675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2021</a:t>
              </a:r>
            </a:p>
          </p:txBody>
        </p:sp>
        <p:sp>
          <p:nvSpPr>
            <p:cNvPr id="130" name="tx130"/>
            <p:cNvSpPr/>
            <p:nvPr/>
          </p:nvSpPr>
          <p:spPr>
            <a:xfrm rot="-5400000">
              <a:off x="7614133"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2022</a:t>
              </a:r>
            </a:p>
          </p:txBody>
        </p:sp>
        <p:sp>
          <p:nvSpPr>
            <p:cNvPr id="131" name="tx131"/>
            <p:cNvSpPr/>
            <p:nvPr/>
          </p:nvSpPr>
          <p:spPr>
            <a:xfrm rot="-5400000">
              <a:off x="7901473" y="4377379"/>
              <a:ext cx="339030"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2023</a:t>
              </a:r>
            </a:p>
          </p:txBody>
        </p:sp>
        <p:sp>
          <p:nvSpPr>
            <p:cNvPr id="132" name="tx132"/>
            <p:cNvSpPr/>
            <p:nvPr/>
          </p:nvSpPr>
          <p:spPr>
            <a:xfrm rot="-5400000">
              <a:off x="-440970" y="2399836"/>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33" name="tx133"/>
            <p:cNvSpPr/>
            <p:nvPr/>
          </p:nvSpPr>
          <p:spPr>
            <a:xfrm rot="5400000">
              <a:off x="8326001" y="2399836"/>
              <a:ext cx="128874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 (%)</a:t>
              </a:r>
            </a:p>
          </p:txBody>
        </p:sp>
        <p:sp>
          <p:nvSpPr>
            <p:cNvPr id="134" name="pl134"/>
            <p:cNvSpPr/>
            <p:nvPr/>
          </p:nvSpPr>
          <p:spPr>
            <a:xfrm>
              <a:off x="2912104" y="508532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5" name="tx135"/>
            <p:cNvSpPr/>
            <p:nvPr/>
          </p:nvSpPr>
          <p:spPr>
            <a:xfrm>
              <a:off x="3179203" y="500421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36" name="rc136"/>
            <p:cNvSpPr/>
            <p:nvPr/>
          </p:nvSpPr>
          <p:spPr>
            <a:xfrm>
              <a:off x="4468198" y="4984592"/>
              <a:ext cx="201456" cy="201456"/>
            </a:xfrm>
            <a:prstGeom prst="rect">
              <a:avLst/>
            </a:prstGeom>
            <a:solidFill>
              <a:srgbClr val="E2231A">
                <a:alpha val="100000"/>
              </a:srgbClr>
            </a:solidFill>
          </p:spPr>
          <p:txBody>
            <a:bodyPr/>
            <a:lstStyle/>
            <a:p/>
          </p:txBody>
        </p:sp>
        <p:sp>
          <p:nvSpPr>
            <p:cNvPr id="137" name="rc137"/>
            <p:cNvSpPr/>
            <p:nvPr/>
          </p:nvSpPr>
          <p:spPr>
            <a:xfrm>
              <a:off x="5673286" y="4984592"/>
              <a:ext cx="201456" cy="201456"/>
            </a:xfrm>
            <a:prstGeom prst="rect">
              <a:avLst/>
            </a:prstGeom>
            <a:solidFill>
              <a:srgbClr val="80BD41">
                <a:alpha val="100000"/>
              </a:srgbClr>
            </a:solidFill>
          </p:spPr>
          <p:txBody>
            <a:bodyPr/>
            <a:lstStyle/>
            <a:p/>
          </p:txBody>
        </p:sp>
        <p:sp>
          <p:nvSpPr>
            <p:cNvPr id="138" name="tx138"/>
            <p:cNvSpPr/>
            <p:nvPr/>
          </p:nvSpPr>
          <p:spPr>
            <a:xfrm>
              <a:off x="4748243" y="503361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39" name="tx139"/>
            <p:cNvSpPr/>
            <p:nvPr/>
          </p:nvSpPr>
          <p:spPr>
            <a:xfrm>
              <a:off x="5953331" y="5033683"/>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0" name="tx140"/>
            <p:cNvSpPr/>
            <p:nvPr/>
          </p:nvSpPr>
          <p:spPr>
            <a:xfrm>
              <a:off x="989777" y="467611"/>
              <a:ext cx="748314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 Global, 2000-2023</a:t>
              </a:r>
            </a:p>
          </p:txBody>
        </p:sp>
        <p:sp>
          <p:nvSpPr>
            <p:cNvPr id="141" name="pl141"/>
            <p:cNvSpPr/>
            <p:nvPr/>
          </p:nvSpPr>
          <p:spPr>
            <a:xfrm>
              <a:off x="989777" y="5750932"/>
              <a:ext cx="7555136" cy="0"/>
            </a:xfrm>
            <a:custGeom>
              <a:avLst/>
              <a:pathLst>
                <a:path w="7555136" h="0">
                  <a:moveTo>
                    <a:pt x="0" y="0"/>
                  </a:moveTo>
                  <a:lnTo>
                    <a:pt x="7555136" y="0"/>
                  </a:lnTo>
                  <a:lnTo>
                    <a:pt x="7555136" y="0"/>
                  </a:lnTo>
                </a:path>
              </a:pathLst>
            </a:custGeom>
            <a:ln w="6775" cap="flat">
              <a:solidFill>
                <a:srgbClr val="EBEBEB">
                  <a:alpha val="100000"/>
                </a:srgbClr>
              </a:solidFill>
              <a:prstDash val="solid"/>
              <a:round/>
            </a:ln>
          </p:spPr>
          <p:txBody>
            <a:bodyPr/>
            <a:lstStyle/>
            <a:p/>
          </p:txBody>
        </p:sp>
        <p:sp>
          <p:nvSpPr>
            <p:cNvPr id="142" name="pl142"/>
            <p:cNvSpPr/>
            <p:nvPr/>
          </p:nvSpPr>
          <p:spPr>
            <a:xfrm>
              <a:off x="2545375"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4969741"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7394108"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989777" y="5945123"/>
              <a:ext cx="7555136" cy="0"/>
            </a:xfrm>
            <a:custGeom>
              <a:avLst/>
              <a:pathLst>
                <a:path w="7555136" h="0">
                  <a:moveTo>
                    <a:pt x="0" y="0"/>
                  </a:moveTo>
                  <a:lnTo>
                    <a:pt x="7555136" y="0"/>
                  </a:lnTo>
                  <a:lnTo>
                    <a:pt x="7555136" y="0"/>
                  </a:lnTo>
                </a:path>
              </a:pathLst>
            </a:custGeom>
            <a:ln w="13550" cap="flat">
              <a:solidFill>
                <a:srgbClr val="EBEBEB">
                  <a:alpha val="100000"/>
                </a:srgbClr>
              </a:solidFill>
              <a:prstDash val="solid"/>
              <a:round/>
            </a:ln>
          </p:spPr>
          <p:txBody>
            <a:bodyPr/>
            <a:lstStyle/>
            <a:p/>
          </p:txBody>
        </p:sp>
        <p:sp>
          <p:nvSpPr>
            <p:cNvPr id="146" name="pl146"/>
            <p:cNvSpPr/>
            <p:nvPr/>
          </p:nvSpPr>
          <p:spPr>
            <a:xfrm>
              <a:off x="989777" y="5556741"/>
              <a:ext cx="7555136" cy="0"/>
            </a:xfrm>
            <a:custGeom>
              <a:avLst/>
              <a:pathLst>
                <a:path w="7555136" h="0">
                  <a:moveTo>
                    <a:pt x="0" y="0"/>
                  </a:moveTo>
                  <a:lnTo>
                    <a:pt x="7555136" y="0"/>
                  </a:lnTo>
                  <a:lnTo>
                    <a:pt x="7555136" y="0"/>
                  </a:lnTo>
                </a:path>
              </a:pathLst>
            </a:custGeom>
            <a:ln w="13550" cap="flat">
              <a:solidFill>
                <a:srgbClr val="EBEBEB">
                  <a:alpha val="100000"/>
                </a:srgbClr>
              </a:solidFill>
              <a:prstDash val="solid"/>
              <a:round/>
            </a:ln>
          </p:spPr>
          <p:txBody>
            <a:bodyPr/>
            <a:lstStyle/>
            <a:p/>
          </p:txBody>
        </p:sp>
        <p:sp>
          <p:nvSpPr>
            <p:cNvPr id="147" name="pl147"/>
            <p:cNvSpPr/>
            <p:nvPr/>
          </p:nvSpPr>
          <p:spPr>
            <a:xfrm>
              <a:off x="1333192"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3757558"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6181924"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0" name="rc150"/>
            <p:cNvSpPr/>
            <p:nvPr/>
          </p:nvSpPr>
          <p:spPr>
            <a:xfrm>
              <a:off x="1333192" y="5823753"/>
              <a:ext cx="5603540" cy="242738"/>
            </a:xfrm>
            <a:prstGeom prst="rect">
              <a:avLst/>
            </a:prstGeom>
            <a:solidFill>
              <a:srgbClr val="80BD41">
                <a:alpha val="100000"/>
              </a:srgbClr>
            </a:solidFill>
          </p:spPr>
          <p:txBody>
            <a:bodyPr/>
            <a:lstStyle/>
            <a:p/>
          </p:txBody>
        </p:sp>
        <p:sp>
          <p:nvSpPr>
            <p:cNvPr id="151" name="rc151"/>
            <p:cNvSpPr/>
            <p:nvPr/>
          </p:nvSpPr>
          <p:spPr>
            <a:xfrm>
              <a:off x="6936733" y="5823753"/>
              <a:ext cx="937703" cy="242738"/>
            </a:xfrm>
            <a:prstGeom prst="rect">
              <a:avLst/>
            </a:prstGeom>
            <a:solidFill>
              <a:srgbClr val="E2231A">
                <a:alpha val="100000"/>
              </a:srgbClr>
            </a:solidFill>
          </p:spPr>
          <p:txBody>
            <a:bodyPr/>
            <a:lstStyle/>
            <a:p/>
          </p:txBody>
        </p:sp>
        <p:sp>
          <p:nvSpPr>
            <p:cNvPr id="152" name="rc152"/>
            <p:cNvSpPr/>
            <p:nvPr/>
          </p:nvSpPr>
          <p:spPr>
            <a:xfrm>
              <a:off x="1333192" y="5435371"/>
              <a:ext cx="5167552" cy="242738"/>
            </a:xfrm>
            <a:prstGeom prst="rect">
              <a:avLst/>
            </a:prstGeom>
            <a:solidFill>
              <a:srgbClr val="80BD41">
                <a:alpha val="100000"/>
              </a:srgbClr>
            </a:solidFill>
          </p:spPr>
          <p:txBody>
            <a:bodyPr/>
            <a:lstStyle/>
            <a:p/>
          </p:txBody>
        </p:sp>
        <p:sp>
          <p:nvSpPr>
            <p:cNvPr id="153" name="rc153"/>
            <p:cNvSpPr/>
            <p:nvPr/>
          </p:nvSpPr>
          <p:spPr>
            <a:xfrm>
              <a:off x="6500744" y="5435371"/>
              <a:ext cx="1078127" cy="242738"/>
            </a:xfrm>
            <a:prstGeom prst="rect">
              <a:avLst/>
            </a:prstGeom>
            <a:solidFill>
              <a:srgbClr val="E2231A">
                <a:alpha val="100000"/>
              </a:srgbClr>
            </a:solidFill>
          </p:spPr>
          <p:txBody>
            <a:bodyPr/>
            <a:lstStyle/>
            <a:p/>
          </p:txBody>
        </p:sp>
        <p:sp>
          <p:nvSpPr>
            <p:cNvPr id="154" name="tx154"/>
            <p:cNvSpPr/>
            <p:nvPr/>
          </p:nvSpPr>
          <p:spPr>
            <a:xfrm>
              <a:off x="3959536" y="5892820"/>
              <a:ext cx="350851" cy="10248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115.6</a:t>
              </a:r>
            </a:p>
          </p:txBody>
        </p:sp>
        <p:sp>
          <p:nvSpPr>
            <p:cNvPr id="155" name="tx155"/>
            <p:cNvSpPr/>
            <p:nvPr/>
          </p:nvSpPr>
          <p:spPr>
            <a:xfrm>
              <a:off x="7269146" y="5892752"/>
              <a:ext cx="272877" cy="10255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19.3</a:t>
              </a:r>
            </a:p>
          </p:txBody>
        </p:sp>
        <p:sp>
          <p:nvSpPr>
            <p:cNvPr id="156" name="tx156"/>
            <p:cNvSpPr/>
            <p:nvPr/>
          </p:nvSpPr>
          <p:spPr>
            <a:xfrm>
              <a:off x="3741542" y="5504438"/>
              <a:ext cx="350851" cy="10248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106.6</a:t>
              </a:r>
            </a:p>
          </p:txBody>
        </p:sp>
        <p:sp>
          <p:nvSpPr>
            <p:cNvPr id="157" name="tx157"/>
            <p:cNvSpPr/>
            <p:nvPr/>
          </p:nvSpPr>
          <p:spPr>
            <a:xfrm>
              <a:off x="6903369" y="5506150"/>
              <a:ext cx="272877" cy="10077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22.2</a:t>
              </a:r>
            </a:p>
          </p:txBody>
        </p:sp>
        <p:sp>
          <p:nvSpPr>
            <p:cNvPr id="158" name="tx158"/>
            <p:cNvSpPr/>
            <p:nvPr/>
          </p:nvSpPr>
          <p:spPr>
            <a:xfrm>
              <a:off x="8020647" y="5891132"/>
              <a:ext cx="36170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134.9</a:t>
              </a:r>
            </a:p>
          </p:txBody>
        </p:sp>
        <p:sp>
          <p:nvSpPr>
            <p:cNvPr id="159" name="tx159"/>
            <p:cNvSpPr/>
            <p:nvPr/>
          </p:nvSpPr>
          <p:spPr>
            <a:xfrm>
              <a:off x="7710305" y="5502821"/>
              <a:ext cx="36170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128.8</a:t>
              </a:r>
            </a:p>
          </p:txBody>
        </p:sp>
        <p:sp>
          <p:nvSpPr>
            <p:cNvPr id="160" name="tx160"/>
            <p:cNvSpPr/>
            <p:nvPr/>
          </p:nvSpPr>
          <p:spPr>
            <a:xfrm>
              <a:off x="616369" y="58930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1" name="tx161"/>
            <p:cNvSpPr/>
            <p:nvPr/>
          </p:nvSpPr>
          <p:spPr>
            <a:xfrm>
              <a:off x="616369" y="550455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2" name="tx162"/>
            <p:cNvSpPr/>
            <p:nvPr/>
          </p:nvSpPr>
          <p:spPr>
            <a:xfrm>
              <a:off x="1216753" y="6158564"/>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63" name="tx163"/>
            <p:cNvSpPr/>
            <p:nvPr/>
          </p:nvSpPr>
          <p:spPr>
            <a:xfrm>
              <a:off x="3602272"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 M</a:t>
              </a:r>
            </a:p>
          </p:txBody>
        </p:sp>
        <p:sp>
          <p:nvSpPr>
            <p:cNvPr id="164" name="tx164"/>
            <p:cNvSpPr/>
            <p:nvPr/>
          </p:nvSpPr>
          <p:spPr>
            <a:xfrm>
              <a:off x="5987791" y="6158564"/>
              <a:ext cx="3882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 M</a:t>
              </a:r>
            </a:p>
          </p:txBody>
        </p:sp>
        <p:sp>
          <p:nvSpPr>
            <p:cNvPr id="165" name="tx165"/>
            <p:cNvSpPr/>
            <p:nvPr/>
          </p:nvSpPr>
          <p:spPr>
            <a:xfrm>
              <a:off x="3878429" y="6293768"/>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66" name="tx16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16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MCV1 coverage in 2023 (83%) was lower than in 2019 (86%).
The number of children vaccinated with MCV1 decreased 8% from 115.6m in 2019 to 106.6m in 2023.
The number of surviving infants decreased approximately 5% from 134.9m in 2019 to 128.8m in 2023.
In 2023, 9m fewer children were vaccinated than in 2019.
In 2023, there were 6.1m fewer surviving infants (target population) than in 2019.
For vaccine coverage to increase, the number of children vaccinated needs to either increase or at least decline at a slower rate than the decline in surviving infant target population.</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26122" y="2995383"/>
              <a:ext cx="8348288" cy="0"/>
            </a:xfrm>
            <a:custGeom>
              <a:avLst/>
              <a:pathLst>
                <a:path w="8348288" h="0">
                  <a:moveTo>
                    <a:pt x="0" y="0"/>
                  </a:moveTo>
                  <a:lnTo>
                    <a:pt x="8348288" y="0"/>
                  </a:lnTo>
                  <a:lnTo>
                    <a:pt x="8348288" y="0"/>
                  </a:lnTo>
                </a:path>
              </a:pathLst>
            </a:custGeom>
            <a:ln w="6775" cap="flat">
              <a:solidFill>
                <a:srgbClr val="EBEBEB">
                  <a:alpha val="100000"/>
                </a:srgbClr>
              </a:solidFill>
              <a:prstDash val="solid"/>
              <a:round/>
            </a:ln>
          </p:spPr>
          <p:txBody>
            <a:bodyPr/>
            <a:lstStyle/>
            <a:p/>
          </p:txBody>
        </p:sp>
        <p:sp>
          <p:nvSpPr>
            <p:cNvPr id="5" name="pl5"/>
            <p:cNvSpPr/>
            <p:nvPr/>
          </p:nvSpPr>
          <p:spPr>
            <a:xfrm>
              <a:off x="726122" y="2368203"/>
              <a:ext cx="8348288" cy="0"/>
            </a:xfrm>
            <a:custGeom>
              <a:avLst/>
              <a:pathLst>
                <a:path w="8348288" h="0">
                  <a:moveTo>
                    <a:pt x="0" y="0"/>
                  </a:moveTo>
                  <a:lnTo>
                    <a:pt x="8348288" y="0"/>
                  </a:lnTo>
                  <a:lnTo>
                    <a:pt x="8348288" y="0"/>
                  </a:lnTo>
                </a:path>
              </a:pathLst>
            </a:custGeom>
            <a:ln w="6775" cap="flat">
              <a:solidFill>
                <a:srgbClr val="EBEBEB">
                  <a:alpha val="100000"/>
                </a:srgbClr>
              </a:solidFill>
              <a:prstDash val="solid"/>
              <a:round/>
            </a:ln>
          </p:spPr>
          <p:txBody>
            <a:bodyPr/>
            <a:lstStyle/>
            <a:p/>
          </p:txBody>
        </p:sp>
        <p:sp>
          <p:nvSpPr>
            <p:cNvPr id="6" name="pl6"/>
            <p:cNvSpPr/>
            <p:nvPr/>
          </p:nvSpPr>
          <p:spPr>
            <a:xfrm>
              <a:off x="726122" y="1741022"/>
              <a:ext cx="8348288" cy="0"/>
            </a:xfrm>
            <a:custGeom>
              <a:avLst/>
              <a:pathLst>
                <a:path w="8348288" h="0">
                  <a:moveTo>
                    <a:pt x="0" y="0"/>
                  </a:moveTo>
                  <a:lnTo>
                    <a:pt x="8348288" y="0"/>
                  </a:lnTo>
                  <a:lnTo>
                    <a:pt x="8348288" y="0"/>
                  </a:lnTo>
                </a:path>
              </a:pathLst>
            </a:custGeom>
            <a:ln w="6775" cap="flat">
              <a:solidFill>
                <a:srgbClr val="EBEBEB">
                  <a:alpha val="100000"/>
                </a:srgbClr>
              </a:solidFill>
              <a:prstDash val="solid"/>
              <a:round/>
            </a:ln>
          </p:spPr>
          <p:txBody>
            <a:bodyPr/>
            <a:lstStyle/>
            <a:p/>
          </p:txBody>
        </p:sp>
        <p:sp>
          <p:nvSpPr>
            <p:cNvPr id="7" name="pl7"/>
            <p:cNvSpPr/>
            <p:nvPr/>
          </p:nvSpPr>
          <p:spPr>
            <a:xfrm>
              <a:off x="726122" y="1113842"/>
              <a:ext cx="8348288" cy="0"/>
            </a:xfrm>
            <a:custGeom>
              <a:avLst/>
              <a:pathLst>
                <a:path w="8348288" h="0">
                  <a:moveTo>
                    <a:pt x="0" y="0"/>
                  </a:moveTo>
                  <a:lnTo>
                    <a:pt x="8348288" y="0"/>
                  </a:lnTo>
                  <a:lnTo>
                    <a:pt x="8348288" y="0"/>
                  </a:lnTo>
                </a:path>
              </a:pathLst>
            </a:custGeom>
            <a:ln w="6775" cap="flat">
              <a:solidFill>
                <a:srgbClr val="EBEBEB">
                  <a:alpha val="100000"/>
                </a:srgbClr>
              </a:solidFill>
              <a:prstDash val="solid"/>
              <a:round/>
            </a:ln>
          </p:spPr>
          <p:txBody>
            <a:bodyPr/>
            <a:lstStyle/>
            <a:p/>
          </p:txBody>
        </p:sp>
        <p:sp>
          <p:nvSpPr>
            <p:cNvPr id="8" name="pl8"/>
            <p:cNvSpPr/>
            <p:nvPr/>
          </p:nvSpPr>
          <p:spPr>
            <a:xfrm>
              <a:off x="726122" y="3308973"/>
              <a:ext cx="8348288" cy="0"/>
            </a:xfrm>
            <a:custGeom>
              <a:avLst/>
              <a:pathLst>
                <a:path w="8348288" h="0">
                  <a:moveTo>
                    <a:pt x="0" y="0"/>
                  </a:moveTo>
                  <a:lnTo>
                    <a:pt x="8348288" y="0"/>
                  </a:lnTo>
                  <a:lnTo>
                    <a:pt x="8348288" y="0"/>
                  </a:lnTo>
                </a:path>
              </a:pathLst>
            </a:custGeom>
            <a:ln w="13550" cap="flat">
              <a:solidFill>
                <a:srgbClr val="EBEBEB">
                  <a:alpha val="100000"/>
                </a:srgbClr>
              </a:solidFill>
              <a:prstDash val="solid"/>
              <a:round/>
            </a:ln>
          </p:spPr>
          <p:txBody>
            <a:bodyPr/>
            <a:lstStyle/>
            <a:p/>
          </p:txBody>
        </p:sp>
        <p:sp>
          <p:nvSpPr>
            <p:cNvPr id="9" name="pl9"/>
            <p:cNvSpPr/>
            <p:nvPr/>
          </p:nvSpPr>
          <p:spPr>
            <a:xfrm>
              <a:off x="726122" y="2681793"/>
              <a:ext cx="8348288" cy="0"/>
            </a:xfrm>
            <a:custGeom>
              <a:avLst/>
              <a:pathLst>
                <a:path w="8348288" h="0">
                  <a:moveTo>
                    <a:pt x="0" y="0"/>
                  </a:moveTo>
                  <a:lnTo>
                    <a:pt x="8348288" y="0"/>
                  </a:lnTo>
                  <a:lnTo>
                    <a:pt x="8348288" y="0"/>
                  </a:lnTo>
                </a:path>
              </a:pathLst>
            </a:custGeom>
            <a:ln w="13550" cap="flat">
              <a:solidFill>
                <a:srgbClr val="EBEBEB">
                  <a:alpha val="100000"/>
                </a:srgbClr>
              </a:solidFill>
              <a:prstDash val="solid"/>
              <a:round/>
            </a:ln>
          </p:spPr>
          <p:txBody>
            <a:bodyPr/>
            <a:lstStyle/>
            <a:p/>
          </p:txBody>
        </p:sp>
        <p:sp>
          <p:nvSpPr>
            <p:cNvPr id="10" name="pl10"/>
            <p:cNvSpPr/>
            <p:nvPr/>
          </p:nvSpPr>
          <p:spPr>
            <a:xfrm>
              <a:off x="726122" y="2054612"/>
              <a:ext cx="8348288" cy="0"/>
            </a:xfrm>
            <a:custGeom>
              <a:avLst/>
              <a:pathLst>
                <a:path w="8348288" h="0">
                  <a:moveTo>
                    <a:pt x="0" y="0"/>
                  </a:moveTo>
                  <a:lnTo>
                    <a:pt x="8348288" y="0"/>
                  </a:lnTo>
                  <a:lnTo>
                    <a:pt x="8348288" y="0"/>
                  </a:lnTo>
                </a:path>
              </a:pathLst>
            </a:custGeom>
            <a:ln w="13550" cap="flat">
              <a:solidFill>
                <a:srgbClr val="EBEBEB">
                  <a:alpha val="100000"/>
                </a:srgbClr>
              </a:solidFill>
              <a:prstDash val="solid"/>
              <a:round/>
            </a:ln>
          </p:spPr>
          <p:txBody>
            <a:bodyPr/>
            <a:lstStyle/>
            <a:p/>
          </p:txBody>
        </p:sp>
        <p:sp>
          <p:nvSpPr>
            <p:cNvPr id="11" name="pl11"/>
            <p:cNvSpPr/>
            <p:nvPr/>
          </p:nvSpPr>
          <p:spPr>
            <a:xfrm>
              <a:off x="726122" y="1427432"/>
              <a:ext cx="8348288" cy="0"/>
            </a:xfrm>
            <a:custGeom>
              <a:avLst/>
              <a:pathLst>
                <a:path w="8348288" h="0">
                  <a:moveTo>
                    <a:pt x="0" y="0"/>
                  </a:moveTo>
                  <a:lnTo>
                    <a:pt x="8348288" y="0"/>
                  </a:lnTo>
                  <a:lnTo>
                    <a:pt x="8348288" y="0"/>
                  </a:lnTo>
                </a:path>
              </a:pathLst>
            </a:custGeom>
            <a:ln w="13550" cap="flat">
              <a:solidFill>
                <a:srgbClr val="EBEBEB">
                  <a:alpha val="100000"/>
                </a:srgbClr>
              </a:solidFill>
              <a:prstDash val="solid"/>
              <a:round/>
            </a:ln>
          </p:spPr>
          <p:txBody>
            <a:bodyPr/>
            <a:lstStyle/>
            <a:p/>
          </p:txBody>
        </p:sp>
        <p:sp>
          <p:nvSpPr>
            <p:cNvPr id="12" name="pl12"/>
            <p:cNvSpPr/>
            <p:nvPr/>
          </p:nvSpPr>
          <p:spPr>
            <a:xfrm>
              <a:off x="891982" y="859206"/>
              <a:ext cx="0" cy="2566422"/>
            </a:xfrm>
            <a:custGeom>
              <a:avLst/>
              <a:pathLst>
                <a:path w="0" h="2566422">
                  <a:moveTo>
                    <a:pt x="0" y="256642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168415" y="859206"/>
              <a:ext cx="0" cy="2566422"/>
            </a:xfrm>
            <a:custGeom>
              <a:avLst/>
              <a:pathLst>
                <a:path w="0" h="2566422">
                  <a:moveTo>
                    <a:pt x="0" y="256642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444849" y="859206"/>
              <a:ext cx="0" cy="2566422"/>
            </a:xfrm>
            <a:custGeom>
              <a:avLst/>
              <a:pathLst>
                <a:path w="0" h="2566422">
                  <a:moveTo>
                    <a:pt x="0" y="256642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721282" y="859206"/>
              <a:ext cx="0" cy="2566422"/>
            </a:xfrm>
            <a:custGeom>
              <a:avLst/>
              <a:pathLst>
                <a:path w="0" h="2566422">
                  <a:moveTo>
                    <a:pt x="0" y="256642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997716" y="859206"/>
              <a:ext cx="0" cy="2566422"/>
            </a:xfrm>
            <a:custGeom>
              <a:avLst/>
              <a:pathLst>
                <a:path w="0" h="2566422">
                  <a:moveTo>
                    <a:pt x="0" y="256642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274149" y="859206"/>
              <a:ext cx="0" cy="2566422"/>
            </a:xfrm>
            <a:custGeom>
              <a:avLst/>
              <a:pathLst>
                <a:path w="0" h="2566422">
                  <a:moveTo>
                    <a:pt x="0" y="256642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50582" y="859206"/>
              <a:ext cx="0" cy="2566422"/>
            </a:xfrm>
            <a:custGeom>
              <a:avLst/>
              <a:pathLst>
                <a:path w="0" h="2566422">
                  <a:moveTo>
                    <a:pt x="0" y="256642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27016" y="859206"/>
              <a:ext cx="0" cy="2566422"/>
            </a:xfrm>
            <a:custGeom>
              <a:avLst/>
              <a:pathLst>
                <a:path w="0" h="2566422">
                  <a:moveTo>
                    <a:pt x="0" y="256642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103449" y="859206"/>
              <a:ext cx="0" cy="2566422"/>
            </a:xfrm>
            <a:custGeom>
              <a:avLst/>
              <a:pathLst>
                <a:path w="0" h="2566422">
                  <a:moveTo>
                    <a:pt x="0" y="256642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379883" y="859206"/>
              <a:ext cx="0" cy="2566422"/>
            </a:xfrm>
            <a:custGeom>
              <a:avLst/>
              <a:pathLst>
                <a:path w="0" h="2566422">
                  <a:moveTo>
                    <a:pt x="0" y="256642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56316" y="859206"/>
              <a:ext cx="0" cy="2566422"/>
            </a:xfrm>
            <a:custGeom>
              <a:avLst/>
              <a:pathLst>
                <a:path w="0" h="2566422">
                  <a:moveTo>
                    <a:pt x="0" y="256642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32749" y="859206"/>
              <a:ext cx="0" cy="2566422"/>
            </a:xfrm>
            <a:custGeom>
              <a:avLst/>
              <a:pathLst>
                <a:path w="0" h="2566422">
                  <a:moveTo>
                    <a:pt x="0" y="256642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09183" y="859206"/>
              <a:ext cx="0" cy="2566422"/>
            </a:xfrm>
            <a:custGeom>
              <a:avLst/>
              <a:pathLst>
                <a:path w="0" h="2566422">
                  <a:moveTo>
                    <a:pt x="0" y="256642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485616" y="859206"/>
              <a:ext cx="0" cy="2566422"/>
            </a:xfrm>
            <a:custGeom>
              <a:avLst/>
              <a:pathLst>
                <a:path w="0" h="2566422">
                  <a:moveTo>
                    <a:pt x="0" y="2566422"/>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62050" y="859206"/>
              <a:ext cx="0" cy="2566422"/>
            </a:xfrm>
            <a:custGeom>
              <a:avLst/>
              <a:pathLst>
                <a:path w="0" h="2566422">
                  <a:moveTo>
                    <a:pt x="0" y="2566422"/>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038483" y="859206"/>
              <a:ext cx="0" cy="2566422"/>
            </a:xfrm>
            <a:custGeom>
              <a:avLst/>
              <a:pathLst>
                <a:path w="0" h="2566422">
                  <a:moveTo>
                    <a:pt x="0" y="2566422"/>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314916" y="859206"/>
              <a:ext cx="0" cy="2566422"/>
            </a:xfrm>
            <a:custGeom>
              <a:avLst/>
              <a:pathLst>
                <a:path w="0" h="2566422">
                  <a:moveTo>
                    <a:pt x="0" y="2566422"/>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591350" y="859206"/>
              <a:ext cx="0" cy="2566422"/>
            </a:xfrm>
            <a:custGeom>
              <a:avLst/>
              <a:pathLst>
                <a:path w="0" h="2566422">
                  <a:moveTo>
                    <a:pt x="0" y="2566422"/>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867783" y="859206"/>
              <a:ext cx="0" cy="2566422"/>
            </a:xfrm>
            <a:custGeom>
              <a:avLst/>
              <a:pathLst>
                <a:path w="0" h="2566422">
                  <a:moveTo>
                    <a:pt x="0" y="2566422"/>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44217" y="859206"/>
              <a:ext cx="0" cy="2566422"/>
            </a:xfrm>
            <a:custGeom>
              <a:avLst/>
              <a:pathLst>
                <a:path w="0" h="2566422">
                  <a:moveTo>
                    <a:pt x="0" y="2566422"/>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20650" y="859206"/>
              <a:ext cx="0" cy="2566422"/>
            </a:xfrm>
            <a:custGeom>
              <a:avLst/>
              <a:pathLst>
                <a:path w="0" h="2566422">
                  <a:moveTo>
                    <a:pt x="0" y="2566422"/>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97083" y="859206"/>
              <a:ext cx="0" cy="2566422"/>
            </a:xfrm>
            <a:custGeom>
              <a:avLst/>
              <a:pathLst>
                <a:path w="0" h="2566422">
                  <a:moveTo>
                    <a:pt x="0" y="2566422"/>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73517" y="859206"/>
              <a:ext cx="0" cy="2566422"/>
            </a:xfrm>
            <a:custGeom>
              <a:avLst/>
              <a:pathLst>
                <a:path w="0" h="2566422">
                  <a:moveTo>
                    <a:pt x="0" y="2566422"/>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249950" y="859206"/>
              <a:ext cx="0" cy="2566422"/>
            </a:xfrm>
            <a:custGeom>
              <a:avLst/>
              <a:pathLst>
                <a:path w="0" h="2566422">
                  <a:moveTo>
                    <a:pt x="0" y="2566422"/>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526383" y="859206"/>
              <a:ext cx="0" cy="2566422"/>
            </a:xfrm>
            <a:custGeom>
              <a:avLst/>
              <a:pathLst>
                <a:path w="0" h="2566422">
                  <a:moveTo>
                    <a:pt x="0" y="2566422"/>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802817" y="859206"/>
              <a:ext cx="0" cy="2566422"/>
            </a:xfrm>
            <a:custGeom>
              <a:avLst/>
              <a:pathLst>
                <a:path w="0" h="2566422">
                  <a:moveTo>
                    <a:pt x="0" y="2566422"/>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079250" y="859206"/>
              <a:ext cx="0" cy="2566422"/>
            </a:xfrm>
            <a:custGeom>
              <a:avLst/>
              <a:pathLst>
                <a:path w="0" h="2566422">
                  <a:moveTo>
                    <a:pt x="0" y="2566422"/>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355684" y="859206"/>
              <a:ext cx="0" cy="2566422"/>
            </a:xfrm>
            <a:custGeom>
              <a:avLst/>
              <a:pathLst>
                <a:path w="0" h="2566422">
                  <a:moveTo>
                    <a:pt x="0" y="2566422"/>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632117" y="859206"/>
              <a:ext cx="0" cy="2566422"/>
            </a:xfrm>
            <a:custGeom>
              <a:avLst/>
              <a:pathLst>
                <a:path w="0" h="2566422">
                  <a:moveTo>
                    <a:pt x="0" y="256642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8908550" y="859206"/>
              <a:ext cx="0" cy="2566422"/>
            </a:xfrm>
            <a:custGeom>
              <a:avLst/>
              <a:pathLst>
                <a:path w="0" h="2566422">
                  <a:moveTo>
                    <a:pt x="0" y="2566422"/>
                  </a:moveTo>
                  <a:lnTo>
                    <a:pt x="0" y="0"/>
                  </a:lnTo>
                  <a:lnTo>
                    <a:pt x="0" y="0"/>
                  </a:lnTo>
                </a:path>
              </a:pathLst>
            </a:custGeom>
            <a:ln w="13550" cap="flat">
              <a:solidFill>
                <a:srgbClr val="EBEBEB">
                  <a:alpha val="100000"/>
                </a:srgbClr>
              </a:solidFill>
              <a:prstDash val="solid"/>
              <a:round/>
            </a:ln>
          </p:spPr>
          <p:txBody>
            <a:bodyPr/>
            <a:lstStyle/>
            <a:p/>
          </p:txBody>
        </p:sp>
        <p:sp>
          <p:nvSpPr>
            <p:cNvPr id="42" name="rc42"/>
            <p:cNvSpPr/>
            <p:nvPr/>
          </p:nvSpPr>
          <p:spPr>
            <a:xfrm>
              <a:off x="767587" y="2706880"/>
              <a:ext cx="248790" cy="602093"/>
            </a:xfrm>
            <a:prstGeom prst="rect">
              <a:avLst/>
            </a:prstGeom>
            <a:solidFill>
              <a:srgbClr val="1CABE2">
                <a:alpha val="100000"/>
              </a:srgbClr>
            </a:solidFill>
          </p:spPr>
          <p:txBody>
            <a:bodyPr/>
            <a:lstStyle/>
            <a:p/>
          </p:txBody>
        </p:sp>
        <p:sp>
          <p:nvSpPr>
            <p:cNvPr id="43" name="rc43"/>
            <p:cNvSpPr/>
            <p:nvPr/>
          </p:nvSpPr>
          <p:spPr>
            <a:xfrm>
              <a:off x="1044020" y="2606531"/>
              <a:ext cx="248790" cy="702442"/>
            </a:xfrm>
            <a:prstGeom prst="rect">
              <a:avLst/>
            </a:prstGeom>
            <a:solidFill>
              <a:srgbClr val="1CABE2">
                <a:alpha val="100000"/>
              </a:srgbClr>
            </a:solidFill>
          </p:spPr>
          <p:txBody>
            <a:bodyPr/>
            <a:lstStyle/>
            <a:p/>
          </p:txBody>
        </p:sp>
        <p:sp>
          <p:nvSpPr>
            <p:cNvPr id="44" name="rc44"/>
            <p:cNvSpPr/>
            <p:nvPr/>
          </p:nvSpPr>
          <p:spPr>
            <a:xfrm>
              <a:off x="1320454" y="2280397"/>
              <a:ext cx="248790" cy="1028576"/>
            </a:xfrm>
            <a:prstGeom prst="rect">
              <a:avLst/>
            </a:prstGeom>
            <a:solidFill>
              <a:srgbClr val="1CABE2">
                <a:alpha val="100000"/>
              </a:srgbClr>
            </a:solidFill>
          </p:spPr>
          <p:txBody>
            <a:bodyPr/>
            <a:lstStyle/>
            <a:p/>
          </p:txBody>
        </p:sp>
        <p:sp>
          <p:nvSpPr>
            <p:cNvPr id="45" name="rc45"/>
            <p:cNvSpPr/>
            <p:nvPr/>
          </p:nvSpPr>
          <p:spPr>
            <a:xfrm>
              <a:off x="1596887" y="2180049"/>
              <a:ext cx="248790" cy="1128924"/>
            </a:xfrm>
            <a:prstGeom prst="rect">
              <a:avLst/>
            </a:prstGeom>
            <a:solidFill>
              <a:srgbClr val="1CABE2">
                <a:alpha val="100000"/>
              </a:srgbClr>
            </a:solidFill>
          </p:spPr>
          <p:txBody>
            <a:bodyPr/>
            <a:lstStyle/>
            <a:p/>
          </p:txBody>
        </p:sp>
        <p:sp>
          <p:nvSpPr>
            <p:cNvPr id="46" name="rc46"/>
            <p:cNvSpPr/>
            <p:nvPr/>
          </p:nvSpPr>
          <p:spPr>
            <a:xfrm>
              <a:off x="1873321" y="2154961"/>
              <a:ext cx="248790" cy="1154012"/>
            </a:xfrm>
            <a:prstGeom prst="rect">
              <a:avLst/>
            </a:prstGeom>
            <a:solidFill>
              <a:srgbClr val="1CABE2">
                <a:alpha val="100000"/>
              </a:srgbClr>
            </a:solidFill>
          </p:spPr>
          <p:txBody>
            <a:bodyPr/>
            <a:lstStyle/>
            <a:p/>
          </p:txBody>
        </p:sp>
        <p:sp>
          <p:nvSpPr>
            <p:cNvPr id="47" name="rc47"/>
            <p:cNvSpPr/>
            <p:nvPr/>
          </p:nvSpPr>
          <p:spPr>
            <a:xfrm>
              <a:off x="2149754" y="2129874"/>
              <a:ext cx="248790" cy="1179099"/>
            </a:xfrm>
            <a:prstGeom prst="rect">
              <a:avLst/>
            </a:prstGeom>
            <a:solidFill>
              <a:srgbClr val="1CABE2">
                <a:alpha val="100000"/>
              </a:srgbClr>
            </a:solidFill>
          </p:spPr>
          <p:txBody>
            <a:bodyPr/>
            <a:lstStyle/>
            <a:p/>
          </p:txBody>
        </p:sp>
        <p:sp>
          <p:nvSpPr>
            <p:cNvPr id="48" name="rc48"/>
            <p:cNvSpPr/>
            <p:nvPr/>
          </p:nvSpPr>
          <p:spPr>
            <a:xfrm>
              <a:off x="2426187" y="2054612"/>
              <a:ext cx="248790" cy="1254361"/>
            </a:xfrm>
            <a:prstGeom prst="rect">
              <a:avLst/>
            </a:prstGeom>
            <a:solidFill>
              <a:srgbClr val="1CABE2">
                <a:alpha val="100000"/>
              </a:srgbClr>
            </a:solidFill>
          </p:spPr>
          <p:txBody>
            <a:bodyPr/>
            <a:lstStyle/>
            <a:p/>
          </p:txBody>
        </p:sp>
        <p:sp>
          <p:nvSpPr>
            <p:cNvPr id="49" name="rc49"/>
            <p:cNvSpPr/>
            <p:nvPr/>
          </p:nvSpPr>
          <p:spPr>
            <a:xfrm>
              <a:off x="2979054" y="2029525"/>
              <a:ext cx="248790" cy="1279448"/>
            </a:xfrm>
            <a:prstGeom prst="rect">
              <a:avLst/>
            </a:prstGeom>
            <a:solidFill>
              <a:srgbClr val="1CABE2">
                <a:alpha val="100000"/>
              </a:srgbClr>
            </a:solidFill>
          </p:spPr>
          <p:txBody>
            <a:bodyPr/>
            <a:lstStyle/>
            <a:p/>
          </p:txBody>
        </p:sp>
        <p:sp>
          <p:nvSpPr>
            <p:cNvPr id="50" name="rc50"/>
            <p:cNvSpPr/>
            <p:nvPr/>
          </p:nvSpPr>
          <p:spPr>
            <a:xfrm>
              <a:off x="2702621" y="2029525"/>
              <a:ext cx="248790" cy="1279448"/>
            </a:xfrm>
            <a:prstGeom prst="rect">
              <a:avLst/>
            </a:prstGeom>
            <a:solidFill>
              <a:srgbClr val="1CABE2">
                <a:alpha val="100000"/>
              </a:srgbClr>
            </a:solidFill>
          </p:spPr>
          <p:txBody>
            <a:bodyPr/>
            <a:lstStyle/>
            <a:p/>
          </p:txBody>
        </p:sp>
        <p:sp>
          <p:nvSpPr>
            <p:cNvPr id="51" name="rc51"/>
            <p:cNvSpPr/>
            <p:nvPr/>
          </p:nvSpPr>
          <p:spPr>
            <a:xfrm>
              <a:off x="3531921" y="2004438"/>
              <a:ext cx="248790" cy="1304535"/>
            </a:xfrm>
            <a:prstGeom prst="rect">
              <a:avLst/>
            </a:prstGeom>
            <a:solidFill>
              <a:srgbClr val="1CABE2">
                <a:alpha val="100000"/>
              </a:srgbClr>
            </a:solidFill>
          </p:spPr>
          <p:txBody>
            <a:bodyPr/>
            <a:lstStyle/>
            <a:p/>
          </p:txBody>
        </p:sp>
        <p:sp>
          <p:nvSpPr>
            <p:cNvPr id="52" name="rc52"/>
            <p:cNvSpPr/>
            <p:nvPr/>
          </p:nvSpPr>
          <p:spPr>
            <a:xfrm>
              <a:off x="3255488" y="2004438"/>
              <a:ext cx="248790" cy="1304535"/>
            </a:xfrm>
            <a:prstGeom prst="rect">
              <a:avLst/>
            </a:prstGeom>
            <a:solidFill>
              <a:srgbClr val="1CABE2">
                <a:alpha val="100000"/>
              </a:srgbClr>
            </a:solidFill>
          </p:spPr>
          <p:txBody>
            <a:bodyPr/>
            <a:lstStyle/>
            <a:p/>
          </p:txBody>
        </p:sp>
        <p:sp>
          <p:nvSpPr>
            <p:cNvPr id="53" name="rc53"/>
            <p:cNvSpPr/>
            <p:nvPr/>
          </p:nvSpPr>
          <p:spPr>
            <a:xfrm>
              <a:off x="3808354" y="2004438"/>
              <a:ext cx="248790" cy="1304535"/>
            </a:xfrm>
            <a:prstGeom prst="rect">
              <a:avLst/>
            </a:prstGeom>
            <a:solidFill>
              <a:srgbClr val="1CABE2">
                <a:alpha val="100000"/>
              </a:srgbClr>
            </a:solidFill>
          </p:spPr>
          <p:txBody>
            <a:bodyPr/>
            <a:lstStyle/>
            <a:p/>
          </p:txBody>
        </p:sp>
        <p:sp>
          <p:nvSpPr>
            <p:cNvPr id="54" name="rc54"/>
            <p:cNvSpPr/>
            <p:nvPr/>
          </p:nvSpPr>
          <p:spPr>
            <a:xfrm>
              <a:off x="4084788" y="1929176"/>
              <a:ext cx="248790" cy="1379797"/>
            </a:xfrm>
            <a:prstGeom prst="rect">
              <a:avLst/>
            </a:prstGeom>
            <a:solidFill>
              <a:srgbClr val="1CABE2">
                <a:alpha val="100000"/>
              </a:srgbClr>
            </a:solidFill>
          </p:spPr>
          <p:txBody>
            <a:bodyPr/>
            <a:lstStyle/>
            <a:p/>
          </p:txBody>
        </p:sp>
        <p:sp>
          <p:nvSpPr>
            <p:cNvPr id="55" name="rc55"/>
            <p:cNvSpPr/>
            <p:nvPr/>
          </p:nvSpPr>
          <p:spPr>
            <a:xfrm>
              <a:off x="4361221" y="1929176"/>
              <a:ext cx="248790" cy="1379797"/>
            </a:xfrm>
            <a:prstGeom prst="rect">
              <a:avLst/>
            </a:prstGeom>
            <a:solidFill>
              <a:srgbClr val="1CABE2">
                <a:alpha val="100000"/>
              </a:srgbClr>
            </a:solidFill>
          </p:spPr>
          <p:txBody>
            <a:bodyPr/>
            <a:lstStyle/>
            <a:p/>
          </p:txBody>
        </p:sp>
        <p:sp>
          <p:nvSpPr>
            <p:cNvPr id="56" name="rc56"/>
            <p:cNvSpPr/>
            <p:nvPr/>
          </p:nvSpPr>
          <p:spPr>
            <a:xfrm>
              <a:off x="4637655" y="1803740"/>
              <a:ext cx="248790" cy="1505233"/>
            </a:xfrm>
            <a:prstGeom prst="rect">
              <a:avLst/>
            </a:prstGeom>
            <a:solidFill>
              <a:srgbClr val="1CABE2">
                <a:alpha val="100000"/>
              </a:srgbClr>
            </a:solidFill>
          </p:spPr>
          <p:txBody>
            <a:bodyPr/>
            <a:lstStyle/>
            <a:p/>
          </p:txBody>
        </p:sp>
        <p:sp>
          <p:nvSpPr>
            <p:cNvPr id="57" name="rc57"/>
            <p:cNvSpPr/>
            <p:nvPr/>
          </p:nvSpPr>
          <p:spPr>
            <a:xfrm>
              <a:off x="5190521" y="1778653"/>
              <a:ext cx="248790" cy="1530320"/>
            </a:xfrm>
            <a:prstGeom prst="rect">
              <a:avLst/>
            </a:prstGeom>
            <a:solidFill>
              <a:srgbClr val="1CABE2">
                <a:alpha val="100000"/>
              </a:srgbClr>
            </a:solidFill>
          </p:spPr>
          <p:txBody>
            <a:bodyPr/>
            <a:lstStyle/>
            <a:p/>
          </p:txBody>
        </p:sp>
        <p:sp>
          <p:nvSpPr>
            <p:cNvPr id="58" name="rc58"/>
            <p:cNvSpPr/>
            <p:nvPr/>
          </p:nvSpPr>
          <p:spPr>
            <a:xfrm>
              <a:off x="4914088" y="1778653"/>
              <a:ext cx="248790" cy="1530320"/>
            </a:xfrm>
            <a:prstGeom prst="rect">
              <a:avLst/>
            </a:prstGeom>
            <a:solidFill>
              <a:srgbClr val="1CABE2">
                <a:alpha val="100000"/>
              </a:srgbClr>
            </a:solidFill>
          </p:spPr>
          <p:txBody>
            <a:bodyPr/>
            <a:lstStyle/>
            <a:p/>
          </p:txBody>
        </p:sp>
        <p:sp>
          <p:nvSpPr>
            <p:cNvPr id="59" name="rc59"/>
            <p:cNvSpPr/>
            <p:nvPr/>
          </p:nvSpPr>
          <p:spPr>
            <a:xfrm>
              <a:off x="5466955" y="1728479"/>
              <a:ext cx="248790" cy="1580494"/>
            </a:xfrm>
            <a:prstGeom prst="rect">
              <a:avLst/>
            </a:prstGeom>
            <a:solidFill>
              <a:srgbClr val="1CABE2">
                <a:alpha val="100000"/>
              </a:srgbClr>
            </a:solidFill>
          </p:spPr>
          <p:txBody>
            <a:bodyPr/>
            <a:lstStyle/>
            <a:p/>
          </p:txBody>
        </p:sp>
        <p:sp>
          <p:nvSpPr>
            <p:cNvPr id="60" name="rc60"/>
            <p:cNvSpPr/>
            <p:nvPr/>
          </p:nvSpPr>
          <p:spPr>
            <a:xfrm>
              <a:off x="6296255" y="1678304"/>
              <a:ext cx="248790" cy="1630669"/>
            </a:xfrm>
            <a:prstGeom prst="rect">
              <a:avLst/>
            </a:prstGeom>
            <a:solidFill>
              <a:srgbClr val="1CABE2">
                <a:alpha val="100000"/>
              </a:srgbClr>
            </a:solidFill>
          </p:spPr>
          <p:txBody>
            <a:bodyPr/>
            <a:lstStyle/>
            <a:p/>
          </p:txBody>
        </p:sp>
        <p:sp>
          <p:nvSpPr>
            <p:cNvPr id="61" name="rc61"/>
            <p:cNvSpPr/>
            <p:nvPr/>
          </p:nvSpPr>
          <p:spPr>
            <a:xfrm>
              <a:off x="6019821" y="1678304"/>
              <a:ext cx="248790" cy="1630669"/>
            </a:xfrm>
            <a:prstGeom prst="rect">
              <a:avLst/>
            </a:prstGeom>
            <a:solidFill>
              <a:srgbClr val="1CABE2">
                <a:alpha val="100000"/>
              </a:srgbClr>
            </a:solidFill>
          </p:spPr>
          <p:txBody>
            <a:bodyPr/>
            <a:lstStyle/>
            <a:p/>
          </p:txBody>
        </p:sp>
        <p:sp>
          <p:nvSpPr>
            <p:cNvPr id="62" name="rc62"/>
            <p:cNvSpPr/>
            <p:nvPr/>
          </p:nvSpPr>
          <p:spPr>
            <a:xfrm>
              <a:off x="5743388" y="1678304"/>
              <a:ext cx="248790" cy="1630669"/>
            </a:xfrm>
            <a:prstGeom prst="rect">
              <a:avLst/>
            </a:prstGeom>
            <a:solidFill>
              <a:srgbClr val="1CABE2">
                <a:alpha val="100000"/>
              </a:srgbClr>
            </a:solidFill>
          </p:spPr>
          <p:txBody>
            <a:bodyPr/>
            <a:lstStyle/>
            <a:p/>
          </p:txBody>
        </p:sp>
        <p:sp>
          <p:nvSpPr>
            <p:cNvPr id="63" name="rc63"/>
            <p:cNvSpPr/>
            <p:nvPr/>
          </p:nvSpPr>
          <p:spPr>
            <a:xfrm>
              <a:off x="6572688" y="1552868"/>
              <a:ext cx="248790" cy="1756105"/>
            </a:xfrm>
            <a:prstGeom prst="rect">
              <a:avLst/>
            </a:prstGeom>
            <a:solidFill>
              <a:srgbClr val="80BD41">
                <a:alpha val="100000"/>
              </a:srgbClr>
            </a:solidFill>
          </p:spPr>
          <p:txBody>
            <a:bodyPr/>
            <a:lstStyle/>
            <a:p/>
          </p:txBody>
        </p:sp>
        <p:sp>
          <p:nvSpPr>
            <p:cNvPr id="64" name="rc64"/>
            <p:cNvSpPr/>
            <p:nvPr/>
          </p:nvSpPr>
          <p:spPr>
            <a:xfrm>
              <a:off x="6849122" y="1527781"/>
              <a:ext cx="248790" cy="1781192"/>
            </a:xfrm>
            <a:prstGeom prst="rect">
              <a:avLst/>
            </a:prstGeom>
            <a:solidFill>
              <a:srgbClr val="80BD41">
                <a:alpha val="100000"/>
              </a:srgbClr>
            </a:solidFill>
          </p:spPr>
          <p:txBody>
            <a:bodyPr/>
            <a:lstStyle/>
            <a:p/>
          </p:txBody>
        </p:sp>
        <p:sp>
          <p:nvSpPr>
            <p:cNvPr id="65" name="rc65"/>
            <p:cNvSpPr/>
            <p:nvPr/>
          </p:nvSpPr>
          <p:spPr>
            <a:xfrm>
              <a:off x="7125555" y="1402345"/>
              <a:ext cx="248790" cy="1906628"/>
            </a:xfrm>
            <a:prstGeom prst="rect">
              <a:avLst/>
            </a:prstGeom>
            <a:solidFill>
              <a:srgbClr val="80BD41">
                <a:alpha val="100000"/>
              </a:srgbClr>
            </a:solidFill>
          </p:spPr>
          <p:txBody>
            <a:bodyPr/>
            <a:lstStyle/>
            <a:p/>
          </p:txBody>
        </p:sp>
        <p:sp>
          <p:nvSpPr>
            <p:cNvPr id="66" name="rc66"/>
            <p:cNvSpPr/>
            <p:nvPr/>
          </p:nvSpPr>
          <p:spPr>
            <a:xfrm>
              <a:off x="7401988" y="1276909"/>
              <a:ext cx="248790" cy="2032064"/>
            </a:xfrm>
            <a:prstGeom prst="rect">
              <a:avLst/>
            </a:prstGeom>
            <a:solidFill>
              <a:srgbClr val="80BD41">
                <a:alpha val="100000"/>
              </a:srgbClr>
            </a:solidFill>
          </p:spPr>
          <p:txBody>
            <a:bodyPr/>
            <a:lstStyle/>
            <a:p/>
          </p:txBody>
        </p:sp>
        <p:sp>
          <p:nvSpPr>
            <p:cNvPr id="67" name="rc67"/>
            <p:cNvSpPr/>
            <p:nvPr/>
          </p:nvSpPr>
          <p:spPr>
            <a:xfrm>
              <a:off x="7678422" y="1251821"/>
              <a:ext cx="248790" cy="2057152"/>
            </a:xfrm>
            <a:prstGeom prst="rect">
              <a:avLst/>
            </a:prstGeom>
            <a:solidFill>
              <a:srgbClr val="80BD41">
                <a:alpha val="100000"/>
              </a:srgbClr>
            </a:solidFill>
          </p:spPr>
          <p:txBody>
            <a:bodyPr/>
            <a:lstStyle/>
            <a:p/>
          </p:txBody>
        </p:sp>
        <p:sp>
          <p:nvSpPr>
            <p:cNvPr id="68" name="rc68"/>
            <p:cNvSpPr/>
            <p:nvPr/>
          </p:nvSpPr>
          <p:spPr>
            <a:xfrm>
              <a:off x="7954855" y="1201647"/>
              <a:ext cx="248790" cy="2107326"/>
            </a:xfrm>
            <a:prstGeom prst="rect">
              <a:avLst/>
            </a:prstGeom>
            <a:solidFill>
              <a:srgbClr val="80BD41">
                <a:alpha val="100000"/>
              </a:srgbClr>
            </a:solidFill>
          </p:spPr>
          <p:txBody>
            <a:bodyPr/>
            <a:lstStyle/>
            <a:p/>
          </p:txBody>
        </p:sp>
        <p:sp>
          <p:nvSpPr>
            <p:cNvPr id="69" name="rc69"/>
            <p:cNvSpPr/>
            <p:nvPr/>
          </p:nvSpPr>
          <p:spPr>
            <a:xfrm>
              <a:off x="8231289" y="1126385"/>
              <a:ext cx="248790" cy="2182588"/>
            </a:xfrm>
            <a:prstGeom prst="rect">
              <a:avLst/>
            </a:prstGeom>
            <a:solidFill>
              <a:srgbClr val="80BD41">
                <a:alpha val="100000"/>
              </a:srgbClr>
            </a:solidFill>
          </p:spPr>
          <p:txBody>
            <a:bodyPr/>
            <a:lstStyle/>
            <a:p/>
          </p:txBody>
        </p:sp>
        <p:sp>
          <p:nvSpPr>
            <p:cNvPr id="70" name="rc70"/>
            <p:cNvSpPr/>
            <p:nvPr/>
          </p:nvSpPr>
          <p:spPr>
            <a:xfrm>
              <a:off x="8507722" y="1000949"/>
              <a:ext cx="248790" cy="2308024"/>
            </a:xfrm>
            <a:prstGeom prst="rect">
              <a:avLst/>
            </a:prstGeom>
            <a:solidFill>
              <a:srgbClr val="80BD41">
                <a:alpha val="100000"/>
              </a:srgbClr>
            </a:solidFill>
          </p:spPr>
          <p:txBody>
            <a:bodyPr/>
            <a:lstStyle/>
            <a:p/>
          </p:txBody>
        </p:sp>
        <p:sp>
          <p:nvSpPr>
            <p:cNvPr id="71" name="rc71"/>
            <p:cNvSpPr/>
            <p:nvPr/>
          </p:nvSpPr>
          <p:spPr>
            <a:xfrm>
              <a:off x="8784155" y="975862"/>
              <a:ext cx="248790" cy="2333111"/>
            </a:xfrm>
            <a:prstGeom prst="rect">
              <a:avLst/>
            </a:prstGeom>
            <a:solidFill>
              <a:srgbClr val="80BD41">
                <a:alpha val="100000"/>
              </a:srgbClr>
            </a:solidFill>
          </p:spPr>
          <p:txBody>
            <a:bodyPr/>
            <a:lstStyle/>
            <a:p/>
          </p:txBody>
        </p:sp>
        <p:sp>
          <p:nvSpPr>
            <p:cNvPr id="72" name="rc72"/>
            <p:cNvSpPr/>
            <p:nvPr/>
          </p:nvSpPr>
          <p:spPr>
            <a:xfrm>
              <a:off x="767587" y="2706880"/>
              <a:ext cx="248790" cy="602093"/>
            </a:xfrm>
            <a:prstGeom prst="rect">
              <a:avLst/>
            </a:prstGeom>
            <a:solidFill>
              <a:srgbClr val="1CABE2">
                <a:alpha val="100000"/>
              </a:srgbClr>
            </a:solidFill>
          </p:spPr>
          <p:txBody>
            <a:bodyPr/>
            <a:lstStyle/>
            <a:p/>
          </p:txBody>
        </p:sp>
        <p:sp>
          <p:nvSpPr>
            <p:cNvPr id="73" name="rc73"/>
            <p:cNvSpPr/>
            <p:nvPr/>
          </p:nvSpPr>
          <p:spPr>
            <a:xfrm>
              <a:off x="1044020" y="2606531"/>
              <a:ext cx="248790" cy="702442"/>
            </a:xfrm>
            <a:prstGeom prst="rect">
              <a:avLst/>
            </a:prstGeom>
            <a:solidFill>
              <a:srgbClr val="1CABE2">
                <a:alpha val="100000"/>
              </a:srgbClr>
            </a:solidFill>
          </p:spPr>
          <p:txBody>
            <a:bodyPr/>
            <a:lstStyle/>
            <a:p/>
          </p:txBody>
        </p:sp>
        <p:sp>
          <p:nvSpPr>
            <p:cNvPr id="74" name="rc74"/>
            <p:cNvSpPr/>
            <p:nvPr/>
          </p:nvSpPr>
          <p:spPr>
            <a:xfrm>
              <a:off x="1320454" y="2280397"/>
              <a:ext cx="248790" cy="1028576"/>
            </a:xfrm>
            <a:prstGeom prst="rect">
              <a:avLst/>
            </a:prstGeom>
            <a:solidFill>
              <a:srgbClr val="1CABE2">
                <a:alpha val="100000"/>
              </a:srgbClr>
            </a:solidFill>
          </p:spPr>
          <p:txBody>
            <a:bodyPr/>
            <a:lstStyle/>
            <a:p/>
          </p:txBody>
        </p:sp>
        <p:sp>
          <p:nvSpPr>
            <p:cNvPr id="75" name="rc75"/>
            <p:cNvSpPr/>
            <p:nvPr/>
          </p:nvSpPr>
          <p:spPr>
            <a:xfrm>
              <a:off x="1596887" y="2180049"/>
              <a:ext cx="248790" cy="1128924"/>
            </a:xfrm>
            <a:prstGeom prst="rect">
              <a:avLst/>
            </a:prstGeom>
            <a:solidFill>
              <a:srgbClr val="1CABE2">
                <a:alpha val="100000"/>
              </a:srgbClr>
            </a:solidFill>
          </p:spPr>
          <p:txBody>
            <a:bodyPr/>
            <a:lstStyle/>
            <a:p/>
          </p:txBody>
        </p:sp>
        <p:sp>
          <p:nvSpPr>
            <p:cNvPr id="76" name="rc76"/>
            <p:cNvSpPr/>
            <p:nvPr/>
          </p:nvSpPr>
          <p:spPr>
            <a:xfrm>
              <a:off x="1873321" y="2154961"/>
              <a:ext cx="248790" cy="1154012"/>
            </a:xfrm>
            <a:prstGeom prst="rect">
              <a:avLst/>
            </a:prstGeom>
            <a:solidFill>
              <a:srgbClr val="1CABE2">
                <a:alpha val="100000"/>
              </a:srgbClr>
            </a:solidFill>
          </p:spPr>
          <p:txBody>
            <a:bodyPr/>
            <a:lstStyle/>
            <a:p/>
          </p:txBody>
        </p:sp>
        <p:sp>
          <p:nvSpPr>
            <p:cNvPr id="77" name="rc77"/>
            <p:cNvSpPr/>
            <p:nvPr/>
          </p:nvSpPr>
          <p:spPr>
            <a:xfrm>
              <a:off x="2149754" y="2129874"/>
              <a:ext cx="248790" cy="1179099"/>
            </a:xfrm>
            <a:prstGeom prst="rect">
              <a:avLst/>
            </a:prstGeom>
            <a:solidFill>
              <a:srgbClr val="1CABE2">
                <a:alpha val="100000"/>
              </a:srgbClr>
            </a:solidFill>
          </p:spPr>
          <p:txBody>
            <a:bodyPr/>
            <a:lstStyle/>
            <a:p/>
          </p:txBody>
        </p:sp>
        <p:sp>
          <p:nvSpPr>
            <p:cNvPr id="78" name="rc78"/>
            <p:cNvSpPr/>
            <p:nvPr/>
          </p:nvSpPr>
          <p:spPr>
            <a:xfrm>
              <a:off x="2426187" y="2054612"/>
              <a:ext cx="248790" cy="1254361"/>
            </a:xfrm>
            <a:prstGeom prst="rect">
              <a:avLst/>
            </a:prstGeom>
            <a:solidFill>
              <a:srgbClr val="1CABE2">
                <a:alpha val="100000"/>
              </a:srgbClr>
            </a:solidFill>
          </p:spPr>
          <p:txBody>
            <a:bodyPr/>
            <a:lstStyle/>
            <a:p/>
          </p:txBody>
        </p:sp>
        <p:sp>
          <p:nvSpPr>
            <p:cNvPr id="79" name="rc79"/>
            <p:cNvSpPr/>
            <p:nvPr/>
          </p:nvSpPr>
          <p:spPr>
            <a:xfrm>
              <a:off x="2979054" y="2029525"/>
              <a:ext cx="248790" cy="1279448"/>
            </a:xfrm>
            <a:prstGeom prst="rect">
              <a:avLst/>
            </a:prstGeom>
            <a:solidFill>
              <a:srgbClr val="1CABE2">
                <a:alpha val="100000"/>
              </a:srgbClr>
            </a:solidFill>
          </p:spPr>
          <p:txBody>
            <a:bodyPr/>
            <a:lstStyle/>
            <a:p/>
          </p:txBody>
        </p:sp>
        <p:sp>
          <p:nvSpPr>
            <p:cNvPr id="80" name="rc80"/>
            <p:cNvSpPr/>
            <p:nvPr/>
          </p:nvSpPr>
          <p:spPr>
            <a:xfrm>
              <a:off x="2702621" y="2029525"/>
              <a:ext cx="248790" cy="1279448"/>
            </a:xfrm>
            <a:prstGeom prst="rect">
              <a:avLst/>
            </a:prstGeom>
            <a:solidFill>
              <a:srgbClr val="1CABE2">
                <a:alpha val="100000"/>
              </a:srgbClr>
            </a:solidFill>
          </p:spPr>
          <p:txBody>
            <a:bodyPr/>
            <a:lstStyle/>
            <a:p/>
          </p:txBody>
        </p:sp>
        <p:sp>
          <p:nvSpPr>
            <p:cNvPr id="81" name="rc81"/>
            <p:cNvSpPr/>
            <p:nvPr/>
          </p:nvSpPr>
          <p:spPr>
            <a:xfrm>
              <a:off x="3531921" y="2004438"/>
              <a:ext cx="248790" cy="1304535"/>
            </a:xfrm>
            <a:prstGeom prst="rect">
              <a:avLst/>
            </a:prstGeom>
            <a:solidFill>
              <a:srgbClr val="1CABE2">
                <a:alpha val="100000"/>
              </a:srgbClr>
            </a:solidFill>
          </p:spPr>
          <p:txBody>
            <a:bodyPr/>
            <a:lstStyle/>
            <a:p/>
          </p:txBody>
        </p:sp>
        <p:sp>
          <p:nvSpPr>
            <p:cNvPr id="82" name="rc82"/>
            <p:cNvSpPr/>
            <p:nvPr/>
          </p:nvSpPr>
          <p:spPr>
            <a:xfrm>
              <a:off x="3255488" y="2004438"/>
              <a:ext cx="248790" cy="1304535"/>
            </a:xfrm>
            <a:prstGeom prst="rect">
              <a:avLst/>
            </a:prstGeom>
            <a:solidFill>
              <a:srgbClr val="1CABE2">
                <a:alpha val="100000"/>
              </a:srgbClr>
            </a:solidFill>
          </p:spPr>
          <p:txBody>
            <a:bodyPr/>
            <a:lstStyle/>
            <a:p/>
          </p:txBody>
        </p:sp>
        <p:sp>
          <p:nvSpPr>
            <p:cNvPr id="83" name="rc83"/>
            <p:cNvSpPr/>
            <p:nvPr/>
          </p:nvSpPr>
          <p:spPr>
            <a:xfrm>
              <a:off x="3808354" y="2004438"/>
              <a:ext cx="248790" cy="1304535"/>
            </a:xfrm>
            <a:prstGeom prst="rect">
              <a:avLst/>
            </a:prstGeom>
            <a:solidFill>
              <a:srgbClr val="1CABE2">
                <a:alpha val="100000"/>
              </a:srgbClr>
            </a:solidFill>
          </p:spPr>
          <p:txBody>
            <a:bodyPr/>
            <a:lstStyle/>
            <a:p/>
          </p:txBody>
        </p:sp>
        <p:sp>
          <p:nvSpPr>
            <p:cNvPr id="84" name="rc84"/>
            <p:cNvSpPr/>
            <p:nvPr/>
          </p:nvSpPr>
          <p:spPr>
            <a:xfrm>
              <a:off x="4084788" y="1929176"/>
              <a:ext cx="248790" cy="1379797"/>
            </a:xfrm>
            <a:prstGeom prst="rect">
              <a:avLst/>
            </a:prstGeom>
            <a:solidFill>
              <a:srgbClr val="1CABE2">
                <a:alpha val="100000"/>
              </a:srgbClr>
            </a:solidFill>
          </p:spPr>
          <p:txBody>
            <a:bodyPr/>
            <a:lstStyle/>
            <a:p/>
          </p:txBody>
        </p:sp>
        <p:sp>
          <p:nvSpPr>
            <p:cNvPr id="85" name="rc85"/>
            <p:cNvSpPr/>
            <p:nvPr/>
          </p:nvSpPr>
          <p:spPr>
            <a:xfrm>
              <a:off x="4361221" y="1929176"/>
              <a:ext cx="248790" cy="1379797"/>
            </a:xfrm>
            <a:prstGeom prst="rect">
              <a:avLst/>
            </a:prstGeom>
            <a:solidFill>
              <a:srgbClr val="1CABE2">
                <a:alpha val="100000"/>
              </a:srgbClr>
            </a:solidFill>
          </p:spPr>
          <p:txBody>
            <a:bodyPr/>
            <a:lstStyle/>
            <a:p/>
          </p:txBody>
        </p:sp>
        <p:sp>
          <p:nvSpPr>
            <p:cNvPr id="86" name="rc86"/>
            <p:cNvSpPr/>
            <p:nvPr/>
          </p:nvSpPr>
          <p:spPr>
            <a:xfrm>
              <a:off x="4637655" y="1803740"/>
              <a:ext cx="248790" cy="1505233"/>
            </a:xfrm>
            <a:prstGeom prst="rect">
              <a:avLst/>
            </a:prstGeom>
            <a:solidFill>
              <a:srgbClr val="1CABE2">
                <a:alpha val="100000"/>
              </a:srgbClr>
            </a:solidFill>
          </p:spPr>
          <p:txBody>
            <a:bodyPr/>
            <a:lstStyle/>
            <a:p/>
          </p:txBody>
        </p:sp>
        <p:sp>
          <p:nvSpPr>
            <p:cNvPr id="87" name="rc87"/>
            <p:cNvSpPr/>
            <p:nvPr/>
          </p:nvSpPr>
          <p:spPr>
            <a:xfrm>
              <a:off x="5190521" y="1778653"/>
              <a:ext cx="248790" cy="1530320"/>
            </a:xfrm>
            <a:prstGeom prst="rect">
              <a:avLst/>
            </a:prstGeom>
            <a:solidFill>
              <a:srgbClr val="1CABE2">
                <a:alpha val="100000"/>
              </a:srgbClr>
            </a:solidFill>
          </p:spPr>
          <p:txBody>
            <a:bodyPr/>
            <a:lstStyle/>
            <a:p/>
          </p:txBody>
        </p:sp>
        <p:sp>
          <p:nvSpPr>
            <p:cNvPr id="88" name="rc88"/>
            <p:cNvSpPr/>
            <p:nvPr/>
          </p:nvSpPr>
          <p:spPr>
            <a:xfrm>
              <a:off x="4914088" y="1778653"/>
              <a:ext cx="248790" cy="1530320"/>
            </a:xfrm>
            <a:prstGeom prst="rect">
              <a:avLst/>
            </a:prstGeom>
            <a:solidFill>
              <a:srgbClr val="1CABE2">
                <a:alpha val="100000"/>
              </a:srgbClr>
            </a:solidFill>
          </p:spPr>
          <p:txBody>
            <a:bodyPr/>
            <a:lstStyle/>
            <a:p/>
          </p:txBody>
        </p:sp>
        <p:sp>
          <p:nvSpPr>
            <p:cNvPr id="89" name="rc89"/>
            <p:cNvSpPr/>
            <p:nvPr/>
          </p:nvSpPr>
          <p:spPr>
            <a:xfrm>
              <a:off x="5466955" y="1728479"/>
              <a:ext cx="248790" cy="1580494"/>
            </a:xfrm>
            <a:prstGeom prst="rect">
              <a:avLst/>
            </a:prstGeom>
            <a:solidFill>
              <a:srgbClr val="1CABE2">
                <a:alpha val="100000"/>
              </a:srgbClr>
            </a:solidFill>
          </p:spPr>
          <p:txBody>
            <a:bodyPr/>
            <a:lstStyle/>
            <a:p/>
          </p:txBody>
        </p:sp>
        <p:sp>
          <p:nvSpPr>
            <p:cNvPr id="90" name="rc90"/>
            <p:cNvSpPr/>
            <p:nvPr/>
          </p:nvSpPr>
          <p:spPr>
            <a:xfrm>
              <a:off x="6296255" y="1678304"/>
              <a:ext cx="248790" cy="1630669"/>
            </a:xfrm>
            <a:prstGeom prst="rect">
              <a:avLst/>
            </a:prstGeom>
            <a:solidFill>
              <a:srgbClr val="1CABE2">
                <a:alpha val="100000"/>
              </a:srgbClr>
            </a:solidFill>
          </p:spPr>
          <p:txBody>
            <a:bodyPr/>
            <a:lstStyle/>
            <a:p/>
          </p:txBody>
        </p:sp>
        <p:sp>
          <p:nvSpPr>
            <p:cNvPr id="91" name="rc91"/>
            <p:cNvSpPr/>
            <p:nvPr/>
          </p:nvSpPr>
          <p:spPr>
            <a:xfrm>
              <a:off x="6019821" y="1678304"/>
              <a:ext cx="248790" cy="1630669"/>
            </a:xfrm>
            <a:prstGeom prst="rect">
              <a:avLst/>
            </a:prstGeom>
            <a:solidFill>
              <a:srgbClr val="1CABE2">
                <a:alpha val="100000"/>
              </a:srgbClr>
            </a:solidFill>
          </p:spPr>
          <p:txBody>
            <a:bodyPr/>
            <a:lstStyle/>
            <a:p/>
          </p:txBody>
        </p:sp>
        <p:sp>
          <p:nvSpPr>
            <p:cNvPr id="92" name="rc92"/>
            <p:cNvSpPr/>
            <p:nvPr/>
          </p:nvSpPr>
          <p:spPr>
            <a:xfrm>
              <a:off x="5743388" y="1678304"/>
              <a:ext cx="248790" cy="1630669"/>
            </a:xfrm>
            <a:prstGeom prst="rect">
              <a:avLst/>
            </a:prstGeom>
            <a:solidFill>
              <a:srgbClr val="1CABE2">
                <a:alpha val="100000"/>
              </a:srgbClr>
            </a:solidFill>
          </p:spPr>
          <p:txBody>
            <a:bodyPr/>
            <a:lstStyle/>
            <a:p/>
          </p:txBody>
        </p:sp>
        <p:sp>
          <p:nvSpPr>
            <p:cNvPr id="93" name="rc93"/>
            <p:cNvSpPr/>
            <p:nvPr/>
          </p:nvSpPr>
          <p:spPr>
            <a:xfrm>
              <a:off x="6572688" y="1552868"/>
              <a:ext cx="248790" cy="1756105"/>
            </a:xfrm>
            <a:prstGeom prst="rect">
              <a:avLst/>
            </a:prstGeom>
            <a:solidFill>
              <a:srgbClr val="80BD41">
                <a:alpha val="100000"/>
              </a:srgbClr>
            </a:solidFill>
          </p:spPr>
          <p:txBody>
            <a:bodyPr/>
            <a:lstStyle/>
            <a:p/>
          </p:txBody>
        </p:sp>
        <p:sp>
          <p:nvSpPr>
            <p:cNvPr id="94" name="rc94"/>
            <p:cNvSpPr/>
            <p:nvPr/>
          </p:nvSpPr>
          <p:spPr>
            <a:xfrm>
              <a:off x="6849122" y="1527781"/>
              <a:ext cx="248790" cy="1781192"/>
            </a:xfrm>
            <a:prstGeom prst="rect">
              <a:avLst/>
            </a:prstGeom>
            <a:solidFill>
              <a:srgbClr val="80BD41">
                <a:alpha val="100000"/>
              </a:srgbClr>
            </a:solidFill>
          </p:spPr>
          <p:txBody>
            <a:bodyPr/>
            <a:lstStyle/>
            <a:p/>
          </p:txBody>
        </p:sp>
        <p:sp>
          <p:nvSpPr>
            <p:cNvPr id="95" name="rc95"/>
            <p:cNvSpPr/>
            <p:nvPr/>
          </p:nvSpPr>
          <p:spPr>
            <a:xfrm>
              <a:off x="7125555" y="1402345"/>
              <a:ext cx="248790" cy="1906628"/>
            </a:xfrm>
            <a:prstGeom prst="rect">
              <a:avLst/>
            </a:prstGeom>
            <a:solidFill>
              <a:srgbClr val="80BD41">
                <a:alpha val="100000"/>
              </a:srgbClr>
            </a:solidFill>
          </p:spPr>
          <p:txBody>
            <a:bodyPr/>
            <a:lstStyle/>
            <a:p/>
          </p:txBody>
        </p:sp>
        <p:sp>
          <p:nvSpPr>
            <p:cNvPr id="96" name="rc96"/>
            <p:cNvSpPr/>
            <p:nvPr/>
          </p:nvSpPr>
          <p:spPr>
            <a:xfrm>
              <a:off x="7401988" y="1276909"/>
              <a:ext cx="248790" cy="2032064"/>
            </a:xfrm>
            <a:prstGeom prst="rect">
              <a:avLst/>
            </a:prstGeom>
            <a:solidFill>
              <a:srgbClr val="80BD41">
                <a:alpha val="100000"/>
              </a:srgbClr>
            </a:solidFill>
          </p:spPr>
          <p:txBody>
            <a:bodyPr/>
            <a:lstStyle/>
            <a:p/>
          </p:txBody>
        </p:sp>
        <p:sp>
          <p:nvSpPr>
            <p:cNvPr id="97" name="rc97"/>
            <p:cNvSpPr/>
            <p:nvPr/>
          </p:nvSpPr>
          <p:spPr>
            <a:xfrm>
              <a:off x="7678422" y="1251821"/>
              <a:ext cx="248790" cy="2057152"/>
            </a:xfrm>
            <a:prstGeom prst="rect">
              <a:avLst/>
            </a:prstGeom>
            <a:solidFill>
              <a:srgbClr val="80BD41">
                <a:alpha val="100000"/>
              </a:srgbClr>
            </a:solidFill>
          </p:spPr>
          <p:txBody>
            <a:bodyPr/>
            <a:lstStyle/>
            <a:p/>
          </p:txBody>
        </p:sp>
        <p:sp>
          <p:nvSpPr>
            <p:cNvPr id="98" name="rc98"/>
            <p:cNvSpPr/>
            <p:nvPr/>
          </p:nvSpPr>
          <p:spPr>
            <a:xfrm>
              <a:off x="7954855" y="1201647"/>
              <a:ext cx="248790" cy="2107326"/>
            </a:xfrm>
            <a:prstGeom prst="rect">
              <a:avLst/>
            </a:prstGeom>
            <a:solidFill>
              <a:srgbClr val="80BD41">
                <a:alpha val="100000"/>
              </a:srgbClr>
            </a:solidFill>
          </p:spPr>
          <p:txBody>
            <a:bodyPr/>
            <a:lstStyle/>
            <a:p/>
          </p:txBody>
        </p:sp>
        <p:sp>
          <p:nvSpPr>
            <p:cNvPr id="99" name="rc99"/>
            <p:cNvSpPr/>
            <p:nvPr/>
          </p:nvSpPr>
          <p:spPr>
            <a:xfrm>
              <a:off x="8231289" y="1126385"/>
              <a:ext cx="248790" cy="2182588"/>
            </a:xfrm>
            <a:prstGeom prst="rect">
              <a:avLst/>
            </a:prstGeom>
            <a:solidFill>
              <a:srgbClr val="80BD41">
                <a:alpha val="100000"/>
              </a:srgbClr>
            </a:solidFill>
          </p:spPr>
          <p:txBody>
            <a:bodyPr/>
            <a:lstStyle/>
            <a:p/>
          </p:txBody>
        </p:sp>
        <p:sp>
          <p:nvSpPr>
            <p:cNvPr id="100" name="rc100"/>
            <p:cNvSpPr/>
            <p:nvPr/>
          </p:nvSpPr>
          <p:spPr>
            <a:xfrm>
              <a:off x="8507722" y="1000949"/>
              <a:ext cx="248790" cy="2308024"/>
            </a:xfrm>
            <a:prstGeom prst="rect">
              <a:avLst/>
            </a:prstGeom>
            <a:solidFill>
              <a:srgbClr val="80BD41">
                <a:alpha val="100000"/>
              </a:srgbClr>
            </a:solidFill>
          </p:spPr>
          <p:txBody>
            <a:bodyPr/>
            <a:lstStyle/>
            <a:p/>
          </p:txBody>
        </p:sp>
        <p:sp>
          <p:nvSpPr>
            <p:cNvPr id="101" name="rc101"/>
            <p:cNvSpPr/>
            <p:nvPr/>
          </p:nvSpPr>
          <p:spPr>
            <a:xfrm>
              <a:off x="8784155" y="975862"/>
              <a:ext cx="248790" cy="2333111"/>
            </a:xfrm>
            <a:prstGeom prst="rect">
              <a:avLst/>
            </a:prstGeom>
            <a:solidFill>
              <a:srgbClr val="80BD41">
                <a:alpha val="100000"/>
              </a:srgbClr>
            </a:solidFill>
          </p:spPr>
          <p:txBody>
            <a:bodyPr/>
            <a:lstStyle/>
            <a:p/>
          </p:txBody>
        </p:sp>
        <p:sp>
          <p:nvSpPr>
            <p:cNvPr id="102" name="pg102"/>
            <p:cNvSpPr/>
            <p:nvPr/>
          </p:nvSpPr>
          <p:spPr>
            <a:xfrm>
              <a:off x="1842757" y="3306053"/>
              <a:ext cx="2920" cy="2920"/>
            </a:xfrm>
            <a:custGeom>
              <a:avLst/>
              <a:pathLst>
                <a:path w="2920" h="2920">
                  <a:moveTo>
                    <a:pt x="2920" y="0"/>
                  </a:moveTo>
                  <a:lnTo>
                    <a:pt x="2920" y="2920"/>
                  </a:lnTo>
                  <a:lnTo>
                    <a:pt x="0" y="29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70167" y="3233463"/>
              <a:ext cx="75509" cy="75509"/>
            </a:xfrm>
            <a:custGeom>
              <a:avLst/>
              <a:pathLst>
                <a:path w="75509" h="75509">
                  <a:moveTo>
                    <a:pt x="75509" y="0"/>
                  </a:moveTo>
                  <a:lnTo>
                    <a:pt x="75509" y="7258"/>
                  </a:lnTo>
                  <a:lnTo>
                    <a:pt x="7258" y="75509"/>
                  </a:lnTo>
                  <a:lnTo>
                    <a:pt x="0" y="75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97578" y="3160874"/>
              <a:ext cx="148099" cy="148099"/>
            </a:xfrm>
            <a:custGeom>
              <a:avLst/>
              <a:pathLst>
                <a:path w="148099" h="148099">
                  <a:moveTo>
                    <a:pt x="148099" y="0"/>
                  </a:moveTo>
                  <a:lnTo>
                    <a:pt x="148099" y="7258"/>
                  </a:lnTo>
                  <a:lnTo>
                    <a:pt x="7258" y="148099"/>
                  </a:lnTo>
                  <a:lnTo>
                    <a:pt x="0" y="1480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24988" y="3088285"/>
              <a:ext cx="220688" cy="220688"/>
            </a:xfrm>
            <a:custGeom>
              <a:avLst/>
              <a:pathLst>
                <a:path w="220688" h="220688">
                  <a:moveTo>
                    <a:pt x="220688" y="0"/>
                  </a:moveTo>
                  <a:lnTo>
                    <a:pt x="220688" y="7258"/>
                  </a:lnTo>
                  <a:lnTo>
                    <a:pt x="7258" y="220688"/>
                  </a:lnTo>
                  <a:lnTo>
                    <a:pt x="0" y="220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596887" y="3015695"/>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596887" y="2943106"/>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596887" y="2870516"/>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596887" y="2797927"/>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596887" y="2725338"/>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596887" y="2652748"/>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596887" y="2580159"/>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596887" y="2507569"/>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596887" y="2434980"/>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596887" y="2362391"/>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596887" y="2289801"/>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596887" y="2217212"/>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596887" y="2180049"/>
              <a:ext cx="220622" cy="220622"/>
            </a:xfrm>
            <a:custGeom>
              <a:avLst/>
              <a:pathLst>
                <a:path w="220622" h="220622">
                  <a:moveTo>
                    <a:pt x="213364" y="0"/>
                  </a:moveTo>
                  <a:lnTo>
                    <a:pt x="220622" y="0"/>
                  </a:lnTo>
                  <a:lnTo>
                    <a:pt x="0" y="220622"/>
                  </a:lnTo>
                  <a:lnTo>
                    <a:pt x="0" y="213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596887" y="2180049"/>
              <a:ext cx="148033" cy="148033"/>
            </a:xfrm>
            <a:custGeom>
              <a:avLst/>
              <a:pathLst>
                <a:path w="148033" h="148033">
                  <a:moveTo>
                    <a:pt x="140774" y="0"/>
                  </a:moveTo>
                  <a:lnTo>
                    <a:pt x="148033" y="0"/>
                  </a:lnTo>
                  <a:lnTo>
                    <a:pt x="0" y="148033"/>
                  </a:lnTo>
                  <a:lnTo>
                    <a:pt x="0" y="1407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596887" y="2180049"/>
              <a:ext cx="75444" cy="75444"/>
            </a:xfrm>
            <a:custGeom>
              <a:avLst/>
              <a:pathLst>
                <a:path w="75444" h="75444">
                  <a:moveTo>
                    <a:pt x="68185" y="0"/>
                  </a:moveTo>
                  <a:lnTo>
                    <a:pt x="75444" y="0"/>
                  </a:lnTo>
                  <a:lnTo>
                    <a:pt x="0" y="75444"/>
                  </a:lnTo>
                  <a:lnTo>
                    <a:pt x="0" y="68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596887" y="2180049"/>
              <a:ext cx="2854" cy="2854"/>
            </a:xfrm>
            <a:custGeom>
              <a:avLst/>
              <a:pathLst>
                <a:path w="2854" h="2854">
                  <a:moveTo>
                    <a:pt x="0" y="2854"/>
                  </a:moveTo>
                  <a:lnTo>
                    <a:pt x="0" y="0"/>
                  </a:lnTo>
                  <a:lnTo>
                    <a:pt x="285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60525" y="3247388"/>
              <a:ext cx="61585" cy="61585"/>
            </a:xfrm>
            <a:custGeom>
              <a:avLst/>
              <a:pathLst>
                <a:path w="61585" h="61585">
                  <a:moveTo>
                    <a:pt x="61585" y="0"/>
                  </a:moveTo>
                  <a:lnTo>
                    <a:pt x="61585" y="7258"/>
                  </a:lnTo>
                  <a:lnTo>
                    <a:pt x="7258" y="61585"/>
                  </a:lnTo>
                  <a:lnTo>
                    <a:pt x="0" y="615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987935" y="3174798"/>
              <a:ext cx="134175" cy="134175"/>
            </a:xfrm>
            <a:custGeom>
              <a:avLst/>
              <a:pathLst>
                <a:path w="134175" h="134175">
                  <a:moveTo>
                    <a:pt x="134175" y="0"/>
                  </a:moveTo>
                  <a:lnTo>
                    <a:pt x="134175" y="7258"/>
                  </a:lnTo>
                  <a:lnTo>
                    <a:pt x="7258" y="134175"/>
                  </a:lnTo>
                  <a:lnTo>
                    <a:pt x="0" y="1341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915346" y="3102209"/>
              <a:ext cx="206764" cy="206764"/>
            </a:xfrm>
            <a:custGeom>
              <a:avLst/>
              <a:pathLst>
                <a:path w="206764" h="206764">
                  <a:moveTo>
                    <a:pt x="206764" y="0"/>
                  </a:moveTo>
                  <a:lnTo>
                    <a:pt x="206764" y="7258"/>
                  </a:lnTo>
                  <a:lnTo>
                    <a:pt x="7258" y="206764"/>
                  </a:lnTo>
                  <a:lnTo>
                    <a:pt x="0" y="2067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873321" y="3029619"/>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873321" y="2957030"/>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873321" y="2884441"/>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873321" y="2811851"/>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873321" y="2739262"/>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73321" y="2666672"/>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73321" y="2594083"/>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73321" y="2521494"/>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73321" y="2448904"/>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73321" y="2376315"/>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73321" y="2303726"/>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73321" y="2231136"/>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73321" y="2158547"/>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73321" y="2154961"/>
              <a:ext cx="187045" cy="187045"/>
            </a:xfrm>
            <a:custGeom>
              <a:avLst/>
              <a:pathLst>
                <a:path w="187045" h="187045">
                  <a:moveTo>
                    <a:pt x="179786" y="0"/>
                  </a:moveTo>
                  <a:lnTo>
                    <a:pt x="187045" y="0"/>
                  </a:lnTo>
                  <a:lnTo>
                    <a:pt x="0" y="187045"/>
                  </a:lnTo>
                  <a:lnTo>
                    <a:pt x="0" y="179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73321" y="2154961"/>
              <a:ext cx="114455" cy="114455"/>
            </a:xfrm>
            <a:custGeom>
              <a:avLst/>
              <a:pathLst>
                <a:path w="114455" h="114455">
                  <a:moveTo>
                    <a:pt x="107196" y="0"/>
                  </a:moveTo>
                  <a:lnTo>
                    <a:pt x="114455" y="0"/>
                  </a:lnTo>
                  <a:lnTo>
                    <a:pt x="0" y="114455"/>
                  </a:lnTo>
                  <a:lnTo>
                    <a:pt x="0" y="1071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73321" y="2154961"/>
              <a:ext cx="41866" cy="41866"/>
            </a:xfrm>
            <a:custGeom>
              <a:avLst/>
              <a:pathLst>
                <a:path w="41866" h="41866">
                  <a:moveTo>
                    <a:pt x="34607" y="0"/>
                  </a:moveTo>
                  <a:lnTo>
                    <a:pt x="41866" y="0"/>
                  </a:lnTo>
                  <a:lnTo>
                    <a:pt x="0" y="41866"/>
                  </a:lnTo>
                  <a:lnTo>
                    <a:pt x="0" y="346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641240" y="3275236"/>
              <a:ext cx="33737" cy="33737"/>
            </a:xfrm>
            <a:custGeom>
              <a:avLst/>
              <a:pathLst>
                <a:path w="33737" h="33737">
                  <a:moveTo>
                    <a:pt x="33737" y="0"/>
                  </a:moveTo>
                  <a:lnTo>
                    <a:pt x="33737" y="7258"/>
                  </a:lnTo>
                  <a:lnTo>
                    <a:pt x="7258" y="33737"/>
                  </a:lnTo>
                  <a:lnTo>
                    <a:pt x="0" y="33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568651" y="3202647"/>
              <a:ext cx="106326" cy="106326"/>
            </a:xfrm>
            <a:custGeom>
              <a:avLst/>
              <a:pathLst>
                <a:path w="106326" h="106326">
                  <a:moveTo>
                    <a:pt x="106326" y="0"/>
                  </a:moveTo>
                  <a:lnTo>
                    <a:pt x="106326" y="7258"/>
                  </a:lnTo>
                  <a:lnTo>
                    <a:pt x="7258" y="106326"/>
                  </a:lnTo>
                  <a:lnTo>
                    <a:pt x="0" y="1063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96061" y="3130057"/>
              <a:ext cx="178916" cy="178916"/>
            </a:xfrm>
            <a:custGeom>
              <a:avLst/>
              <a:pathLst>
                <a:path w="178916" h="178916">
                  <a:moveTo>
                    <a:pt x="178916" y="0"/>
                  </a:moveTo>
                  <a:lnTo>
                    <a:pt x="178916" y="7258"/>
                  </a:lnTo>
                  <a:lnTo>
                    <a:pt x="7258" y="178916"/>
                  </a:lnTo>
                  <a:lnTo>
                    <a:pt x="0" y="1789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6187" y="3057468"/>
              <a:ext cx="248790" cy="251505"/>
            </a:xfrm>
            <a:custGeom>
              <a:avLst/>
              <a:pathLst>
                <a:path w="248790" h="251505">
                  <a:moveTo>
                    <a:pt x="248790" y="0"/>
                  </a:moveTo>
                  <a:lnTo>
                    <a:pt x="248790" y="7258"/>
                  </a:lnTo>
                  <a:lnTo>
                    <a:pt x="4543" y="251505"/>
                  </a:lnTo>
                  <a:lnTo>
                    <a:pt x="0" y="251505"/>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6187" y="2984878"/>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6187" y="2912289"/>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6187" y="2839700"/>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6187" y="2767110"/>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6187" y="2694521"/>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6187" y="2621931"/>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6187" y="2549342"/>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6187" y="2476753"/>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6187" y="2404163"/>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6187" y="2331574"/>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6187" y="2258984"/>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6187" y="2186395"/>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426187" y="2113806"/>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426187" y="2054612"/>
              <a:ext cx="242652" cy="242652"/>
            </a:xfrm>
            <a:custGeom>
              <a:avLst/>
              <a:pathLst>
                <a:path w="242652" h="242652">
                  <a:moveTo>
                    <a:pt x="235393" y="0"/>
                  </a:moveTo>
                  <a:lnTo>
                    <a:pt x="242652" y="0"/>
                  </a:lnTo>
                  <a:lnTo>
                    <a:pt x="0" y="242652"/>
                  </a:lnTo>
                  <a:lnTo>
                    <a:pt x="0" y="235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426187" y="2054612"/>
              <a:ext cx="170063" cy="170063"/>
            </a:xfrm>
            <a:custGeom>
              <a:avLst/>
              <a:pathLst>
                <a:path w="170063" h="170063">
                  <a:moveTo>
                    <a:pt x="162804" y="0"/>
                  </a:moveTo>
                  <a:lnTo>
                    <a:pt x="170063" y="0"/>
                  </a:lnTo>
                  <a:lnTo>
                    <a:pt x="0" y="170063"/>
                  </a:lnTo>
                  <a:lnTo>
                    <a:pt x="0" y="1628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426187" y="2054612"/>
              <a:ext cx="97474" cy="97474"/>
            </a:xfrm>
            <a:custGeom>
              <a:avLst/>
              <a:pathLst>
                <a:path w="97474" h="97474">
                  <a:moveTo>
                    <a:pt x="90215" y="0"/>
                  </a:moveTo>
                  <a:lnTo>
                    <a:pt x="97474" y="0"/>
                  </a:lnTo>
                  <a:lnTo>
                    <a:pt x="0" y="97474"/>
                  </a:lnTo>
                  <a:lnTo>
                    <a:pt x="0" y="902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426187" y="2054612"/>
              <a:ext cx="24884" cy="24884"/>
            </a:xfrm>
            <a:custGeom>
              <a:avLst/>
              <a:pathLst>
                <a:path w="24884" h="24884">
                  <a:moveTo>
                    <a:pt x="17625" y="0"/>
                  </a:moveTo>
                  <a:lnTo>
                    <a:pt x="24884" y="0"/>
                  </a:lnTo>
                  <a:lnTo>
                    <a:pt x="0" y="24884"/>
                  </a:lnTo>
                  <a:lnTo>
                    <a:pt x="0" y="17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21955" y="3303084"/>
              <a:ext cx="5889" cy="5889"/>
            </a:xfrm>
            <a:custGeom>
              <a:avLst/>
              <a:pathLst>
                <a:path w="5889" h="5889">
                  <a:moveTo>
                    <a:pt x="5889" y="0"/>
                  </a:moveTo>
                  <a:lnTo>
                    <a:pt x="5889" y="5889"/>
                  </a:lnTo>
                  <a:lnTo>
                    <a:pt x="0" y="5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149366" y="3230495"/>
              <a:ext cx="78478" cy="78478"/>
            </a:xfrm>
            <a:custGeom>
              <a:avLst/>
              <a:pathLst>
                <a:path w="78478" h="78478">
                  <a:moveTo>
                    <a:pt x="78478" y="0"/>
                  </a:moveTo>
                  <a:lnTo>
                    <a:pt x="78478" y="7258"/>
                  </a:lnTo>
                  <a:lnTo>
                    <a:pt x="7258" y="78478"/>
                  </a:lnTo>
                  <a:lnTo>
                    <a:pt x="0" y="784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076776" y="3157906"/>
              <a:ext cx="151067" cy="151067"/>
            </a:xfrm>
            <a:custGeom>
              <a:avLst/>
              <a:pathLst>
                <a:path w="151067" h="151067">
                  <a:moveTo>
                    <a:pt x="151067" y="0"/>
                  </a:moveTo>
                  <a:lnTo>
                    <a:pt x="151067" y="7258"/>
                  </a:lnTo>
                  <a:lnTo>
                    <a:pt x="7258" y="151067"/>
                  </a:lnTo>
                  <a:lnTo>
                    <a:pt x="0" y="1510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004187" y="3085316"/>
              <a:ext cx="223657" cy="223657"/>
            </a:xfrm>
            <a:custGeom>
              <a:avLst/>
              <a:pathLst>
                <a:path w="223657" h="223657">
                  <a:moveTo>
                    <a:pt x="223657" y="0"/>
                  </a:moveTo>
                  <a:lnTo>
                    <a:pt x="223657" y="7258"/>
                  </a:lnTo>
                  <a:lnTo>
                    <a:pt x="7258" y="223657"/>
                  </a:lnTo>
                  <a:lnTo>
                    <a:pt x="0" y="223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79054" y="3012727"/>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79054" y="2940137"/>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79054" y="2867548"/>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79054" y="2794959"/>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979054" y="2722369"/>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79054" y="2649780"/>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979054" y="2577190"/>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979054" y="2504601"/>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979054" y="2432012"/>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979054" y="2359422"/>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979054" y="2286833"/>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79054" y="2214243"/>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79054" y="2141654"/>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79054" y="2069065"/>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79054" y="2029525"/>
              <a:ext cx="222999" cy="222999"/>
            </a:xfrm>
            <a:custGeom>
              <a:avLst/>
              <a:pathLst>
                <a:path w="222999" h="222999">
                  <a:moveTo>
                    <a:pt x="215740" y="0"/>
                  </a:moveTo>
                  <a:lnTo>
                    <a:pt x="222999" y="0"/>
                  </a:lnTo>
                  <a:lnTo>
                    <a:pt x="0" y="222999"/>
                  </a:lnTo>
                  <a:lnTo>
                    <a:pt x="0" y="2157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979054" y="2029525"/>
              <a:ext cx="150409" cy="150409"/>
            </a:xfrm>
            <a:custGeom>
              <a:avLst/>
              <a:pathLst>
                <a:path w="150409" h="150409">
                  <a:moveTo>
                    <a:pt x="143150" y="0"/>
                  </a:moveTo>
                  <a:lnTo>
                    <a:pt x="150409" y="0"/>
                  </a:lnTo>
                  <a:lnTo>
                    <a:pt x="0" y="150409"/>
                  </a:lnTo>
                  <a:lnTo>
                    <a:pt x="0" y="1431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979054" y="2029525"/>
              <a:ext cx="77820" cy="77820"/>
            </a:xfrm>
            <a:custGeom>
              <a:avLst/>
              <a:pathLst>
                <a:path w="77820" h="77820">
                  <a:moveTo>
                    <a:pt x="70561" y="0"/>
                  </a:moveTo>
                  <a:lnTo>
                    <a:pt x="77820" y="0"/>
                  </a:lnTo>
                  <a:lnTo>
                    <a:pt x="0" y="77820"/>
                  </a:lnTo>
                  <a:lnTo>
                    <a:pt x="0" y="705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979054" y="2029525"/>
              <a:ext cx="5230" cy="5230"/>
            </a:xfrm>
            <a:custGeom>
              <a:avLst/>
              <a:pathLst>
                <a:path w="5230" h="5230">
                  <a:moveTo>
                    <a:pt x="0" y="5230"/>
                  </a:moveTo>
                  <a:lnTo>
                    <a:pt x="0" y="0"/>
                  </a:lnTo>
                  <a:lnTo>
                    <a:pt x="5230"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931598" y="3289160"/>
              <a:ext cx="19813" cy="19813"/>
            </a:xfrm>
            <a:custGeom>
              <a:avLst/>
              <a:pathLst>
                <a:path w="19813" h="19813">
                  <a:moveTo>
                    <a:pt x="19813" y="0"/>
                  </a:moveTo>
                  <a:lnTo>
                    <a:pt x="19813" y="7258"/>
                  </a:lnTo>
                  <a:lnTo>
                    <a:pt x="7258" y="19813"/>
                  </a:lnTo>
                  <a:lnTo>
                    <a:pt x="0" y="19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859008" y="3216571"/>
              <a:ext cx="92402" cy="92402"/>
            </a:xfrm>
            <a:custGeom>
              <a:avLst/>
              <a:pathLst>
                <a:path w="92402" h="92402">
                  <a:moveTo>
                    <a:pt x="92402" y="0"/>
                  </a:moveTo>
                  <a:lnTo>
                    <a:pt x="92402" y="7258"/>
                  </a:lnTo>
                  <a:lnTo>
                    <a:pt x="7258" y="92402"/>
                  </a:lnTo>
                  <a:lnTo>
                    <a:pt x="0" y="92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786419" y="3143981"/>
              <a:ext cx="164992" cy="164992"/>
            </a:xfrm>
            <a:custGeom>
              <a:avLst/>
              <a:pathLst>
                <a:path w="164992" h="164992">
                  <a:moveTo>
                    <a:pt x="164992" y="0"/>
                  </a:moveTo>
                  <a:lnTo>
                    <a:pt x="164992" y="7258"/>
                  </a:lnTo>
                  <a:lnTo>
                    <a:pt x="7258" y="164992"/>
                  </a:lnTo>
                  <a:lnTo>
                    <a:pt x="0" y="164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713829" y="3071392"/>
              <a:ext cx="237581" cy="237581"/>
            </a:xfrm>
            <a:custGeom>
              <a:avLst/>
              <a:pathLst>
                <a:path w="237581" h="237581">
                  <a:moveTo>
                    <a:pt x="237581" y="0"/>
                  </a:moveTo>
                  <a:lnTo>
                    <a:pt x="237581" y="7258"/>
                  </a:lnTo>
                  <a:lnTo>
                    <a:pt x="7258" y="237581"/>
                  </a:lnTo>
                  <a:lnTo>
                    <a:pt x="0" y="2375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702621" y="2998803"/>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702621" y="2926213"/>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702621" y="2853624"/>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702621" y="2781034"/>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702621" y="2708445"/>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702621" y="2635856"/>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702621" y="2563266"/>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702621" y="2490677"/>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702621" y="2418087"/>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702621" y="2345498"/>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702621" y="2272909"/>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702621" y="2200319"/>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702621" y="2127730"/>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702621" y="2055141"/>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702621" y="2029525"/>
              <a:ext cx="209074" cy="209074"/>
            </a:xfrm>
            <a:custGeom>
              <a:avLst/>
              <a:pathLst>
                <a:path w="209074" h="209074">
                  <a:moveTo>
                    <a:pt x="201815" y="0"/>
                  </a:moveTo>
                  <a:lnTo>
                    <a:pt x="209074" y="0"/>
                  </a:lnTo>
                  <a:lnTo>
                    <a:pt x="0" y="209074"/>
                  </a:lnTo>
                  <a:lnTo>
                    <a:pt x="0" y="2018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702621" y="2029525"/>
              <a:ext cx="136485" cy="136485"/>
            </a:xfrm>
            <a:custGeom>
              <a:avLst/>
              <a:pathLst>
                <a:path w="136485" h="136485">
                  <a:moveTo>
                    <a:pt x="129226" y="0"/>
                  </a:moveTo>
                  <a:lnTo>
                    <a:pt x="136485" y="0"/>
                  </a:lnTo>
                  <a:lnTo>
                    <a:pt x="0" y="136485"/>
                  </a:lnTo>
                  <a:lnTo>
                    <a:pt x="0" y="1292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702621" y="2029525"/>
              <a:ext cx="63896" cy="63896"/>
            </a:xfrm>
            <a:custGeom>
              <a:avLst/>
              <a:pathLst>
                <a:path w="63896" h="63896">
                  <a:moveTo>
                    <a:pt x="56637" y="0"/>
                  </a:moveTo>
                  <a:lnTo>
                    <a:pt x="63896" y="0"/>
                  </a:lnTo>
                  <a:lnTo>
                    <a:pt x="0" y="63896"/>
                  </a:lnTo>
                  <a:lnTo>
                    <a:pt x="0" y="566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730081" y="3258343"/>
              <a:ext cx="50630" cy="50630"/>
            </a:xfrm>
            <a:custGeom>
              <a:avLst/>
              <a:pathLst>
                <a:path w="50630" h="50630">
                  <a:moveTo>
                    <a:pt x="50630" y="0"/>
                  </a:moveTo>
                  <a:lnTo>
                    <a:pt x="50630" y="7258"/>
                  </a:lnTo>
                  <a:lnTo>
                    <a:pt x="7258" y="50630"/>
                  </a:lnTo>
                  <a:lnTo>
                    <a:pt x="0" y="506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657492" y="3185754"/>
              <a:ext cx="123219" cy="123219"/>
            </a:xfrm>
            <a:custGeom>
              <a:avLst/>
              <a:pathLst>
                <a:path w="123219" h="123219">
                  <a:moveTo>
                    <a:pt x="123219" y="0"/>
                  </a:moveTo>
                  <a:lnTo>
                    <a:pt x="123219" y="7258"/>
                  </a:lnTo>
                  <a:lnTo>
                    <a:pt x="7258" y="123219"/>
                  </a:lnTo>
                  <a:lnTo>
                    <a:pt x="0" y="1232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84902" y="3113165"/>
              <a:ext cx="195808" cy="195808"/>
            </a:xfrm>
            <a:custGeom>
              <a:avLst/>
              <a:pathLst>
                <a:path w="195808" h="195808">
                  <a:moveTo>
                    <a:pt x="195808" y="0"/>
                  </a:moveTo>
                  <a:lnTo>
                    <a:pt x="195808" y="7258"/>
                  </a:lnTo>
                  <a:lnTo>
                    <a:pt x="7258" y="195808"/>
                  </a:lnTo>
                  <a:lnTo>
                    <a:pt x="0" y="1958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31921" y="3040575"/>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31921" y="2967986"/>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31921" y="2895396"/>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31921" y="2822807"/>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31921" y="2750218"/>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31921" y="2677628"/>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31921" y="2605039"/>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31921" y="2532449"/>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31921" y="2459860"/>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31921" y="2387271"/>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31921" y="2314681"/>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31921" y="2242092"/>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31921" y="2169502"/>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31921" y="2096913"/>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31921" y="2024324"/>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31921" y="2004438"/>
              <a:ext cx="203345" cy="203345"/>
            </a:xfrm>
            <a:custGeom>
              <a:avLst/>
              <a:pathLst>
                <a:path w="203345" h="203345">
                  <a:moveTo>
                    <a:pt x="196086" y="0"/>
                  </a:moveTo>
                  <a:lnTo>
                    <a:pt x="203345" y="0"/>
                  </a:lnTo>
                  <a:lnTo>
                    <a:pt x="0" y="203345"/>
                  </a:lnTo>
                  <a:lnTo>
                    <a:pt x="0" y="1960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31921" y="2004438"/>
              <a:ext cx="130755" cy="130755"/>
            </a:xfrm>
            <a:custGeom>
              <a:avLst/>
              <a:pathLst>
                <a:path w="130755" h="130755">
                  <a:moveTo>
                    <a:pt x="123496" y="0"/>
                  </a:moveTo>
                  <a:lnTo>
                    <a:pt x="130755" y="0"/>
                  </a:lnTo>
                  <a:lnTo>
                    <a:pt x="0" y="130755"/>
                  </a:lnTo>
                  <a:lnTo>
                    <a:pt x="0" y="123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31921" y="2004438"/>
              <a:ext cx="58166" cy="58166"/>
            </a:xfrm>
            <a:custGeom>
              <a:avLst/>
              <a:pathLst>
                <a:path w="58166" h="58166">
                  <a:moveTo>
                    <a:pt x="50907" y="0"/>
                  </a:moveTo>
                  <a:lnTo>
                    <a:pt x="58166" y="0"/>
                  </a:lnTo>
                  <a:lnTo>
                    <a:pt x="0" y="58166"/>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10796" y="3286192"/>
              <a:ext cx="22781" cy="22781"/>
            </a:xfrm>
            <a:custGeom>
              <a:avLst/>
              <a:pathLst>
                <a:path w="22781" h="22781">
                  <a:moveTo>
                    <a:pt x="22781" y="0"/>
                  </a:moveTo>
                  <a:lnTo>
                    <a:pt x="22781" y="7258"/>
                  </a:lnTo>
                  <a:lnTo>
                    <a:pt x="7258" y="22781"/>
                  </a:lnTo>
                  <a:lnTo>
                    <a:pt x="0" y="227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238207" y="3213602"/>
              <a:ext cx="95371" cy="95371"/>
            </a:xfrm>
            <a:custGeom>
              <a:avLst/>
              <a:pathLst>
                <a:path w="95371" h="95371">
                  <a:moveTo>
                    <a:pt x="95371" y="0"/>
                  </a:moveTo>
                  <a:lnTo>
                    <a:pt x="95371" y="7258"/>
                  </a:lnTo>
                  <a:lnTo>
                    <a:pt x="7258" y="95371"/>
                  </a:lnTo>
                  <a:lnTo>
                    <a:pt x="0" y="953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165617" y="3141013"/>
              <a:ext cx="167960" cy="167960"/>
            </a:xfrm>
            <a:custGeom>
              <a:avLst/>
              <a:pathLst>
                <a:path w="167960" h="167960">
                  <a:moveTo>
                    <a:pt x="167960" y="0"/>
                  </a:moveTo>
                  <a:lnTo>
                    <a:pt x="167960" y="7258"/>
                  </a:lnTo>
                  <a:lnTo>
                    <a:pt x="7258" y="167960"/>
                  </a:lnTo>
                  <a:lnTo>
                    <a:pt x="0" y="1679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093028" y="3068424"/>
              <a:ext cx="240549" cy="240549"/>
            </a:xfrm>
            <a:custGeom>
              <a:avLst/>
              <a:pathLst>
                <a:path w="240549" h="240549">
                  <a:moveTo>
                    <a:pt x="240549" y="0"/>
                  </a:moveTo>
                  <a:lnTo>
                    <a:pt x="240549" y="7258"/>
                  </a:lnTo>
                  <a:lnTo>
                    <a:pt x="7258" y="240549"/>
                  </a:lnTo>
                  <a:lnTo>
                    <a:pt x="0" y="2405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084788" y="2995834"/>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084788" y="2923245"/>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084788" y="2850655"/>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084788" y="2778066"/>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084788" y="2705477"/>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084788" y="2632887"/>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084788" y="2560298"/>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084788" y="2487708"/>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084788" y="2415119"/>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084788" y="2342530"/>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084788" y="2269940"/>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084788" y="2197351"/>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084788" y="2124761"/>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084788" y="2052172"/>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084788" y="1979583"/>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084788" y="1929176"/>
              <a:ext cx="233865" cy="233865"/>
            </a:xfrm>
            <a:custGeom>
              <a:avLst/>
              <a:pathLst>
                <a:path w="233865" h="233865">
                  <a:moveTo>
                    <a:pt x="226607" y="0"/>
                  </a:moveTo>
                  <a:lnTo>
                    <a:pt x="233865" y="0"/>
                  </a:lnTo>
                  <a:lnTo>
                    <a:pt x="0" y="233865"/>
                  </a:lnTo>
                  <a:lnTo>
                    <a:pt x="0" y="2266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084788" y="1929176"/>
              <a:ext cx="161276" cy="161276"/>
            </a:xfrm>
            <a:custGeom>
              <a:avLst/>
              <a:pathLst>
                <a:path w="161276" h="161276">
                  <a:moveTo>
                    <a:pt x="154017" y="0"/>
                  </a:moveTo>
                  <a:lnTo>
                    <a:pt x="161276" y="0"/>
                  </a:lnTo>
                  <a:lnTo>
                    <a:pt x="0" y="161276"/>
                  </a:lnTo>
                  <a:lnTo>
                    <a:pt x="0" y="1540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084788" y="1929176"/>
              <a:ext cx="88687" cy="88687"/>
            </a:xfrm>
            <a:custGeom>
              <a:avLst/>
              <a:pathLst>
                <a:path w="88687" h="88687">
                  <a:moveTo>
                    <a:pt x="81428" y="0"/>
                  </a:moveTo>
                  <a:lnTo>
                    <a:pt x="88687" y="0"/>
                  </a:lnTo>
                  <a:lnTo>
                    <a:pt x="0" y="88687"/>
                  </a:lnTo>
                  <a:lnTo>
                    <a:pt x="0" y="814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084788" y="1929176"/>
              <a:ext cx="16097" cy="16097"/>
            </a:xfrm>
            <a:custGeom>
              <a:avLst/>
              <a:pathLst>
                <a:path w="16097" h="16097">
                  <a:moveTo>
                    <a:pt x="8838" y="0"/>
                  </a:moveTo>
                  <a:lnTo>
                    <a:pt x="16097" y="0"/>
                  </a:lnTo>
                  <a:lnTo>
                    <a:pt x="0" y="16097"/>
                  </a:lnTo>
                  <a:lnTo>
                    <a:pt x="0" y="88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18922" y="3241451"/>
              <a:ext cx="67522" cy="67522"/>
            </a:xfrm>
            <a:custGeom>
              <a:avLst/>
              <a:pathLst>
                <a:path w="67522" h="67522">
                  <a:moveTo>
                    <a:pt x="67522" y="0"/>
                  </a:moveTo>
                  <a:lnTo>
                    <a:pt x="67522" y="7258"/>
                  </a:lnTo>
                  <a:lnTo>
                    <a:pt x="7258" y="67522"/>
                  </a:lnTo>
                  <a:lnTo>
                    <a:pt x="0" y="675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746333" y="3168861"/>
              <a:ext cx="140112" cy="140112"/>
            </a:xfrm>
            <a:custGeom>
              <a:avLst/>
              <a:pathLst>
                <a:path w="140112" h="140112">
                  <a:moveTo>
                    <a:pt x="140112" y="0"/>
                  </a:moveTo>
                  <a:lnTo>
                    <a:pt x="140112" y="7258"/>
                  </a:lnTo>
                  <a:lnTo>
                    <a:pt x="7258" y="140112"/>
                  </a:lnTo>
                  <a:lnTo>
                    <a:pt x="0" y="1401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73743" y="3096272"/>
              <a:ext cx="212701" cy="212701"/>
            </a:xfrm>
            <a:custGeom>
              <a:avLst/>
              <a:pathLst>
                <a:path w="212701" h="212701">
                  <a:moveTo>
                    <a:pt x="212701" y="0"/>
                  </a:moveTo>
                  <a:lnTo>
                    <a:pt x="212701" y="7258"/>
                  </a:lnTo>
                  <a:lnTo>
                    <a:pt x="7258" y="212701"/>
                  </a:lnTo>
                  <a:lnTo>
                    <a:pt x="0" y="212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37655" y="3023683"/>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37655" y="2951093"/>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37655" y="2878504"/>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37655" y="2805914"/>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37655" y="2733325"/>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37655" y="2660736"/>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37655" y="2588146"/>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37655" y="2515557"/>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37655" y="2442967"/>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37655" y="2370378"/>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37655" y="2297789"/>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37655" y="2225199"/>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37655" y="2152610"/>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37655" y="2080020"/>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37655" y="2007431"/>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637655" y="1934842"/>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637655" y="1862252"/>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637655" y="1803740"/>
              <a:ext cx="241971" cy="241971"/>
            </a:xfrm>
            <a:custGeom>
              <a:avLst/>
              <a:pathLst>
                <a:path w="241971" h="241971">
                  <a:moveTo>
                    <a:pt x="234712" y="0"/>
                  </a:moveTo>
                  <a:lnTo>
                    <a:pt x="241971" y="0"/>
                  </a:lnTo>
                  <a:lnTo>
                    <a:pt x="0" y="241971"/>
                  </a:lnTo>
                  <a:lnTo>
                    <a:pt x="0" y="2347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637655" y="1803740"/>
              <a:ext cx="169382" cy="169382"/>
            </a:xfrm>
            <a:custGeom>
              <a:avLst/>
              <a:pathLst>
                <a:path w="169382" h="169382">
                  <a:moveTo>
                    <a:pt x="162123" y="0"/>
                  </a:moveTo>
                  <a:lnTo>
                    <a:pt x="169382" y="0"/>
                  </a:lnTo>
                  <a:lnTo>
                    <a:pt x="0" y="169382"/>
                  </a:lnTo>
                  <a:lnTo>
                    <a:pt x="0" y="1621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637655" y="1803740"/>
              <a:ext cx="96792" cy="96792"/>
            </a:xfrm>
            <a:custGeom>
              <a:avLst/>
              <a:pathLst>
                <a:path w="96792" h="96792">
                  <a:moveTo>
                    <a:pt x="89533" y="0"/>
                  </a:moveTo>
                  <a:lnTo>
                    <a:pt x="96792" y="0"/>
                  </a:lnTo>
                  <a:lnTo>
                    <a:pt x="0" y="96792"/>
                  </a:lnTo>
                  <a:lnTo>
                    <a:pt x="0" y="895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637655" y="1803740"/>
              <a:ext cx="24203" cy="24203"/>
            </a:xfrm>
            <a:custGeom>
              <a:avLst/>
              <a:pathLst>
                <a:path w="24203" h="24203">
                  <a:moveTo>
                    <a:pt x="16944" y="0"/>
                  </a:moveTo>
                  <a:lnTo>
                    <a:pt x="24203" y="0"/>
                  </a:lnTo>
                  <a:lnTo>
                    <a:pt x="0" y="24203"/>
                  </a:lnTo>
                  <a:lnTo>
                    <a:pt x="0" y="169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399637" y="3269299"/>
              <a:ext cx="39674" cy="39674"/>
            </a:xfrm>
            <a:custGeom>
              <a:avLst/>
              <a:pathLst>
                <a:path w="39674" h="39674">
                  <a:moveTo>
                    <a:pt x="39674" y="0"/>
                  </a:moveTo>
                  <a:lnTo>
                    <a:pt x="39674" y="7258"/>
                  </a:lnTo>
                  <a:lnTo>
                    <a:pt x="7258" y="39674"/>
                  </a:lnTo>
                  <a:lnTo>
                    <a:pt x="0" y="396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327048" y="3196710"/>
              <a:ext cx="112263" cy="112263"/>
            </a:xfrm>
            <a:custGeom>
              <a:avLst/>
              <a:pathLst>
                <a:path w="112263" h="112263">
                  <a:moveTo>
                    <a:pt x="112263" y="0"/>
                  </a:moveTo>
                  <a:lnTo>
                    <a:pt x="112263" y="7258"/>
                  </a:lnTo>
                  <a:lnTo>
                    <a:pt x="7258" y="112263"/>
                  </a:lnTo>
                  <a:lnTo>
                    <a:pt x="0" y="1122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254458" y="3124120"/>
              <a:ext cx="184853" cy="184853"/>
            </a:xfrm>
            <a:custGeom>
              <a:avLst/>
              <a:pathLst>
                <a:path w="184853" h="184853">
                  <a:moveTo>
                    <a:pt x="184853" y="0"/>
                  </a:moveTo>
                  <a:lnTo>
                    <a:pt x="184853" y="7258"/>
                  </a:lnTo>
                  <a:lnTo>
                    <a:pt x="7258" y="184853"/>
                  </a:lnTo>
                  <a:lnTo>
                    <a:pt x="0" y="1848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190521" y="3051531"/>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190521" y="2978942"/>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190521" y="2906352"/>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190521" y="2833763"/>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190521" y="2761173"/>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190521" y="2688584"/>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190521" y="2615995"/>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190521" y="2543405"/>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190521" y="2470816"/>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190521" y="2398226"/>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190521" y="2325637"/>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190521" y="2253048"/>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190521" y="2180458"/>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190521" y="2107869"/>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190521" y="2035279"/>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190521" y="1962690"/>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190521" y="1890101"/>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190521" y="1817511"/>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190521" y="1778653"/>
              <a:ext cx="222317" cy="222317"/>
            </a:xfrm>
            <a:custGeom>
              <a:avLst/>
              <a:pathLst>
                <a:path w="222317" h="222317">
                  <a:moveTo>
                    <a:pt x="215058" y="0"/>
                  </a:moveTo>
                  <a:lnTo>
                    <a:pt x="222317" y="0"/>
                  </a:lnTo>
                  <a:lnTo>
                    <a:pt x="0" y="222317"/>
                  </a:lnTo>
                  <a:lnTo>
                    <a:pt x="0" y="2150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190521" y="1778653"/>
              <a:ext cx="149728" cy="149728"/>
            </a:xfrm>
            <a:custGeom>
              <a:avLst/>
              <a:pathLst>
                <a:path w="149728" h="149728">
                  <a:moveTo>
                    <a:pt x="142469" y="0"/>
                  </a:moveTo>
                  <a:lnTo>
                    <a:pt x="149728" y="0"/>
                  </a:lnTo>
                  <a:lnTo>
                    <a:pt x="0" y="149728"/>
                  </a:lnTo>
                  <a:lnTo>
                    <a:pt x="0" y="1424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190521" y="1778653"/>
              <a:ext cx="77139" cy="77139"/>
            </a:xfrm>
            <a:custGeom>
              <a:avLst/>
              <a:pathLst>
                <a:path w="77139" h="77139">
                  <a:moveTo>
                    <a:pt x="69880" y="0"/>
                  </a:moveTo>
                  <a:lnTo>
                    <a:pt x="77139" y="0"/>
                  </a:lnTo>
                  <a:lnTo>
                    <a:pt x="0" y="77139"/>
                  </a:lnTo>
                  <a:lnTo>
                    <a:pt x="0" y="698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190521" y="1778653"/>
              <a:ext cx="4549" cy="4549"/>
            </a:xfrm>
            <a:custGeom>
              <a:avLst/>
              <a:pathLst>
                <a:path w="4549" h="4549">
                  <a:moveTo>
                    <a:pt x="0" y="4549"/>
                  </a:moveTo>
                  <a:lnTo>
                    <a:pt x="0" y="0"/>
                  </a:lnTo>
                  <a:lnTo>
                    <a:pt x="4549"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689995" y="3283223"/>
              <a:ext cx="25750" cy="25750"/>
            </a:xfrm>
            <a:custGeom>
              <a:avLst/>
              <a:pathLst>
                <a:path w="25750" h="25750">
                  <a:moveTo>
                    <a:pt x="25750" y="0"/>
                  </a:moveTo>
                  <a:lnTo>
                    <a:pt x="25750" y="7258"/>
                  </a:lnTo>
                  <a:lnTo>
                    <a:pt x="7258" y="25750"/>
                  </a:lnTo>
                  <a:lnTo>
                    <a:pt x="0" y="257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617405" y="3210634"/>
              <a:ext cx="98339" cy="98339"/>
            </a:xfrm>
            <a:custGeom>
              <a:avLst/>
              <a:pathLst>
                <a:path w="98339" h="98339">
                  <a:moveTo>
                    <a:pt x="98339" y="0"/>
                  </a:moveTo>
                  <a:lnTo>
                    <a:pt x="98339" y="7258"/>
                  </a:lnTo>
                  <a:lnTo>
                    <a:pt x="7258" y="98339"/>
                  </a:lnTo>
                  <a:lnTo>
                    <a:pt x="0" y="983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544816" y="3138045"/>
              <a:ext cx="170928" cy="170928"/>
            </a:xfrm>
            <a:custGeom>
              <a:avLst/>
              <a:pathLst>
                <a:path w="170928" h="170928">
                  <a:moveTo>
                    <a:pt x="170928" y="0"/>
                  </a:moveTo>
                  <a:lnTo>
                    <a:pt x="170928" y="7258"/>
                  </a:lnTo>
                  <a:lnTo>
                    <a:pt x="7258" y="170928"/>
                  </a:lnTo>
                  <a:lnTo>
                    <a:pt x="0" y="1709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472227" y="3065455"/>
              <a:ext cx="243518" cy="243518"/>
            </a:xfrm>
            <a:custGeom>
              <a:avLst/>
              <a:pathLst>
                <a:path w="243518" h="243518">
                  <a:moveTo>
                    <a:pt x="243518" y="0"/>
                  </a:moveTo>
                  <a:lnTo>
                    <a:pt x="243518" y="7258"/>
                  </a:lnTo>
                  <a:lnTo>
                    <a:pt x="7258" y="243518"/>
                  </a:lnTo>
                  <a:lnTo>
                    <a:pt x="0" y="2435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466955" y="2992866"/>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466955" y="2920276"/>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466955" y="2847687"/>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466955" y="2775098"/>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466955" y="2702508"/>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466955" y="2629919"/>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466955" y="2557329"/>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466955" y="2484740"/>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466955" y="2412151"/>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466955" y="2339561"/>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466955" y="2266972"/>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466955" y="2194382"/>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466955" y="2121793"/>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466955" y="2049204"/>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466955" y="1976614"/>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466955" y="1904025"/>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466955" y="1831435"/>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466955" y="1758846"/>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466955" y="1728479"/>
              <a:ext cx="213827" cy="213827"/>
            </a:xfrm>
            <a:custGeom>
              <a:avLst/>
              <a:pathLst>
                <a:path w="213827" h="213827">
                  <a:moveTo>
                    <a:pt x="206568" y="0"/>
                  </a:moveTo>
                  <a:lnTo>
                    <a:pt x="213827" y="0"/>
                  </a:lnTo>
                  <a:lnTo>
                    <a:pt x="0" y="213827"/>
                  </a:lnTo>
                  <a:lnTo>
                    <a:pt x="0" y="2065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466955" y="1728479"/>
              <a:ext cx="141237" cy="141237"/>
            </a:xfrm>
            <a:custGeom>
              <a:avLst/>
              <a:pathLst>
                <a:path w="141237" h="141237">
                  <a:moveTo>
                    <a:pt x="133978" y="0"/>
                  </a:moveTo>
                  <a:lnTo>
                    <a:pt x="141237" y="0"/>
                  </a:lnTo>
                  <a:lnTo>
                    <a:pt x="0" y="141237"/>
                  </a:lnTo>
                  <a:lnTo>
                    <a:pt x="0" y="1339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466955" y="1728479"/>
              <a:ext cx="68648" cy="68648"/>
            </a:xfrm>
            <a:custGeom>
              <a:avLst/>
              <a:pathLst>
                <a:path w="68648" h="68648">
                  <a:moveTo>
                    <a:pt x="61389" y="0"/>
                  </a:moveTo>
                  <a:lnTo>
                    <a:pt x="68648" y="0"/>
                  </a:lnTo>
                  <a:lnTo>
                    <a:pt x="0" y="68648"/>
                  </a:lnTo>
                  <a:lnTo>
                    <a:pt x="0" y="613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6488478" y="3252407"/>
              <a:ext cx="56566" cy="56566"/>
            </a:xfrm>
            <a:custGeom>
              <a:avLst/>
              <a:pathLst>
                <a:path w="56566" h="56566">
                  <a:moveTo>
                    <a:pt x="56566" y="0"/>
                  </a:moveTo>
                  <a:lnTo>
                    <a:pt x="56566" y="7258"/>
                  </a:lnTo>
                  <a:lnTo>
                    <a:pt x="7258" y="56566"/>
                  </a:lnTo>
                  <a:lnTo>
                    <a:pt x="0" y="565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6415889" y="3179817"/>
              <a:ext cx="129156" cy="129156"/>
            </a:xfrm>
            <a:custGeom>
              <a:avLst/>
              <a:pathLst>
                <a:path w="129156" h="129156">
                  <a:moveTo>
                    <a:pt x="129156" y="0"/>
                  </a:moveTo>
                  <a:lnTo>
                    <a:pt x="129156" y="7258"/>
                  </a:lnTo>
                  <a:lnTo>
                    <a:pt x="7258" y="129156"/>
                  </a:lnTo>
                  <a:lnTo>
                    <a:pt x="0" y="1291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6343299" y="3107228"/>
              <a:ext cx="201745" cy="201745"/>
            </a:xfrm>
            <a:custGeom>
              <a:avLst/>
              <a:pathLst>
                <a:path w="201745" h="201745">
                  <a:moveTo>
                    <a:pt x="201745" y="0"/>
                  </a:moveTo>
                  <a:lnTo>
                    <a:pt x="201745" y="7258"/>
                  </a:lnTo>
                  <a:lnTo>
                    <a:pt x="7258" y="201745"/>
                  </a:lnTo>
                  <a:lnTo>
                    <a:pt x="0" y="2017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6296255" y="3034638"/>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6296255" y="2962049"/>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6296255" y="2889460"/>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6296255" y="2816870"/>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6296255" y="2744281"/>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6296255" y="2671691"/>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6296255" y="2599102"/>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6296255" y="2526513"/>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6296255" y="2453923"/>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6296255" y="2381334"/>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6296255" y="2308744"/>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6296255" y="2236155"/>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6296255" y="2163566"/>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296255" y="2090976"/>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296255" y="2018387"/>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296255" y="1945797"/>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296255" y="1873208"/>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296255" y="1800619"/>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296255" y="1728029"/>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6296255" y="1678304"/>
              <a:ext cx="233184" cy="233184"/>
            </a:xfrm>
            <a:custGeom>
              <a:avLst/>
              <a:pathLst>
                <a:path w="233184" h="233184">
                  <a:moveTo>
                    <a:pt x="225925" y="0"/>
                  </a:moveTo>
                  <a:lnTo>
                    <a:pt x="233184" y="0"/>
                  </a:lnTo>
                  <a:lnTo>
                    <a:pt x="0" y="233184"/>
                  </a:lnTo>
                  <a:lnTo>
                    <a:pt x="0" y="22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6296255" y="1678304"/>
              <a:ext cx="160595" cy="160595"/>
            </a:xfrm>
            <a:custGeom>
              <a:avLst/>
              <a:pathLst>
                <a:path w="160595" h="160595">
                  <a:moveTo>
                    <a:pt x="153336" y="0"/>
                  </a:moveTo>
                  <a:lnTo>
                    <a:pt x="160595" y="0"/>
                  </a:lnTo>
                  <a:lnTo>
                    <a:pt x="0" y="160595"/>
                  </a:lnTo>
                  <a:lnTo>
                    <a:pt x="0" y="1533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6296255" y="1678304"/>
              <a:ext cx="88005" cy="88005"/>
            </a:xfrm>
            <a:custGeom>
              <a:avLst/>
              <a:pathLst>
                <a:path w="88005" h="88005">
                  <a:moveTo>
                    <a:pt x="80747" y="0"/>
                  </a:moveTo>
                  <a:lnTo>
                    <a:pt x="88005" y="0"/>
                  </a:lnTo>
                  <a:lnTo>
                    <a:pt x="0" y="88005"/>
                  </a:lnTo>
                  <a:lnTo>
                    <a:pt x="0" y="807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6296255" y="1678304"/>
              <a:ext cx="15416" cy="15416"/>
            </a:xfrm>
            <a:custGeom>
              <a:avLst/>
              <a:pathLst>
                <a:path w="15416" h="15416">
                  <a:moveTo>
                    <a:pt x="8157" y="0"/>
                  </a:moveTo>
                  <a:lnTo>
                    <a:pt x="15416" y="0"/>
                  </a:lnTo>
                  <a:lnTo>
                    <a:pt x="0" y="15416"/>
                  </a:lnTo>
                  <a:lnTo>
                    <a:pt x="0" y="81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6778836" y="3266331"/>
              <a:ext cx="42642" cy="42642"/>
            </a:xfrm>
            <a:custGeom>
              <a:avLst/>
              <a:pathLst>
                <a:path w="42642" h="42642">
                  <a:moveTo>
                    <a:pt x="42642" y="0"/>
                  </a:moveTo>
                  <a:lnTo>
                    <a:pt x="42642" y="7258"/>
                  </a:lnTo>
                  <a:lnTo>
                    <a:pt x="7258" y="42642"/>
                  </a:lnTo>
                  <a:lnTo>
                    <a:pt x="0" y="426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6706246" y="3193741"/>
              <a:ext cx="115232" cy="115232"/>
            </a:xfrm>
            <a:custGeom>
              <a:avLst/>
              <a:pathLst>
                <a:path w="115232" h="115232">
                  <a:moveTo>
                    <a:pt x="115232" y="0"/>
                  </a:moveTo>
                  <a:lnTo>
                    <a:pt x="115232" y="7258"/>
                  </a:lnTo>
                  <a:lnTo>
                    <a:pt x="7258" y="115232"/>
                  </a:lnTo>
                  <a:lnTo>
                    <a:pt x="0" y="115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6633657" y="3121152"/>
              <a:ext cx="187821" cy="187821"/>
            </a:xfrm>
            <a:custGeom>
              <a:avLst/>
              <a:pathLst>
                <a:path w="187821" h="187821">
                  <a:moveTo>
                    <a:pt x="187821" y="0"/>
                  </a:moveTo>
                  <a:lnTo>
                    <a:pt x="187821" y="7258"/>
                  </a:lnTo>
                  <a:lnTo>
                    <a:pt x="7258" y="187821"/>
                  </a:lnTo>
                  <a:lnTo>
                    <a:pt x="0" y="1878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6572688" y="3048563"/>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6572688" y="2975973"/>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6572688" y="2903384"/>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6572688" y="2830794"/>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6572688" y="2758205"/>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6572688" y="2685616"/>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6572688" y="2613026"/>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6572688" y="2540437"/>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6572688" y="2467847"/>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6572688" y="2395258"/>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6572688" y="2322669"/>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6572688" y="2250079"/>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6572688" y="2177490"/>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6572688" y="2104900"/>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6572688" y="2032311"/>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6572688" y="1959722"/>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6572688" y="1887132"/>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6572688" y="1814543"/>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6572688" y="1741953"/>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pg371"/>
            <p:cNvSpPr/>
            <p:nvPr/>
          </p:nvSpPr>
          <p:spPr>
            <a:xfrm>
              <a:off x="6572688" y="1669364"/>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2" name="pg372"/>
            <p:cNvSpPr/>
            <p:nvPr/>
          </p:nvSpPr>
          <p:spPr>
            <a:xfrm>
              <a:off x="6572688" y="1596775"/>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3" name="pg373"/>
            <p:cNvSpPr/>
            <p:nvPr/>
          </p:nvSpPr>
          <p:spPr>
            <a:xfrm>
              <a:off x="6572688" y="1552868"/>
              <a:ext cx="227366" cy="227366"/>
            </a:xfrm>
            <a:custGeom>
              <a:avLst/>
              <a:pathLst>
                <a:path w="227366" h="227366">
                  <a:moveTo>
                    <a:pt x="220107" y="0"/>
                  </a:moveTo>
                  <a:lnTo>
                    <a:pt x="227366" y="0"/>
                  </a:lnTo>
                  <a:lnTo>
                    <a:pt x="0" y="227366"/>
                  </a:lnTo>
                  <a:lnTo>
                    <a:pt x="0" y="2201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4" name="pg374"/>
            <p:cNvSpPr/>
            <p:nvPr/>
          </p:nvSpPr>
          <p:spPr>
            <a:xfrm>
              <a:off x="6572688" y="1552868"/>
              <a:ext cx="154776" cy="154776"/>
            </a:xfrm>
            <a:custGeom>
              <a:avLst/>
              <a:pathLst>
                <a:path w="154776" h="154776">
                  <a:moveTo>
                    <a:pt x="147517" y="0"/>
                  </a:moveTo>
                  <a:lnTo>
                    <a:pt x="154776" y="0"/>
                  </a:lnTo>
                  <a:lnTo>
                    <a:pt x="0" y="154776"/>
                  </a:lnTo>
                  <a:lnTo>
                    <a:pt x="0" y="1475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5" name="pg375"/>
            <p:cNvSpPr/>
            <p:nvPr/>
          </p:nvSpPr>
          <p:spPr>
            <a:xfrm>
              <a:off x="6572688" y="1552868"/>
              <a:ext cx="82187" cy="82187"/>
            </a:xfrm>
            <a:custGeom>
              <a:avLst/>
              <a:pathLst>
                <a:path w="82187" h="82187">
                  <a:moveTo>
                    <a:pt x="74928" y="0"/>
                  </a:moveTo>
                  <a:lnTo>
                    <a:pt x="82187" y="0"/>
                  </a:lnTo>
                  <a:lnTo>
                    <a:pt x="0" y="82187"/>
                  </a:lnTo>
                  <a:lnTo>
                    <a:pt x="0" y="749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6" name="pg376"/>
            <p:cNvSpPr/>
            <p:nvPr/>
          </p:nvSpPr>
          <p:spPr>
            <a:xfrm>
              <a:off x="6572688" y="1552868"/>
              <a:ext cx="9598" cy="9598"/>
            </a:xfrm>
            <a:custGeom>
              <a:avLst/>
              <a:pathLst>
                <a:path w="9598" h="9598">
                  <a:moveTo>
                    <a:pt x="2339" y="0"/>
                  </a:moveTo>
                  <a:lnTo>
                    <a:pt x="9598" y="0"/>
                  </a:lnTo>
                  <a:lnTo>
                    <a:pt x="0" y="9598"/>
                  </a:lnTo>
                  <a:lnTo>
                    <a:pt x="0" y="23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7069193" y="3280255"/>
              <a:ext cx="28718" cy="28718"/>
            </a:xfrm>
            <a:custGeom>
              <a:avLst/>
              <a:pathLst>
                <a:path w="28718" h="28718">
                  <a:moveTo>
                    <a:pt x="28718" y="0"/>
                  </a:moveTo>
                  <a:lnTo>
                    <a:pt x="28718" y="7258"/>
                  </a:lnTo>
                  <a:lnTo>
                    <a:pt x="7258" y="28718"/>
                  </a:lnTo>
                  <a:lnTo>
                    <a:pt x="0" y="28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pg378"/>
            <p:cNvSpPr/>
            <p:nvPr/>
          </p:nvSpPr>
          <p:spPr>
            <a:xfrm>
              <a:off x="6996604" y="3207666"/>
              <a:ext cx="101307" cy="101307"/>
            </a:xfrm>
            <a:custGeom>
              <a:avLst/>
              <a:pathLst>
                <a:path w="101307" h="101307">
                  <a:moveTo>
                    <a:pt x="101307" y="0"/>
                  </a:moveTo>
                  <a:lnTo>
                    <a:pt x="101307" y="7258"/>
                  </a:lnTo>
                  <a:lnTo>
                    <a:pt x="7258" y="101307"/>
                  </a:lnTo>
                  <a:lnTo>
                    <a:pt x="0" y="101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9" name="pg379"/>
            <p:cNvSpPr/>
            <p:nvPr/>
          </p:nvSpPr>
          <p:spPr>
            <a:xfrm>
              <a:off x="6924014" y="3135076"/>
              <a:ext cx="173897" cy="173897"/>
            </a:xfrm>
            <a:custGeom>
              <a:avLst/>
              <a:pathLst>
                <a:path w="173897" h="173897">
                  <a:moveTo>
                    <a:pt x="173897" y="0"/>
                  </a:moveTo>
                  <a:lnTo>
                    <a:pt x="173897" y="7258"/>
                  </a:lnTo>
                  <a:lnTo>
                    <a:pt x="7258" y="173897"/>
                  </a:lnTo>
                  <a:lnTo>
                    <a:pt x="0" y="1738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0" name="pg380"/>
            <p:cNvSpPr/>
            <p:nvPr/>
          </p:nvSpPr>
          <p:spPr>
            <a:xfrm>
              <a:off x="6851425" y="3062487"/>
              <a:ext cx="246486" cy="246486"/>
            </a:xfrm>
            <a:custGeom>
              <a:avLst/>
              <a:pathLst>
                <a:path w="246486" h="246486">
                  <a:moveTo>
                    <a:pt x="246486" y="0"/>
                  </a:moveTo>
                  <a:lnTo>
                    <a:pt x="246486" y="7258"/>
                  </a:lnTo>
                  <a:lnTo>
                    <a:pt x="7258" y="246486"/>
                  </a:lnTo>
                  <a:lnTo>
                    <a:pt x="0" y="2464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1" name="pg381"/>
            <p:cNvSpPr/>
            <p:nvPr/>
          </p:nvSpPr>
          <p:spPr>
            <a:xfrm>
              <a:off x="6849122" y="2989897"/>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2" name="pg382"/>
            <p:cNvSpPr/>
            <p:nvPr/>
          </p:nvSpPr>
          <p:spPr>
            <a:xfrm>
              <a:off x="6849122" y="2917308"/>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3" name="pg383"/>
            <p:cNvSpPr/>
            <p:nvPr/>
          </p:nvSpPr>
          <p:spPr>
            <a:xfrm>
              <a:off x="6849122" y="2844719"/>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4" name="pg384"/>
            <p:cNvSpPr/>
            <p:nvPr/>
          </p:nvSpPr>
          <p:spPr>
            <a:xfrm>
              <a:off x="6849122" y="2772129"/>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5" name="pg385"/>
            <p:cNvSpPr/>
            <p:nvPr/>
          </p:nvSpPr>
          <p:spPr>
            <a:xfrm>
              <a:off x="6849122" y="2699540"/>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6" name="pg386"/>
            <p:cNvSpPr/>
            <p:nvPr/>
          </p:nvSpPr>
          <p:spPr>
            <a:xfrm>
              <a:off x="6849122" y="2626950"/>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7" name="pg387"/>
            <p:cNvSpPr/>
            <p:nvPr/>
          </p:nvSpPr>
          <p:spPr>
            <a:xfrm>
              <a:off x="6849122" y="2554361"/>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8" name="pg388"/>
            <p:cNvSpPr/>
            <p:nvPr/>
          </p:nvSpPr>
          <p:spPr>
            <a:xfrm>
              <a:off x="6849122" y="2481772"/>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9" name="pg389"/>
            <p:cNvSpPr/>
            <p:nvPr/>
          </p:nvSpPr>
          <p:spPr>
            <a:xfrm>
              <a:off x="6849122" y="2409182"/>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0" name="pg390"/>
            <p:cNvSpPr/>
            <p:nvPr/>
          </p:nvSpPr>
          <p:spPr>
            <a:xfrm>
              <a:off x="6849122" y="2336593"/>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1" name="pg391"/>
            <p:cNvSpPr/>
            <p:nvPr/>
          </p:nvSpPr>
          <p:spPr>
            <a:xfrm>
              <a:off x="6849122" y="2264003"/>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2" name="pg392"/>
            <p:cNvSpPr/>
            <p:nvPr/>
          </p:nvSpPr>
          <p:spPr>
            <a:xfrm>
              <a:off x="6849122" y="2191414"/>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3" name="pg393"/>
            <p:cNvSpPr/>
            <p:nvPr/>
          </p:nvSpPr>
          <p:spPr>
            <a:xfrm>
              <a:off x="6849122" y="2118825"/>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4" name="pg394"/>
            <p:cNvSpPr/>
            <p:nvPr/>
          </p:nvSpPr>
          <p:spPr>
            <a:xfrm>
              <a:off x="6849122" y="2046235"/>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5" name="pg395"/>
            <p:cNvSpPr/>
            <p:nvPr/>
          </p:nvSpPr>
          <p:spPr>
            <a:xfrm>
              <a:off x="6849122" y="1973646"/>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6" name="pg396"/>
            <p:cNvSpPr/>
            <p:nvPr/>
          </p:nvSpPr>
          <p:spPr>
            <a:xfrm>
              <a:off x="6849122" y="1901056"/>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7" name="pg397"/>
            <p:cNvSpPr/>
            <p:nvPr/>
          </p:nvSpPr>
          <p:spPr>
            <a:xfrm>
              <a:off x="6849122" y="1828467"/>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8" name="pg398"/>
            <p:cNvSpPr/>
            <p:nvPr/>
          </p:nvSpPr>
          <p:spPr>
            <a:xfrm>
              <a:off x="6849122" y="1755878"/>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9" name="pg399"/>
            <p:cNvSpPr/>
            <p:nvPr/>
          </p:nvSpPr>
          <p:spPr>
            <a:xfrm>
              <a:off x="6849122" y="1683288"/>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0" name="pg400"/>
            <p:cNvSpPr/>
            <p:nvPr/>
          </p:nvSpPr>
          <p:spPr>
            <a:xfrm>
              <a:off x="6849122" y="1610699"/>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1" name="pg401"/>
            <p:cNvSpPr/>
            <p:nvPr/>
          </p:nvSpPr>
          <p:spPr>
            <a:xfrm>
              <a:off x="6849122" y="1538109"/>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2" name="pg402"/>
            <p:cNvSpPr/>
            <p:nvPr/>
          </p:nvSpPr>
          <p:spPr>
            <a:xfrm>
              <a:off x="6849122" y="1527781"/>
              <a:ext cx="193788" cy="193788"/>
            </a:xfrm>
            <a:custGeom>
              <a:avLst/>
              <a:pathLst>
                <a:path w="193788" h="193788">
                  <a:moveTo>
                    <a:pt x="186529" y="0"/>
                  </a:moveTo>
                  <a:lnTo>
                    <a:pt x="193788" y="0"/>
                  </a:lnTo>
                  <a:lnTo>
                    <a:pt x="0" y="193788"/>
                  </a:lnTo>
                  <a:lnTo>
                    <a:pt x="0" y="1865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3" name="pg403"/>
            <p:cNvSpPr/>
            <p:nvPr/>
          </p:nvSpPr>
          <p:spPr>
            <a:xfrm>
              <a:off x="6849122" y="1527781"/>
              <a:ext cx="121198" cy="121198"/>
            </a:xfrm>
            <a:custGeom>
              <a:avLst/>
              <a:pathLst>
                <a:path w="121198" h="121198">
                  <a:moveTo>
                    <a:pt x="113939" y="0"/>
                  </a:moveTo>
                  <a:lnTo>
                    <a:pt x="121198" y="0"/>
                  </a:lnTo>
                  <a:lnTo>
                    <a:pt x="0" y="121198"/>
                  </a:lnTo>
                  <a:lnTo>
                    <a:pt x="0" y="1139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4" name="pg404"/>
            <p:cNvSpPr/>
            <p:nvPr/>
          </p:nvSpPr>
          <p:spPr>
            <a:xfrm>
              <a:off x="6849122" y="1527781"/>
              <a:ext cx="48609" cy="48609"/>
            </a:xfrm>
            <a:custGeom>
              <a:avLst/>
              <a:pathLst>
                <a:path w="48609" h="48609">
                  <a:moveTo>
                    <a:pt x="41350" y="0"/>
                  </a:moveTo>
                  <a:lnTo>
                    <a:pt x="48609" y="0"/>
                  </a:lnTo>
                  <a:lnTo>
                    <a:pt x="0" y="48609"/>
                  </a:lnTo>
                  <a:lnTo>
                    <a:pt x="0" y="413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pg405"/>
            <p:cNvSpPr/>
            <p:nvPr/>
          </p:nvSpPr>
          <p:spPr>
            <a:xfrm>
              <a:off x="7359551" y="3294179"/>
              <a:ext cx="14794" cy="14794"/>
            </a:xfrm>
            <a:custGeom>
              <a:avLst/>
              <a:pathLst>
                <a:path w="14794" h="14794">
                  <a:moveTo>
                    <a:pt x="14794" y="0"/>
                  </a:moveTo>
                  <a:lnTo>
                    <a:pt x="14794" y="7258"/>
                  </a:lnTo>
                  <a:lnTo>
                    <a:pt x="7258" y="14794"/>
                  </a:lnTo>
                  <a:lnTo>
                    <a:pt x="0" y="147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6" name="pg406"/>
            <p:cNvSpPr/>
            <p:nvPr/>
          </p:nvSpPr>
          <p:spPr>
            <a:xfrm>
              <a:off x="7286961" y="3221590"/>
              <a:ext cx="87383" cy="87383"/>
            </a:xfrm>
            <a:custGeom>
              <a:avLst/>
              <a:pathLst>
                <a:path w="87383" h="87383">
                  <a:moveTo>
                    <a:pt x="87383" y="0"/>
                  </a:moveTo>
                  <a:lnTo>
                    <a:pt x="87383" y="7258"/>
                  </a:lnTo>
                  <a:lnTo>
                    <a:pt x="7258" y="87383"/>
                  </a:lnTo>
                  <a:lnTo>
                    <a:pt x="0" y="873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7" name="pg407"/>
            <p:cNvSpPr/>
            <p:nvPr/>
          </p:nvSpPr>
          <p:spPr>
            <a:xfrm>
              <a:off x="7214372" y="3149000"/>
              <a:ext cx="159973" cy="159973"/>
            </a:xfrm>
            <a:custGeom>
              <a:avLst/>
              <a:pathLst>
                <a:path w="159973" h="159973">
                  <a:moveTo>
                    <a:pt x="159973" y="0"/>
                  </a:moveTo>
                  <a:lnTo>
                    <a:pt x="159973" y="7258"/>
                  </a:lnTo>
                  <a:lnTo>
                    <a:pt x="7258" y="159973"/>
                  </a:lnTo>
                  <a:lnTo>
                    <a:pt x="0" y="1599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8" name="pg408"/>
            <p:cNvSpPr/>
            <p:nvPr/>
          </p:nvSpPr>
          <p:spPr>
            <a:xfrm>
              <a:off x="7141783" y="3076411"/>
              <a:ext cx="232562" cy="232562"/>
            </a:xfrm>
            <a:custGeom>
              <a:avLst/>
              <a:pathLst>
                <a:path w="232562" h="232562">
                  <a:moveTo>
                    <a:pt x="232562" y="0"/>
                  </a:moveTo>
                  <a:lnTo>
                    <a:pt x="232562" y="7258"/>
                  </a:lnTo>
                  <a:lnTo>
                    <a:pt x="7258" y="232562"/>
                  </a:lnTo>
                  <a:lnTo>
                    <a:pt x="0" y="2325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9" name="pg409"/>
            <p:cNvSpPr/>
            <p:nvPr/>
          </p:nvSpPr>
          <p:spPr>
            <a:xfrm>
              <a:off x="7125555" y="3003822"/>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0" name="pg410"/>
            <p:cNvSpPr/>
            <p:nvPr/>
          </p:nvSpPr>
          <p:spPr>
            <a:xfrm>
              <a:off x="7125555" y="2931232"/>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1" name="pg411"/>
            <p:cNvSpPr/>
            <p:nvPr/>
          </p:nvSpPr>
          <p:spPr>
            <a:xfrm>
              <a:off x="7125555" y="2858643"/>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2" name="pg412"/>
            <p:cNvSpPr/>
            <p:nvPr/>
          </p:nvSpPr>
          <p:spPr>
            <a:xfrm>
              <a:off x="7125555" y="2786053"/>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3" name="pg413"/>
            <p:cNvSpPr/>
            <p:nvPr/>
          </p:nvSpPr>
          <p:spPr>
            <a:xfrm>
              <a:off x="7125555" y="2713464"/>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4" name="pg414"/>
            <p:cNvSpPr/>
            <p:nvPr/>
          </p:nvSpPr>
          <p:spPr>
            <a:xfrm>
              <a:off x="7125555" y="2640875"/>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5" name="pg415"/>
            <p:cNvSpPr/>
            <p:nvPr/>
          </p:nvSpPr>
          <p:spPr>
            <a:xfrm>
              <a:off x="7125555" y="2568285"/>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7125555" y="2495696"/>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7125555" y="2423106"/>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pg418"/>
            <p:cNvSpPr/>
            <p:nvPr/>
          </p:nvSpPr>
          <p:spPr>
            <a:xfrm>
              <a:off x="7125555" y="2350517"/>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9" name="pg419"/>
            <p:cNvSpPr/>
            <p:nvPr/>
          </p:nvSpPr>
          <p:spPr>
            <a:xfrm>
              <a:off x="7125555" y="2277928"/>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0" name="pg420"/>
            <p:cNvSpPr/>
            <p:nvPr/>
          </p:nvSpPr>
          <p:spPr>
            <a:xfrm>
              <a:off x="7125555" y="2205338"/>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1" name="pg421"/>
            <p:cNvSpPr/>
            <p:nvPr/>
          </p:nvSpPr>
          <p:spPr>
            <a:xfrm>
              <a:off x="7125555" y="2132749"/>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2" name="pg422"/>
            <p:cNvSpPr/>
            <p:nvPr/>
          </p:nvSpPr>
          <p:spPr>
            <a:xfrm>
              <a:off x="7125555" y="2060159"/>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3" name="pg423"/>
            <p:cNvSpPr/>
            <p:nvPr/>
          </p:nvSpPr>
          <p:spPr>
            <a:xfrm>
              <a:off x="7125555" y="1987570"/>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4" name="pg424"/>
            <p:cNvSpPr/>
            <p:nvPr/>
          </p:nvSpPr>
          <p:spPr>
            <a:xfrm>
              <a:off x="7125555" y="1914981"/>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5" name="pg425"/>
            <p:cNvSpPr/>
            <p:nvPr/>
          </p:nvSpPr>
          <p:spPr>
            <a:xfrm>
              <a:off x="7125555" y="1842391"/>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pg426"/>
            <p:cNvSpPr/>
            <p:nvPr/>
          </p:nvSpPr>
          <p:spPr>
            <a:xfrm>
              <a:off x="7125555" y="1769802"/>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7125555" y="1697212"/>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7125555" y="1624623"/>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pg429"/>
            <p:cNvSpPr/>
            <p:nvPr/>
          </p:nvSpPr>
          <p:spPr>
            <a:xfrm>
              <a:off x="7125555" y="1552034"/>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0" name="pg430"/>
            <p:cNvSpPr/>
            <p:nvPr/>
          </p:nvSpPr>
          <p:spPr>
            <a:xfrm>
              <a:off x="7125555" y="1479444"/>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1" name="pg431"/>
            <p:cNvSpPr/>
            <p:nvPr/>
          </p:nvSpPr>
          <p:spPr>
            <a:xfrm>
              <a:off x="7125555" y="1406855"/>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2" name="pg432"/>
            <p:cNvSpPr/>
            <p:nvPr/>
          </p:nvSpPr>
          <p:spPr>
            <a:xfrm>
              <a:off x="7125555" y="1402345"/>
              <a:ext cx="187969" cy="187969"/>
            </a:xfrm>
            <a:custGeom>
              <a:avLst/>
              <a:pathLst>
                <a:path w="187969" h="187969">
                  <a:moveTo>
                    <a:pt x="180710" y="0"/>
                  </a:moveTo>
                  <a:lnTo>
                    <a:pt x="187969" y="0"/>
                  </a:lnTo>
                  <a:lnTo>
                    <a:pt x="0" y="187969"/>
                  </a:lnTo>
                  <a:lnTo>
                    <a:pt x="0" y="1807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3" name="pg433"/>
            <p:cNvSpPr/>
            <p:nvPr/>
          </p:nvSpPr>
          <p:spPr>
            <a:xfrm>
              <a:off x="7125555" y="1402345"/>
              <a:ext cx="115380" cy="115380"/>
            </a:xfrm>
            <a:custGeom>
              <a:avLst/>
              <a:pathLst>
                <a:path w="115380" h="115380">
                  <a:moveTo>
                    <a:pt x="108121" y="0"/>
                  </a:moveTo>
                  <a:lnTo>
                    <a:pt x="115380" y="0"/>
                  </a:lnTo>
                  <a:lnTo>
                    <a:pt x="0" y="115380"/>
                  </a:lnTo>
                  <a:lnTo>
                    <a:pt x="0" y="1081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4" name="pg434"/>
            <p:cNvSpPr/>
            <p:nvPr/>
          </p:nvSpPr>
          <p:spPr>
            <a:xfrm>
              <a:off x="7125555" y="1402345"/>
              <a:ext cx="42791" cy="42791"/>
            </a:xfrm>
            <a:custGeom>
              <a:avLst/>
              <a:pathLst>
                <a:path w="42791" h="42791">
                  <a:moveTo>
                    <a:pt x="35532" y="0"/>
                  </a:moveTo>
                  <a:lnTo>
                    <a:pt x="42791" y="0"/>
                  </a:lnTo>
                  <a:lnTo>
                    <a:pt x="0" y="42791"/>
                  </a:lnTo>
                  <a:lnTo>
                    <a:pt x="0" y="35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5" name="pg435"/>
            <p:cNvSpPr/>
            <p:nvPr/>
          </p:nvSpPr>
          <p:spPr>
            <a:xfrm>
              <a:off x="7649908" y="3308103"/>
              <a:ext cx="870" cy="870"/>
            </a:xfrm>
            <a:custGeom>
              <a:avLst/>
              <a:pathLst>
                <a:path w="870" h="870">
                  <a:moveTo>
                    <a:pt x="870" y="0"/>
                  </a:moveTo>
                  <a:lnTo>
                    <a:pt x="870" y="870"/>
                  </a:lnTo>
                  <a:lnTo>
                    <a:pt x="0" y="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6" name="pg436"/>
            <p:cNvSpPr/>
            <p:nvPr/>
          </p:nvSpPr>
          <p:spPr>
            <a:xfrm>
              <a:off x="7577319" y="3235514"/>
              <a:ext cx="73459" cy="73459"/>
            </a:xfrm>
            <a:custGeom>
              <a:avLst/>
              <a:pathLst>
                <a:path w="73459" h="73459">
                  <a:moveTo>
                    <a:pt x="73459" y="0"/>
                  </a:moveTo>
                  <a:lnTo>
                    <a:pt x="73459" y="7258"/>
                  </a:lnTo>
                  <a:lnTo>
                    <a:pt x="7258" y="73459"/>
                  </a:lnTo>
                  <a:lnTo>
                    <a:pt x="0" y="734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7" name="pg437"/>
            <p:cNvSpPr/>
            <p:nvPr/>
          </p:nvSpPr>
          <p:spPr>
            <a:xfrm>
              <a:off x="7504730" y="3162925"/>
              <a:ext cx="146048" cy="146048"/>
            </a:xfrm>
            <a:custGeom>
              <a:avLst/>
              <a:pathLst>
                <a:path w="146048" h="146048">
                  <a:moveTo>
                    <a:pt x="146048" y="0"/>
                  </a:moveTo>
                  <a:lnTo>
                    <a:pt x="146048" y="7258"/>
                  </a:lnTo>
                  <a:lnTo>
                    <a:pt x="7258" y="146048"/>
                  </a:lnTo>
                  <a:lnTo>
                    <a:pt x="0" y="1460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8" name="pg438"/>
            <p:cNvSpPr/>
            <p:nvPr/>
          </p:nvSpPr>
          <p:spPr>
            <a:xfrm>
              <a:off x="7432140" y="3090335"/>
              <a:ext cx="218638" cy="218638"/>
            </a:xfrm>
            <a:custGeom>
              <a:avLst/>
              <a:pathLst>
                <a:path w="218638" h="218638">
                  <a:moveTo>
                    <a:pt x="218638" y="0"/>
                  </a:moveTo>
                  <a:lnTo>
                    <a:pt x="218638" y="7258"/>
                  </a:lnTo>
                  <a:lnTo>
                    <a:pt x="7258" y="218638"/>
                  </a:lnTo>
                  <a:lnTo>
                    <a:pt x="0" y="2186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9" name="pg439"/>
            <p:cNvSpPr/>
            <p:nvPr/>
          </p:nvSpPr>
          <p:spPr>
            <a:xfrm>
              <a:off x="7401988" y="3017746"/>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0" name="pg440"/>
            <p:cNvSpPr/>
            <p:nvPr/>
          </p:nvSpPr>
          <p:spPr>
            <a:xfrm>
              <a:off x="7401988" y="2945156"/>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1" name="pg441"/>
            <p:cNvSpPr/>
            <p:nvPr/>
          </p:nvSpPr>
          <p:spPr>
            <a:xfrm>
              <a:off x="7401988" y="2872567"/>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2" name="pg442"/>
            <p:cNvSpPr/>
            <p:nvPr/>
          </p:nvSpPr>
          <p:spPr>
            <a:xfrm>
              <a:off x="7401988" y="2799978"/>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3" name="pg443"/>
            <p:cNvSpPr/>
            <p:nvPr/>
          </p:nvSpPr>
          <p:spPr>
            <a:xfrm>
              <a:off x="7401988" y="2727388"/>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4" name="pg444"/>
            <p:cNvSpPr/>
            <p:nvPr/>
          </p:nvSpPr>
          <p:spPr>
            <a:xfrm>
              <a:off x="7401988" y="2654799"/>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5" name="pg445"/>
            <p:cNvSpPr/>
            <p:nvPr/>
          </p:nvSpPr>
          <p:spPr>
            <a:xfrm>
              <a:off x="7401988" y="2582209"/>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6" name="pg446"/>
            <p:cNvSpPr/>
            <p:nvPr/>
          </p:nvSpPr>
          <p:spPr>
            <a:xfrm>
              <a:off x="7401988" y="2509620"/>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7" name="pg447"/>
            <p:cNvSpPr/>
            <p:nvPr/>
          </p:nvSpPr>
          <p:spPr>
            <a:xfrm>
              <a:off x="7401988" y="2437031"/>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8" name="pg448"/>
            <p:cNvSpPr/>
            <p:nvPr/>
          </p:nvSpPr>
          <p:spPr>
            <a:xfrm>
              <a:off x="7401988" y="2364441"/>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9" name="pg449"/>
            <p:cNvSpPr/>
            <p:nvPr/>
          </p:nvSpPr>
          <p:spPr>
            <a:xfrm>
              <a:off x="7401988" y="2291852"/>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0" name="pg450"/>
            <p:cNvSpPr/>
            <p:nvPr/>
          </p:nvSpPr>
          <p:spPr>
            <a:xfrm>
              <a:off x="7401988" y="2219262"/>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1" name="pg451"/>
            <p:cNvSpPr/>
            <p:nvPr/>
          </p:nvSpPr>
          <p:spPr>
            <a:xfrm>
              <a:off x="7401988" y="2146673"/>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2" name="pg452"/>
            <p:cNvSpPr/>
            <p:nvPr/>
          </p:nvSpPr>
          <p:spPr>
            <a:xfrm>
              <a:off x="7401988" y="2074084"/>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3" name="pg453"/>
            <p:cNvSpPr/>
            <p:nvPr/>
          </p:nvSpPr>
          <p:spPr>
            <a:xfrm>
              <a:off x="7401988" y="2001494"/>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4" name="pg454"/>
            <p:cNvSpPr/>
            <p:nvPr/>
          </p:nvSpPr>
          <p:spPr>
            <a:xfrm>
              <a:off x="7401988" y="1928905"/>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5" name="pg455"/>
            <p:cNvSpPr/>
            <p:nvPr/>
          </p:nvSpPr>
          <p:spPr>
            <a:xfrm>
              <a:off x="7401988" y="1856315"/>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6" name="pg456"/>
            <p:cNvSpPr/>
            <p:nvPr/>
          </p:nvSpPr>
          <p:spPr>
            <a:xfrm>
              <a:off x="7401988" y="1783726"/>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7" name="pg457"/>
            <p:cNvSpPr/>
            <p:nvPr/>
          </p:nvSpPr>
          <p:spPr>
            <a:xfrm>
              <a:off x="7401988" y="1711137"/>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8" name="pg458"/>
            <p:cNvSpPr/>
            <p:nvPr/>
          </p:nvSpPr>
          <p:spPr>
            <a:xfrm>
              <a:off x="7401988" y="1638547"/>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9" name="pg459"/>
            <p:cNvSpPr/>
            <p:nvPr/>
          </p:nvSpPr>
          <p:spPr>
            <a:xfrm>
              <a:off x="7401988" y="1565958"/>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0" name="pg460"/>
            <p:cNvSpPr/>
            <p:nvPr/>
          </p:nvSpPr>
          <p:spPr>
            <a:xfrm>
              <a:off x="7401988" y="1493368"/>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1" name="pg461"/>
            <p:cNvSpPr/>
            <p:nvPr/>
          </p:nvSpPr>
          <p:spPr>
            <a:xfrm>
              <a:off x="7401988" y="1420779"/>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2" name="pg462"/>
            <p:cNvSpPr/>
            <p:nvPr/>
          </p:nvSpPr>
          <p:spPr>
            <a:xfrm>
              <a:off x="7401988" y="1348190"/>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3" name="pg463"/>
            <p:cNvSpPr/>
            <p:nvPr/>
          </p:nvSpPr>
          <p:spPr>
            <a:xfrm>
              <a:off x="7401988" y="1276909"/>
              <a:ext cx="248790" cy="254740"/>
            </a:xfrm>
            <a:custGeom>
              <a:avLst/>
              <a:pathLst>
                <a:path w="248790" h="254740">
                  <a:moveTo>
                    <a:pt x="247481" y="0"/>
                  </a:moveTo>
                  <a:lnTo>
                    <a:pt x="248790" y="0"/>
                  </a:lnTo>
                  <a:lnTo>
                    <a:pt x="248790" y="5950"/>
                  </a:lnTo>
                  <a:lnTo>
                    <a:pt x="0" y="254740"/>
                  </a:lnTo>
                  <a:lnTo>
                    <a:pt x="0" y="2474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4" name="pg464"/>
            <p:cNvSpPr/>
            <p:nvPr/>
          </p:nvSpPr>
          <p:spPr>
            <a:xfrm>
              <a:off x="7401988" y="1276909"/>
              <a:ext cx="182151" cy="182151"/>
            </a:xfrm>
            <a:custGeom>
              <a:avLst/>
              <a:pathLst>
                <a:path w="182151" h="182151">
                  <a:moveTo>
                    <a:pt x="174892" y="0"/>
                  </a:moveTo>
                  <a:lnTo>
                    <a:pt x="182151" y="0"/>
                  </a:lnTo>
                  <a:lnTo>
                    <a:pt x="0" y="182151"/>
                  </a:lnTo>
                  <a:lnTo>
                    <a:pt x="0" y="174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5" name="pg465"/>
            <p:cNvSpPr/>
            <p:nvPr/>
          </p:nvSpPr>
          <p:spPr>
            <a:xfrm>
              <a:off x="7401988" y="1276909"/>
              <a:ext cx="109561" cy="109561"/>
            </a:xfrm>
            <a:custGeom>
              <a:avLst/>
              <a:pathLst>
                <a:path w="109561" h="109561">
                  <a:moveTo>
                    <a:pt x="102302" y="0"/>
                  </a:moveTo>
                  <a:lnTo>
                    <a:pt x="109561" y="0"/>
                  </a:lnTo>
                  <a:lnTo>
                    <a:pt x="0" y="109561"/>
                  </a:lnTo>
                  <a:lnTo>
                    <a:pt x="0" y="1023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6" name="pg466"/>
            <p:cNvSpPr/>
            <p:nvPr/>
          </p:nvSpPr>
          <p:spPr>
            <a:xfrm>
              <a:off x="7401988" y="1276909"/>
              <a:ext cx="36972" cy="36972"/>
            </a:xfrm>
            <a:custGeom>
              <a:avLst/>
              <a:pathLst>
                <a:path w="36972" h="36972">
                  <a:moveTo>
                    <a:pt x="29713" y="0"/>
                  </a:moveTo>
                  <a:lnTo>
                    <a:pt x="36972" y="0"/>
                  </a:lnTo>
                  <a:lnTo>
                    <a:pt x="0" y="36972"/>
                  </a:lnTo>
                  <a:lnTo>
                    <a:pt x="0" y="297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7" name="pg467"/>
            <p:cNvSpPr/>
            <p:nvPr/>
          </p:nvSpPr>
          <p:spPr>
            <a:xfrm>
              <a:off x="7867677" y="3249438"/>
              <a:ext cx="59535" cy="59535"/>
            </a:xfrm>
            <a:custGeom>
              <a:avLst/>
              <a:pathLst>
                <a:path w="59535" h="59535">
                  <a:moveTo>
                    <a:pt x="59535" y="0"/>
                  </a:moveTo>
                  <a:lnTo>
                    <a:pt x="59535" y="7258"/>
                  </a:lnTo>
                  <a:lnTo>
                    <a:pt x="7258" y="59535"/>
                  </a:lnTo>
                  <a:lnTo>
                    <a:pt x="0" y="595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8" name="pg468"/>
            <p:cNvSpPr/>
            <p:nvPr/>
          </p:nvSpPr>
          <p:spPr>
            <a:xfrm>
              <a:off x="7795087" y="3176849"/>
              <a:ext cx="132124" cy="132124"/>
            </a:xfrm>
            <a:custGeom>
              <a:avLst/>
              <a:pathLst>
                <a:path w="132124" h="132124">
                  <a:moveTo>
                    <a:pt x="132124" y="0"/>
                  </a:moveTo>
                  <a:lnTo>
                    <a:pt x="132124" y="7258"/>
                  </a:lnTo>
                  <a:lnTo>
                    <a:pt x="7258" y="132124"/>
                  </a:lnTo>
                  <a:lnTo>
                    <a:pt x="0" y="1321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9" name="pg469"/>
            <p:cNvSpPr/>
            <p:nvPr/>
          </p:nvSpPr>
          <p:spPr>
            <a:xfrm>
              <a:off x="7722498" y="3104259"/>
              <a:ext cx="204714" cy="204714"/>
            </a:xfrm>
            <a:custGeom>
              <a:avLst/>
              <a:pathLst>
                <a:path w="204714" h="204714">
                  <a:moveTo>
                    <a:pt x="204714" y="0"/>
                  </a:moveTo>
                  <a:lnTo>
                    <a:pt x="204714" y="7258"/>
                  </a:lnTo>
                  <a:lnTo>
                    <a:pt x="7258" y="204714"/>
                  </a:lnTo>
                  <a:lnTo>
                    <a:pt x="0" y="2047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0" name="pg470"/>
            <p:cNvSpPr/>
            <p:nvPr/>
          </p:nvSpPr>
          <p:spPr>
            <a:xfrm>
              <a:off x="7678422" y="3031670"/>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1" name="pg471"/>
            <p:cNvSpPr/>
            <p:nvPr/>
          </p:nvSpPr>
          <p:spPr>
            <a:xfrm>
              <a:off x="7678422" y="2959081"/>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2" name="pg472"/>
            <p:cNvSpPr/>
            <p:nvPr/>
          </p:nvSpPr>
          <p:spPr>
            <a:xfrm>
              <a:off x="7678422" y="2886491"/>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3" name="pg473"/>
            <p:cNvSpPr/>
            <p:nvPr/>
          </p:nvSpPr>
          <p:spPr>
            <a:xfrm>
              <a:off x="7678422" y="2813902"/>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4" name="pg474"/>
            <p:cNvSpPr/>
            <p:nvPr/>
          </p:nvSpPr>
          <p:spPr>
            <a:xfrm>
              <a:off x="7678422" y="2741312"/>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5" name="pg475"/>
            <p:cNvSpPr/>
            <p:nvPr/>
          </p:nvSpPr>
          <p:spPr>
            <a:xfrm>
              <a:off x="7678422" y="2668723"/>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6" name="pg476"/>
            <p:cNvSpPr/>
            <p:nvPr/>
          </p:nvSpPr>
          <p:spPr>
            <a:xfrm>
              <a:off x="7678422" y="2596134"/>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7" name="pg477"/>
            <p:cNvSpPr/>
            <p:nvPr/>
          </p:nvSpPr>
          <p:spPr>
            <a:xfrm>
              <a:off x="7678422" y="2523544"/>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8" name="pg478"/>
            <p:cNvSpPr/>
            <p:nvPr/>
          </p:nvSpPr>
          <p:spPr>
            <a:xfrm>
              <a:off x="7678422" y="2450955"/>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9" name="pg479"/>
            <p:cNvSpPr/>
            <p:nvPr/>
          </p:nvSpPr>
          <p:spPr>
            <a:xfrm>
              <a:off x="7678422" y="2378365"/>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0" name="pg480"/>
            <p:cNvSpPr/>
            <p:nvPr/>
          </p:nvSpPr>
          <p:spPr>
            <a:xfrm>
              <a:off x="7678422" y="2305776"/>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1" name="pg481"/>
            <p:cNvSpPr/>
            <p:nvPr/>
          </p:nvSpPr>
          <p:spPr>
            <a:xfrm>
              <a:off x="7678422" y="2233187"/>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2" name="pg482"/>
            <p:cNvSpPr/>
            <p:nvPr/>
          </p:nvSpPr>
          <p:spPr>
            <a:xfrm>
              <a:off x="7678422" y="2160597"/>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3" name="pg483"/>
            <p:cNvSpPr/>
            <p:nvPr/>
          </p:nvSpPr>
          <p:spPr>
            <a:xfrm>
              <a:off x="7678422" y="2088008"/>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4" name="pg484"/>
            <p:cNvSpPr/>
            <p:nvPr/>
          </p:nvSpPr>
          <p:spPr>
            <a:xfrm>
              <a:off x="7678422" y="2015418"/>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5" name="pg485"/>
            <p:cNvSpPr/>
            <p:nvPr/>
          </p:nvSpPr>
          <p:spPr>
            <a:xfrm>
              <a:off x="7678422" y="1942829"/>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6" name="pg486"/>
            <p:cNvSpPr/>
            <p:nvPr/>
          </p:nvSpPr>
          <p:spPr>
            <a:xfrm>
              <a:off x="7678422" y="1870240"/>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7" name="pg487"/>
            <p:cNvSpPr/>
            <p:nvPr/>
          </p:nvSpPr>
          <p:spPr>
            <a:xfrm>
              <a:off x="7678422" y="1797650"/>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8" name="pg488"/>
            <p:cNvSpPr/>
            <p:nvPr/>
          </p:nvSpPr>
          <p:spPr>
            <a:xfrm>
              <a:off x="7678422" y="1725061"/>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9" name="pg489"/>
            <p:cNvSpPr/>
            <p:nvPr/>
          </p:nvSpPr>
          <p:spPr>
            <a:xfrm>
              <a:off x="7678422" y="1652471"/>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0" name="pg490"/>
            <p:cNvSpPr/>
            <p:nvPr/>
          </p:nvSpPr>
          <p:spPr>
            <a:xfrm>
              <a:off x="7678422" y="1579882"/>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7678422" y="1507293"/>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7678422" y="1434703"/>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7678422" y="1362114"/>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7678422" y="1289524"/>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pg495"/>
            <p:cNvSpPr/>
            <p:nvPr/>
          </p:nvSpPr>
          <p:spPr>
            <a:xfrm>
              <a:off x="7678422" y="1251821"/>
              <a:ext cx="221162" cy="221162"/>
            </a:xfrm>
            <a:custGeom>
              <a:avLst/>
              <a:pathLst>
                <a:path w="221162" h="221162">
                  <a:moveTo>
                    <a:pt x="213903" y="0"/>
                  </a:moveTo>
                  <a:lnTo>
                    <a:pt x="221162" y="0"/>
                  </a:lnTo>
                  <a:lnTo>
                    <a:pt x="0" y="221162"/>
                  </a:lnTo>
                  <a:lnTo>
                    <a:pt x="0" y="213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6" name="pg496"/>
            <p:cNvSpPr/>
            <p:nvPr/>
          </p:nvSpPr>
          <p:spPr>
            <a:xfrm>
              <a:off x="7678422" y="1251821"/>
              <a:ext cx="148573" cy="148573"/>
            </a:xfrm>
            <a:custGeom>
              <a:avLst/>
              <a:pathLst>
                <a:path w="148573" h="148573">
                  <a:moveTo>
                    <a:pt x="141314" y="0"/>
                  </a:moveTo>
                  <a:lnTo>
                    <a:pt x="148573" y="0"/>
                  </a:lnTo>
                  <a:lnTo>
                    <a:pt x="0" y="148573"/>
                  </a:lnTo>
                  <a:lnTo>
                    <a:pt x="0" y="1413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7" name="pg497"/>
            <p:cNvSpPr/>
            <p:nvPr/>
          </p:nvSpPr>
          <p:spPr>
            <a:xfrm>
              <a:off x="7678422" y="1251821"/>
              <a:ext cx="75983" cy="75983"/>
            </a:xfrm>
            <a:custGeom>
              <a:avLst/>
              <a:pathLst>
                <a:path w="75983" h="75983">
                  <a:moveTo>
                    <a:pt x="68725" y="0"/>
                  </a:moveTo>
                  <a:lnTo>
                    <a:pt x="75983" y="0"/>
                  </a:lnTo>
                  <a:lnTo>
                    <a:pt x="0" y="75983"/>
                  </a:lnTo>
                  <a:lnTo>
                    <a:pt x="0" y="687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8" name="pg498"/>
            <p:cNvSpPr/>
            <p:nvPr/>
          </p:nvSpPr>
          <p:spPr>
            <a:xfrm>
              <a:off x="7678422" y="1251821"/>
              <a:ext cx="3394" cy="3394"/>
            </a:xfrm>
            <a:custGeom>
              <a:avLst/>
              <a:pathLst>
                <a:path w="3394" h="3394">
                  <a:moveTo>
                    <a:pt x="0" y="3394"/>
                  </a:moveTo>
                  <a:lnTo>
                    <a:pt x="0" y="0"/>
                  </a:lnTo>
                  <a:lnTo>
                    <a:pt x="339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9" name="pg499"/>
            <p:cNvSpPr/>
            <p:nvPr/>
          </p:nvSpPr>
          <p:spPr>
            <a:xfrm>
              <a:off x="8158034" y="3263362"/>
              <a:ext cx="45611" cy="45611"/>
            </a:xfrm>
            <a:custGeom>
              <a:avLst/>
              <a:pathLst>
                <a:path w="45611" h="45611">
                  <a:moveTo>
                    <a:pt x="45611" y="0"/>
                  </a:moveTo>
                  <a:lnTo>
                    <a:pt x="45611" y="7258"/>
                  </a:lnTo>
                  <a:lnTo>
                    <a:pt x="7258" y="45611"/>
                  </a:lnTo>
                  <a:lnTo>
                    <a:pt x="0" y="456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0" name="pg500"/>
            <p:cNvSpPr/>
            <p:nvPr/>
          </p:nvSpPr>
          <p:spPr>
            <a:xfrm>
              <a:off x="8085445" y="3190773"/>
              <a:ext cx="118200" cy="118200"/>
            </a:xfrm>
            <a:custGeom>
              <a:avLst/>
              <a:pathLst>
                <a:path w="118200" h="118200">
                  <a:moveTo>
                    <a:pt x="118200" y="0"/>
                  </a:moveTo>
                  <a:lnTo>
                    <a:pt x="118200" y="7258"/>
                  </a:lnTo>
                  <a:lnTo>
                    <a:pt x="7258" y="118200"/>
                  </a:lnTo>
                  <a:lnTo>
                    <a:pt x="0" y="118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1" name="pg501"/>
            <p:cNvSpPr/>
            <p:nvPr/>
          </p:nvSpPr>
          <p:spPr>
            <a:xfrm>
              <a:off x="8012855" y="3118184"/>
              <a:ext cx="190789" cy="190789"/>
            </a:xfrm>
            <a:custGeom>
              <a:avLst/>
              <a:pathLst>
                <a:path w="190789" h="190789">
                  <a:moveTo>
                    <a:pt x="190789" y="0"/>
                  </a:moveTo>
                  <a:lnTo>
                    <a:pt x="190789" y="7258"/>
                  </a:lnTo>
                  <a:lnTo>
                    <a:pt x="7258" y="190789"/>
                  </a:lnTo>
                  <a:lnTo>
                    <a:pt x="0" y="1907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2" name="pg502"/>
            <p:cNvSpPr/>
            <p:nvPr/>
          </p:nvSpPr>
          <p:spPr>
            <a:xfrm>
              <a:off x="7954855" y="3045594"/>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3" name="pg503"/>
            <p:cNvSpPr/>
            <p:nvPr/>
          </p:nvSpPr>
          <p:spPr>
            <a:xfrm>
              <a:off x="7954855" y="2973005"/>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4" name="pg504"/>
            <p:cNvSpPr/>
            <p:nvPr/>
          </p:nvSpPr>
          <p:spPr>
            <a:xfrm>
              <a:off x="7954855" y="2900415"/>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5" name="pg505"/>
            <p:cNvSpPr/>
            <p:nvPr/>
          </p:nvSpPr>
          <p:spPr>
            <a:xfrm>
              <a:off x="7954855" y="2827826"/>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6" name="pg506"/>
            <p:cNvSpPr/>
            <p:nvPr/>
          </p:nvSpPr>
          <p:spPr>
            <a:xfrm>
              <a:off x="7954855" y="2755237"/>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7" name="pg507"/>
            <p:cNvSpPr/>
            <p:nvPr/>
          </p:nvSpPr>
          <p:spPr>
            <a:xfrm>
              <a:off x="7954855" y="2682647"/>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8" name="pg508"/>
            <p:cNvSpPr/>
            <p:nvPr/>
          </p:nvSpPr>
          <p:spPr>
            <a:xfrm>
              <a:off x="7954855" y="2610058"/>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9" name="pg509"/>
            <p:cNvSpPr/>
            <p:nvPr/>
          </p:nvSpPr>
          <p:spPr>
            <a:xfrm>
              <a:off x="7954855" y="2537468"/>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0" name="pg510"/>
            <p:cNvSpPr/>
            <p:nvPr/>
          </p:nvSpPr>
          <p:spPr>
            <a:xfrm>
              <a:off x="7954855" y="2464879"/>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1" name="pg511"/>
            <p:cNvSpPr/>
            <p:nvPr/>
          </p:nvSpPr>
          <p:spPr>
            <a:xfrm>
              <a:off x="7954855" y="2392290"/>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2" name="pg512"/>
            <p:cNvSpPr/>
            <p:nvPr/>
          </p:nvSpPr>
          <p:spPr>
            <a:xfrm>
              <a:off x="7954855" y="2319700"/>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3" name="pg513"/>
            <p:cNvSpPr/>
            <p:nvPr/>
          </p:nvSpPr>
          <p:spPr>
            <a:xfrm>
              <a:off x="7954855" y="2247111"/>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4" name="pg514"/>
            <p:cNvSpPr/>
            <p:nvPr/>
          </p:nvSpPr>
          <p:spPr>
            <a:xfrm>
              <a:off x="7954855" y="2174521"/>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5" name="pg515"/>
            <p:cNvSpPr/>
            <p:nvPr/>
          </p:nvSpPr>
          <p:spPr>
            <a:xfrm>
              <a:off x="7954855" y="2101932"/>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6" name="pg516"/>
            <p:cNvSpPr/>
            <p:nvPr/>
          </p:nvSpPr>
          <p:spPr>
            <a:xfrm>
              <a:off x="7954855" y="2029343"/>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7" name="pg517"/>
            <p:cNvSpPr/>
            <p:nvPr/>
          </p:nvSpPr>
          <p:spPr>
            <a:xfrm>
              <a:off x="7954855" y="1956753"/>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8" name="pg518"/>
            <p:cNvSpPr/>
            <p:nvPr/>
          </p:nvSpPr>
          <p:spPr>
            <a:xfrm>
              <a:off x="7954855" y="1884164"/>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9" name="pg519"/>
            <p:cNvSpPr/>
            <p:nvPr/>
          </p:nvSpPr>
          <p:spPr>
            <a:xfrm>
              <a:off x="7954855" y="1811574"/>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0" name="pg520"/>
            <p:cNvSpPr/>
            <p:nvPr/>
          </p:nvSpPr>
          <p:spPr>
            <a:xfrm>
              <a:off x="7954855" y="1738985"/>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1" name="pg521"/>
            <p:cNvSpPr/>
            <p:nvPr/>
          </p:nvSpPr>
          <p:spPr>
            <a:xfrm>
              <a:off x="7954855" y="1666396"/>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2" name="pg522"/>
            <p:cNvSpPr/>
            <p:nvPr/>
          </p:nvSpPr>
          <p:spPr>
            <a:xfrm>
              <a:off x="7954855" y="1593806"/>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3" name="pg523"/>
            <p:cNvSpPr/>
            <p:nvPr/>
          </p:nvSpPr>
          <p:spPr>
            <a:xfrm>
              <a:off x="7954855" y="1521217"/>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4" name="pg524"/>
            <p:cNvSpPr/>
            <p:nvPr/>
          </p:nvSpPr>
          <p:spPr>
            <a:xfrm>
              <a:off x="7954855" y="1448627"/>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5" name="pg525"/>
            <p:cNvSpPr/>
            <p:nvPr/>
          </p:nvSpPr>
          <p:spPr>
            <a:xfrm>
              <a:off x="7954855" y="1376038"/>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6" name="pg526"/>
            <p:cNvSpPr/>
            <p:nvPr/>
          </p:nvSpPr>
          <p:spPr>
            <a:xfrm>
              <a:off x="7954855" y="1303449"/>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7" name="pg527"/>
            <p:cNvSpPr/>
            <p:nvPr/>
          </p:nvSpPr>
          <p:spPr>
            <a:xfrm>
              <a:off x="7954855" y="1230859"/>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8" name="pg528"/>
            <p:cNvSpPr/>
            <p:nvPr/>
          </p:nvSpPr>
          <p:spPr>
            <a:xfrm>
              <a:off x="7954855" y="1201647"/>
              <a:ext cx="212671" cy="212671"/>
            </a:xfrm>
            <a:custGeom>
              <a:avLst/>
              <a:pathLst>
                <a:path w="212671" h="212671">
                  <a:moveTo>
                    <a:pt x="205413" y="0"/>
                  </a:moveTo>
                  <a:lnTo>
                    <a:pt x="212671" y="0"/>
                  </a:lnTo>
                  <a:lnTo>
                    <a:pt x="0" y="212671"/>
                  </a:lnTo>
                  <a:lnTo>
                    <a:pt x="0" y="2054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9" name="pg529"/>
            <p:cNvSpPr/>
            <p:nvPr/>
          </p:nvSpPr>
          <p:spPr>
            <a:xfrm>
              <a:off x="7954855" y="1201647"/>
              <a:ext cx="140082" cy="140082"/>
            </a:xfrm>
            <a:custGeom>
              <a:avLst/>
              <a:pathLst>
                <a:path w="140082" h="140082">
                  <a:moveTo>
                    <a:pt x="132823" y="0"/>
                  </a:moveTo>
                  <a:lnTo>
                    <a:pt x="140082" y="0"/>
                  </a:lnTo>
                  <a:lnTo>
                    <a:pt x="0" y="140082"/>
                  </a:lnTo>
                  <a:lnTo>
                    <a:pt x="0" y="1328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0" name="pg530"/>
            <p:cNvSpPr/>
            <p:nvPr/>
          </p:nvSpPr>
          <p:spPr>
            <a:xfrm>
              <a:off x="7954855" y="1201647"/>
              <a:ext cx="67493" cy="67493"/>
            </a:xfrm>
            <a:custGeom>
              <a:avLst/>
              <a:pathLst>
                <a:path w="67493" h="67493">
                  <a:moveTo>
                    <a:pt x="60234" y="0"/>
                  </a:moveTo>
                  <a:lnTo>
                    <a:pt x="67493" y="0"/>
                  </a:lnTo>
                  <a:lnTo>
                    <a:pt x="0" y="67493"/>
                  </a:lnTo>
                  <a:lnTo>
                    <a:pt x="0" y="602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1" name="pg531"/>
            <p:cNvSpPr/>
            <p:nvPr/>
          </p:nvSpPr>
          <p:spPr>
            <a:xfrm>
              <a:off x="8448392" y="3277287"/>
              <a:ext cx="31686" cy="31686"/>
            </a:xfrm>
            <a:custGeom>
              <a:avLst/>
              <a:pathLst>
                <a:path w="31686" h="31686">
                  <a:moveTo>
                    <a:pt x="31686" y="0"/>
                  </a:moveTo>
                  <a:lnTo>
                    <a:pt x="31686" y="7258"/>
                  </a:lnTo>
                  <a:lnTo>
                    <a:pt x="7258" y="31686"/>
                  </a:lnTo>
                  <a:lnTo>
                    <a:pt x="0" y="316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2" name="pg532"/>
            <p:cNvSpPr/>
            <p:nvPr/>
          </p:nvSpPr>
          <p:spPr>
            <a:xfrm>
              <a:off x="8375802" y="3204697"/>
              <a:ext cx="104276" cy="104276"/>
            </a:xfrm>
            <a:custGeom>
              <a:avLst/>
              <a:pathLst>
                <a:path w="104276" h="104276">
                  <a:moveTo>
                    <a:pt x="104276" y="0"/>
                  </a:moveTo>
                  <a:lnTo>
                    <a:pt x="104276" y="7258"/>
                  </a:lnTo>
                  <a:lnTo>
                    <a:pt x="7258" y="104276"/>
                  </a:lnTo>
                  <a:lnTo>
                    <a:pt x="0" y="104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3" name="pg533"/>
            <p:cNvSpPr/>
            <p:nvPr/>
          </p:nvSpPr>
          <p:spPr>
            <a:xfrm>
              <a:off x="8303213" y="3132108"/>
              <a:ext cx="176865" cy="176865"/>
            </a:xfrm>
            <a:custGeom>
              <a:avLst/>
              <a:pathLst>
                <a:path w="176865" h="176865">
                  <a:moveTo>
                    <a:pt x="176865" y="0"/>
                  </a:moveTo>
                  <a:lnTo>
                    <a:pt x="176865" y="7258"/>
                  </a:lnTo>
                  <a:lnTo>
                    <a:pt x="7258" y="176865"/>
                  </a:lnTo>
                  <a:lnTo>
                    <a:pt x="0" y="1768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4" name="pg534"/>
            <p:cNvSpPr/>
            <p:nvPr/>
          </p:nvSpPr>
          <p:spPr>
            <a:xfrm>
              <a:off x="8231289" y="3059518"/>
              <a:ext cx="248790" cy="249455"/>
            </a:xfrm>
            <a:custGeom>
              <a:avLst/>
              <a:pathLst>
                <a:path w="248790" h="249455">
                  <a:moveTo>
                    <a:pt x="248790" y="0"/>
                  </a:moveTo>
                  <a:lnTo>
                    <a:pt x="248790" y="7258"/>
                  </a:lnTo>
                  <a:lnTo>
                    <a:pt x="6593" y="249455"/>
                  </a:lnTo>
                  <a:lnTo>
                    <a:pt x="0" y="249455"/>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5" name="pg535"/>
            <p:cNvSpPr/>
            <p:nvPr/>
          </p:nvSpPr>
          <p:spPr>
            <a:xfrm>
              <a:off x="8231289" y="2986929"/>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6" name="pg536"/>
            <p:cNvSpPr/>
            <p:nvPr/>
          </p:nvSpPr>
          <p:spPr>
            <a:xfrm>
              <a:off x="8231289" y="2914340"/>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7" name="pg537"/>
            <p:cNvSpPr/>
            <p:nvPr/>
          </p:nvSpPr>
          <p:spPr>
            <a:xfrm>
              <a:off x="8231289" y="2841750"/>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8" name="pg538"/>
            <p:cNvSpPr/>
            <p:nvPr/>
          </p:nvSpPr>
          <p:spPr>
            <a:xfrm>
              <a:off x="8231289" y="2769161"/>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9" name="pg539"/>
            <p:cNvSpPr/>
            <p:nvPr/>
          </p:nvSpPr>
          <p:spPr>
            <a:xfrm>
              <a:off x="8231289" y="2696571"/>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0" name="pg540"/>
            <p:cNvSpPr/>
            <p:nvPr/>
          </p:nvSpPr>
          <p:spPr>
            <a:xfrm>
              <a:off x="8231289" y="2623982"/>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1" name="pg541"/>
            <p:cNvSpPr/>
            <p:nvPr/>
          </p:nvSpPr>
          <p:spPr>
            <a:xfrm>
              <a:off x="8231289" y="2551393"/>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2" name="pg542"/>
            <p:cNvSpPr/>
            <p:nvPr/>
          </p:nvSpPr>
          <p:spPr>
            <a:xfrm>
              <a:off x="8231289" y="2478803"/>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3" name="pg543"/>
            <p:cNvSpPr/>
            <p:nvPr/>
          </p:nvSpPr>
          <p:spPr>
            <a:xfrm>
              <a:off x="8231289" y="2406214"/>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4" name="pg544"/>
            <p:cNvSpPr/>
            <p:nvPr/>
          </p:nvSpPr>
          <p:spPr>
            <a:xfrm>
              <a:off x="8231289" y="2333624"/>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5" name="pg545"/>
            <p:cNvSpPr/>
            <p:nvPr/>
          </p:nvSpPr>
          <p:spPr>
            <a:xfrm>
              <a:off x="8231289" y="2261035"/>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6" name="pg546"/>
            <p:cNvSpPr/>
            <p:nvPr/>
          </p:nvSpPr>
          <p:spPr>
            <a:xfrm>
              <a:off x="8231289" y="2188446"/>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7" name="pg547"/>
            <p:cNvSpPr/>
            <p:nvPr/>
          </p:nvSpPr>
          <p:spPr>
            <a:xfrm>
              <a:off x="8231289" y="2115856"/>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8" name="pg548"/>
            <p:cNvSpPr/>
            <p:nvPr/>
          </p:nvSpPr>
          <p:spPr>
            <a:xfrm>
              <a:off x="8231289" y="2043267"/>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9" name="pg549"/>
            <p:cNvSpPr/>
            <p:nvPr/>
          </p:nvSpPr>
          <p:spPr>
            <a:xfrm>
              <a:off x="8231289" y="1970677"/>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0" name="pg550"/>
            <p:cNvSpPr/>
            <p:nvPr/>
          </p:nvSpPr>
          <p:spPr>
            <a:xfrm>
              <a:off x="8231289" y="1898088"/>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1" name="pg551"/>
            <p:cNvSpPr/>
            <p:nvPr/>
          </p:nvSpPr>
          <p:spPr>
            <a:xfrm>
              <a:off x="8231289" y="1825499"/>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2" name="pg552"/>
            <p:cNvSpPr/>
            <p:nvPr/>
          </p:nvSpPr>
          <p:spPr>
            <a:xfrm>
              <a:off x="8231289" y="1752909"/>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3" name="pg553"/>
            <p:cNvSpPr/>
            <p:nvPr/>
          </p:nvSpPr>
          <p:spPr>
            <a:xfrm>
              <a:off x="8231289" y="1680320"/>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4" name="pg554"/>
            <p:cNvSpPr/>
            <p:nvPr/>
          </p:nvSpPr>
          <p:spPr>
            <a:xfrm>
              <a:off x="8231289" y="1607730"/>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5" name="pg555"/>
            <p:cNvSpPr/>
            <p:nvPr/>
          </p:nvSpPr>
          <p:spPr>
            <a:xfrm>
              <a:off x="8231289" y="1535141"/>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6" name="pg556"/>
            <p:cNvSpPr/>
            <p:nvPr/>
          </p:nvSpPr>
          <p:spPr>
            <a:xfrm>
              <a:off x="8231289" y="1462552"/>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7" name="pg557"/>
            <p:cNvSpPr/>
            <p:nvPr/>
          </p:nvSpPr>
          <p:spPr>
            <a:xfrm>
              <a:off x="8231289" y="1389962"/>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8" name="pg558"/>
            <p:cNvSpPr/>
            <p:nvPr/>
          </p:nvSpPr>
          <p:spPr>
            <a:xfrm>
              <a:off x="8231289" y="1317373"/>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9" name="pg559"/>
            <p:cNvSpPr/>
            <p:nvPr/>
          </p:nvSpPr>
          <p:spPr>
            <a:xfrm>
              <a:off x="8231289" y="1244783"/>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0" name="pg560"/>
            <p:cNvSpPr/>
            <p:nvPr/>
          </p:nvSpPr>
          <p:spPr>
            <a:xfrm>
              <a:off x="8231289" y="1172194"/>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1" name="pg561"/>
            <p:cNvSpPr/>
            <p:nvPr/>
          </p:nvSpPr>
          <p:spPr>
            <a:xfrm>
              <a:off x="8231289" y="1126385"/>
              <a:ext cx="229268" cy="229268"/>
            </a:xfrm>
            <a:custGeom>
              <a:avLst/>
              <a:pathLst>
                <a:path w="229268" h="229268">
                  <a:moveTo>
                    <a:pt x="222009" y="0"/>
                  </a:moveTo>
                  <a:lnTo>
                    <a:pt x="229268" y="0"/>
                  </a:lnTo>
                  <a:lnTo>
                    <a:pt x="0" y="229268"/>
                  </a:lnTo>
                  <a:lnTo>
                    <a:pt x="0" y="2220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2" name="pg562"/>
            <p:cNvSpPr/>
            <p:nvPr/>
          </p:nvSpPr>
          <p:spPr>
            <a:xfrm>
              <a:off x="8231289" y="1126385"/>
              <a:ext cx="156679" cy="156679"/>
            </a:xfrm>
            <a:custGeom>
              <a:avLst/>
              <a:pathLst>
                <a:path w="156679" h="156679">
                  <a:moveTo>
                    <a:pt x="149420" y="0"/>
                  </a:moveTo>
                  <a:lnTo>
                    <a:pt x="156679" y="0"/>
                  </a:lnTo>
                  <a:lnTo>
                    <a:pt x="0" y="156679"/>
                  </a:lnTo>
                  <a:lnTo>
                    <a:pt x="0" y="1494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3" name="pg563"/>
            <p:cNvSpPr/>
            <p:nvPr/>
          </p:nvSpPr>
          <p:spPr>
            <a:xfrm>
              <a:off x="8231289" y="1126385"/>
              <a:ext cx="84089" cy="84089"/>
            </a:xfrm>
            <a:custGeom>
              <a:avLst/>
              <a:pathLst>
                <a:path w="84089" h="84089">
                  <a:moveTo>
                    <a:pt x="76830" y="0"/>
                  </a:moveTo>
                  <a:lnTo>
                    <a:pt x="84089" y="0"/>
                  </a:lnTo>
                  <a:lnTo>
                    <a:pt x="0" y="84089"/>
                  </a:lnTo>
                  <a:lnTo>
                    <a:pt x="0" y="768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4" name="pg564"/>
            <p:cNvSpPr/>
            <p:nvPr/>
          </p:nvSpPr>
          <p:spPr>
            <a:xfrm>
              <a:off x="8231289" y="1126385"/>
              <a:ext cx="11500" cy="11500"/>
            </a:xfrm>
            <a:custGeom>
              <a:avLst/>
              <a:pathLst>
                <a:path w="11500" h="11500">
                  <a:moveTo>
                    <a:pt x="4241" y="0"/>
                  </a:moveTo>
                  <a:lnTo>
                    <a:pt x="11500" y="0"/>
                  </a:lnTo>
                  <a:lnTo>
                    <a:pt x="0" y="11500"/>
                  </a:lnTo>
                  <a:lnTo>
                    <a:pt x="0" y="42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5" name="pg565"/>
            <p:cNvSpPr/>
            <p:nvPr/>
          </p:nvSpPr>
          <p:spPr>
            <a:xfrm>
              <a:off x="8738749" y="3291211"/>
              <a:ext cx="17762" cy="17762"/>
            </a:xfrm>
            <a:custGeom>
              <a:avLst/>
              <a:pathLst>
                <a:path w="17762" h="17762">
                  <a:moveTo>
                    <a:pt x="17762" y="0"/>
                  </a:moveTo>
                  <a:lnTo>
                    <a:pt x="17762" y="7258"/>
                  </a:lnTo>
                  <a:lnTo>
                    <a:pt x="7258" y="17762"/>
                  </a:lnTo>
                  <a:lnTo>
                    <a:pt x="0" y="177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6" name="pg566"/>
            <p:cNvSpPr/>
            <p:nvPr/>
          </p:nvSpPr>
          <p:spPr>
            <a:xfrm>
              <a:off x="8666160" y="3218621"/>
              <a:ext cx="90352" cy="90352"/>
            </a:xfrm>
            <a:custGeom>
              <a:avLst/>
              <a:pathLst>
                <a:path w="90352" h="90352">
                  <a:moveTo>
                    <a:pt x="90352" y="0"/>
                  </a:moveTo>
                  <a:lnTo>
                    <a:pt x="90352" y="7258"/>
                  </a:lnTo>
                  <a:lnTo>
                    <a:pt x="7258" y="90352"/>
                  </a:lnTo>
                  <a:lnTo>
                    <a:pt x="0" y="90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7" name="pg567"/>
            <p:cNvSpPr/>
            <p:nvPr/>
          </p:nvSpPr>
          <p:spPr>
            <a:xfrm>
              <a:off x="8593571" y="3146032"/>
              <a:ext cx="162941" cy="162941"/>
            </a:xfrm>
            <a:custGeom>
              <a:avLst/>
              <a:pathLst>
                <a:path w="162941" h="162941">
                  <a:moveTo>
                    <a:pt x="162941" y="0"/>
                  </a:moveTo>
                  <a:lnTo>
                    <a:pt x="162941" y="7258"/>
                  </a:lnTo>
                  <a:lnTo>
                    <a:pt x="7258" y="162941"/>
                  </a:lnTo>
                  <a:lnTo>
                    <a:pt x="0" y="1629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8" name="pg568"/>
            <p:cNvSpPr/>
            <p:nvPr/>
          </p:nvSpPr>
          <p:spPr>
            <a:xfrm>
              <a:off x="8520981" y="3073443"/>
              <a:ext cx="235530" cy="235530"/>
            </a:xfrm>
            <a:custGeom>
              <a:avLst/>
              <a:pathLst>
                <a:path w="235530" h="235530">
                  <a:moveTo>
                    <a:pt x="235530" y="0"/>
                  </a:moveTo>
                  <a:lnTo>
                    <a:pt x="235530" y="7258"/>
                  </a:lnTo>
                  <a:lnTo>
                    <a:pt x="7258" y="235530"/>
                  </a:lnTo>
                  <a:lnTo>
                    <a:pt x="0" y="2355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9" name="pg569"/>
            <p:cNvSpPr/>
            <p:nvPr/>
          </p:nvSpPr>
          <p:spPr>
            <a:xfrm>
              <a:off x="8507722" y="3000853"/>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0" name="pg570"/>
            <p:cNvSpPr/>
            <p:nvPr/>
          </p:nvSpPr>
          <p:spPr>
            <a:xfrm>
              <a:off x="8507722" y="2928264"/>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1" name="pg571"/>
            <p:cNvSpPr/>
            <p:nvPr/>
          </p:nvSpPr>
          <p:spPr>
            <a:xfrm>
              <a:off x="8507722" y="2855674"/>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2" name="pg572"/>
            <p:cNvSpPr/>
            <p:nvPr/>
          </p:nvSpPr>
          <p:spPr>
            <a:xfrm>
              <a:off x="8507722" y="2783085"/>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3" name="pg573"/>
            <p:cNvSpPr/>
            <p:nvPr/>
          </p:nvSpPr>
          <p:spPr>
            <a:xfrm>
              <a:off x="8507722" y="2710496"/>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4" name="pg574"/>
            <p:cNvSpPr/>
            <p:nvPr/>
          </p:nvSpPr>
          <p:spPr>
            <a:xfrm>
              <a:off x="8507722" y="2637906"/>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5" name="pg575"/>
            <p:cNvSpPr/>
            <p:nvPr/>
          </p:nvSpPr>
          <p:spPr>
            <a:xfrm>
              <a:off x="8507722" y="2565317"/>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6" name="pg576"/>
            <p:cNvSpPr/>
            <p:nvPr/>
          </p:nvSpPr>
          <p:spPr>
            <a:xfrm>
              <a:off x="8507722" y="2492727"/>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7" name="pg577"/>
            <p:cNvSpPr/>
            <p:nvPr/>
          </p:nvSpPr>
          <p:spPr>
            <a:xfrm>
              <a:off x="8507722" y="2420138"/>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8" name="pg578"/>
            <p:cNvSpPr/>
            <p:nvPr/>
          </p:nvSpPr>
          <p:spPr>
            <a:xfrm>
              <a:off x="8507722" y="2347549"/>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9" name="pg579"/>
            <p:cNvSpPr/>
            <p:nvPr/>
          </p:nvSpPr>
          <p:spPr>
            <a:xfrm>
              <a:off x="8507722" y="2274959"/>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0" name="pg580"/>
            <p:cNvSpPr/>
            <p:nvPr/>
          </p:nvSpPr>
          <p:spPr>
            <a:xfrm>
              <a:off x="8507722" y="2202370"/>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1" name="pg581"/>
            <p:cNvSpPr/>
            <p:nvPr/>
          </p:nvSpPr>
          <p:spPr>
            <a:xfrm>
              <a:off x="8507722" y="2129780"/>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2" name="pg582"/>
            <p:cNvSpPr/>
            <p:nvPr/>
          </p:nvSpPr>
          <p:spPr>
            <a:xfrm>
              <a:off x="8507722" y="2057191"/>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3" name="pg583"/>
            <p:cNvSpPr/>
            <p:nvPr/>
          </p:nvSpPr>
          <p:spPr>
            <a:xfrm>
              <a:off x="8507722" y="1984602"/>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4" name="pg584"/>
            <p:cNvSpPr/>
            <p:nvPr/>
          </p:nvSpPr>
          <p:spPr>
            <a:xfrm>
              <a:off x="8507722" y="1912012"/>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5" name="pg585"/>
            <p:cNvSpPr/>
            <p:nvPr/>
          </p:nvSpPr>
          <p:spPr>
            <a:xfrm>
              <a:off x="8507722" y="1839423"/>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6" name="pg586"/>
            <p:cNvSpPr/>
            <p:nvPr/>
          </p:nvSpPr>
          <p:spPr>
            <a:xfrm>
              <a:off x="8507722" y="1766833"/>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7" name="pg587"/>
            <p:cNvSpPr/>
            <p:nvPr/>
          </p:nvSpPr>
          <p:spPr>
            <a:xfrm>
              <a:off x="8507722" y="1694244"/>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8" name="pg588"/>
            <p:cNvSpPr/>
            <p:nvPr/>
          </p:nvSpPr>
          <p:spPr>
            <a:xfrm>
              <a:off x="8507722" y="1621655"/>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9" name="pg589"/>
            <p:cNvSpPr/>
            <p:nvPr/>
          </p:nvSpPr>
          <p:spPr>
            <a:xfrm>
              <a:off x="8507722" y="1549065"/>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0" name="pg590"/>
            <p:cNvSpPr/>
            <p:nvPr/>
          </p:nvSpPr>
          <p:spPr>
            <a:xfrm>
              <a:off x="8507722" y="1476476"/>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1" name="pg591"/>
            <p:cNvSpPr/>
            <p:nvPr/>
          </p:nvSpPr>
          <p:spPr>
            <a:xfrm>
              <a:off x="8507722" y="1403886"/>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2" name="pg592"/>
            <p:cNvSpPr/>
            <p:nvPr/>
          </p:nvSpPr>
          <p:spPr>
            <a:xfrm>
              <a:off x="8507722" y="1331297"/>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3" name="pg593"/>
            <p:cNvSpPr/>
            <p:nvPr/>
          </p:nvSpPr>
          <p:spPr>
            <a:xfrm>
              <a:off x="8507722" y="1258708"/>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4" name="pg594"/>
            <p:cNvSpPr/>
            <p:nvPr/>
          </p:nvSpPr>
          <p:spPr>
            <a:xfrm>
              <a:off x="8507722" y="1186118"/>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5" name="pg595"/>
            <p:cNvSpPr/>
            <p:nvPr/>
          </p:nvSpPr>
          <p:spPr>
            <a:xfrm>
              <a:off x="8507722" y="1113529"/>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6" name="pg596"/>
            <p:cNvSpPr/>
            <p:nvPr/>
          </p:nvSpPr>
          <p:spPr>
            <a:xfrm>
              <a:off x="8507722" y="1040939"/>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7" name="pg597"/>
            <p:cNvSpPr/>
            <p:nvPr/>
          </p:nvSpPr>
          <p:spPr>
            <a:xfrm>
              <a:off x="8507722" y="1000949"/>
              <a:ext cx="223449" cy="223449"/>
            </a:xfrm>
            <a:custGeom>
              <a:avLst/>
              <a:pathLst>
                <a:path w="223449" h="223449">
                  <a:moveTo>
                    <a:pt x="216191" y="0"/>
                  </a:moveTo>
                  <a:lnTo>
                    <a:pt x="223449" y="0"/>
                  </a:lnTo>
                  <a:lnTo>
                    <a:pt x="0" y="223449"/>
                  </a:lnTo>
                  <a:lnTo>
                    <a:pt x="0" y="2161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8" name="pg598"/>
            <p:cNvSpPr/>
            <p:nvPr/>
          </p:nvSpPr>
          <p:spPr>
            <a:xfrm>
              <a:off x="8507722" y="1000949"/>
              <a:ext cx="150860" cy="150860"/>
            </a:xfrm>
            <a:custGeom>
              <a:avLst/>
              <a:pathLst>
                <a:path w="150860" h="150860">
                  <a:moveTo>
                    <a:pt x="143601" y="0"/>
                  </a:moveTo>
                  <a:lnTo>
                    <a:pt x="150860" y="0"/>
                  </a:lnTo>
                  <a:lnTo>
                    <a:pt x="0" y="150860"/>
                  </a:lnTo>
                  <a:lnTo>
                    <a:pt x="0" y="143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9" name="pg599"/>
            <p:cNvSpPr/>
            <p:nvPr/>
          </p:nvSpPr>
          <p:spPr>
            <a:xfrm>
              <a:off x="8507722" y="1000949"/>
              <a:ext cx="78271" cy="78271"/>
            </a:xfrm>
            <a:custGeom>
              <a:avLst/>
              <a:pathLst>
                <a:path w="78271" h="78271">
                  <a:moveTo>
                    <a:pt x="71012" y="0"/>
                  </a:moveTo>
                  <a:lnTo>
                    <a:pt x="78271" y="0"/>
                  </a:lnTo>
                  <a:lnTo>
                    <a:pt x="0" y="78271"/>
                  </a:lnTo>
                  <a:lnTo>
                    <a:pt x="0" y="710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0" name="pg600"/>
            <p:cNvSpPr/>
            <p:nvPr/>
          </p:nvSpPr>
          <p:spPr>
            <a:xfrm>
              <a:off x="8507722" y="1000949"/>
              <a:ext cx="5681" cy="5681"/>
            </a:xfrm>
            <a:custGeom>
              <a:avLst/>
              <a:pathLst>
                <a:path w="5681" h="5681">
                  <a:moveTo>
                    <a:pt x="0" y="5681"/>
                  </a:moveTo>
                  <a:lnTo>
                    <a:pt x="0" y="0"/>
                  </a:lnTo>
                  <a:lnTo>
                    <a:pt x="5681"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1" name="pg601"/>
            <p:cNvSpPr/>
            <p:nvPr/>
          </p:nvSpPr>
          <p:spPr>
            <a:xfrm>
              <a:off x="9029107" y="3305135"/>
              <a:ext cx="3838" cy="3838"/>
            </a:xfrm>
            <a:custGeom>
              <a:avLst/>
              <a:pathLst>
                <a:path w="3838" h="3838">
                  <a:moveTo>
                    <a:pt x="3838" y="0"/>
                  </a:moveTo>
                  <a:lnTo>
                    <a:pt x="3838" y="3838"/>
                  </a:lnTo>
                  <a:lnTo>
                    <a:pt x="0" y="38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2" name="pg602"/>
            <p:cNvSpPr/>
            <p:nvPr/>
          </p:nvSpPr>
          <p:spPr>
            <a:xfrm>
              <a:off x="8956518" y="3232546"/>
              <a:ext cx="76427" cy="76427"/>
            </a:xfrm>
            <a:custGeom>
              <a:avLst/>
              <a:pathLst>
                <a:path w="76427" h="76427">
                  <a:moveTo>
                    <a:pt x="76427" y="0"/>
                  </a:moveTo>
                  <a:lnTo>
                    <a:pt x="76427" y="7258"/>
                  </a:lnTo>
                  <a:lnTo>
                    <a:pt x="7258" y="76427"/>
                  </a:lnTo>
                  <a:lnTo>
                    <a:pt x="0" y="764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3" name="pg603"/>
            <p:cNvSpPr/>
            <p:nvPr/>
          </p:nvSpPr>
          <p:spPr>
            <a:xfrm>
              <a:off x="8883928" y="3159956"/>
              <a:ext cx="149017" cy="149017"/>
            </a:xfrm>
            <a:custGeom>
              <a:avLst/>
              <a:pathLst>
                <a:path w="149017" h="149017">
                  <a:moveTo>
                    <a:pt x="149017" y="0"/>
                  </a:moveTo>
                  <a:lnTo>
                    <a:pt x="149017" y="7258"/>
                  </a:lnTo>
                  <a:lnTo>
                    <a:pt x="7258" y="149017"/>
                  </a:lnTo>
                  <a:lnTo>
                    <a:pt x="0" y="1490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4" name="pg604"/>
            <p:cNvSpPr/>
            <p:nvPr/>
          </p:nvSpPr>
          <p:spPr>
            <a:xfrm>
              <a:off x="8811339" y="3087367"/>
              <a:ext cx="221606" cy="221606"/>
            </a:xfrm>
            <a:custGeom>
              <a:avLst/>
              <a:pathLst>
                <a:path w="221606" h="221606">
                  <a:moveTo>
                    <a:pt x="221606" y="0"/>
                  </a:moveTo>
                  <a:lnTo>
                    <a:pt x="221606" y="7258"/>
                  </a:lnTo>
                  <a:lnTo>
                    <a:pt x="7258" y="221606"/>
                  </a:lnTo>
                  <a:lnTo>
                    <a:pt x="0" y="221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5" name="pg605"/>
            <p:cNvSpPr/>
            <p:nvPr/>
          </p:nvSpPr>
          <p:spPr>
            <a:xfrm>
              <a:off x="8784155" y="3014777"/>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6" name="pg606"/>
            <p:cNvSpPr/>
            <p:nvPr/>
          </p:nvSpPr>
          <p:spPr>
            <a:xfrm>
              <a:off x="8784155" y="2942188"/>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7" name="pg607"/>
            <p:cNvSpPr/>
            <p:nvPr/>
          </p:nvSpPr>
          <p:spPr>
            <a:xfrm>
              <a:off x="8784155" y="2869599"/>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8" name="pg608"/>
            <p:cNvSpPr/>
            <p:nvPr/>
          </p:nvSpPr>
          <p:spPr>
            <a:xfrm>
              <a:off x="8784155" y="2797009"/>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9" name="pg609"/>
            <p:cNvSpPr/>
            <p:nvPr/>
          </p:nvSpPr>
          <p:spPr>
            <a:xfrm>
              <a:off x="8784155" y="2724420"/>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0" name="pg610"/>
            <p:cNvSpPr/>
            <p:nvPr/>
          </p:nvSpPr>
          <p:spPr>
            <a:xfrm>
              <a:off x="8784155" y="2651830"/>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1" name="pg611"/>
            <p:cNvSpPr/>
            <p:nvPr/>
          </p:nvSpPr>
          <p:spPr>
            <a:xfrm>
              <a:off x="8784155" y="2579241"/>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2" name="pg612"/>
            <p:cNvSpPr/>
            <p:nvPr/>
          </p:nvSpPr>
          <p:spPr>
            <a:xfrm>
              <a:off x="8784155" y="2506652"/>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3" name="pg613"/>
            <p:cNvSpPr/>
            <p:nvPr/>
          </p:nvSpPr>
          <p:spPr>
            <a:xfrm>
              <a:off x="8784155" y="2434062"/>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4" name="pg614"/>
            <p:cNvSpPr/>
            <p:nvPr/>
          </p:nvSpPr>
          <p:spPr>
            <a:xfrm>
              <a:off x="8784155" y="2361473"/>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5" name="pg615"/>
            <p:cNvSpPr/>
            <p:nvPr/>
          </p:nvSpPr>
          <p:spPr>
            <a:xfrm>
              <a:off x="8784155" y="2288883"/>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6" name="pg616"/>
            <p:cNvSpPr/>
            <p:nvPr/>
          </p:nvSpPr>
          <p:spPr>
            <a:xfrm>
              <a:off x="8784155" y="2216294"/>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7" name="pg617"/>
            <p:cNvSpPr/>
            <p:nvPr/>
          </p:nvSpPr>
          <p:spPr>
            <a:xfrm>
              <a:off x="8784155" y="2143705"/>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8" name="pg618"/>
            <p:cNvSpPr/>
            <p:nvPr/>
          </p:nvSpPr>
          <p:spPr>
            <a:xfrm>
              <a:off x="8784155" y="2071115"/>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9" name="pg619"/>
            <p:cNvSpPr/>
            <p:nvPr/>
          </p:nvSpPr>
          <p:spPr>
            <a:xfrm>
              <a:off x="8784155" y="1998526"/>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0" name="pg620"/>
            <p:cNvSpPr/>
            <p:nvPr/>
          </p:nvSpPr>
          <p:spPr>
            <a:xfrm>
              <a:off x="8784155" y="1925936"/>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1" name="pg621"/>
            <p:cNvSpPr/>
            <p:nvPr/>
          </p:nvSpPr>
          <p:spPr>
            <a:xfrm>
              <a:off x="8784155" y="1853347"/>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2" name="pg622"/>
            <p:cNvSpPr/>
            <p:nvPr/>
          </p:nvSpPr>
          <p:spPr>
            <a:xfrm>
              <a:off x="8784155" y="1780758"/>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3" name="pg623"/>
            <p:cNvSpPr/>
            <p:nvPr/>
          </p:nvSpPr>
          <p:spPr>
            <a:xfrm>
              <a:off x="8784155" y="1708168"/>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4" name="pg624"/>
            <p:cNvSpPr/>
            <p:nvPr/>
          </p:nvSpPr>
          <p:spPr>
            <a:xfrm>
              <a:off x="8784155" y="1635579"/>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5" name="pg625"/>
            <p:cNvSpPr/>
            <p:nvPr/>
          </p:nvSpPr>
          <p:spPr>
            <a:xfrm>
              <a:off x="8784155" y="1562989"/>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6" name="pg626"/>
            <p:cNvSpPr/>
            <p:nvPr/>
          </p:nvSpPr>
          <p:spPr>
            <a:xfrm>
              <a:off x="8784155" y="1490400"/>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7" name="pg627"/>
            <p:cNvSpPr/>
            <p:nvPr/>
          </p:nvSpPr>
          <p:spPr>
            <a:xfrm>
              <a:off x="8784155" y="1417811"/>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8" name="pg628"/>
            <p:cNvSpPr/>
            <p:nvPr/>
          </p:nvSpPr>
          <p:spPr>
            <a:xfrm>
              <a:off x="8784155" y="1345221"/>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9" name="pg629"/>
            <p:cNvSpPr/>
            <p:nvPr/>
          </p:nvSpPr>
          <p:spPr>
            <a:xfrm>
              <a:off x="8784155" y="1272632"/>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0" name="pg630"/>
            <p:cNvSpPr/>
            <p:nvPr/>
          </p:nvSpPr>
          <p:spPr>
            <a:xfrm>
              <a:off x="8784155" y="1200042"/>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1" name="pg631"/>
            <p:cNvSpPr/>
            <p:nvPr/>
          </p:nvSpPr>
          <p:spPr>
            <a:xfrm>
              <a:off x="8784155" y="1127453"/>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2" name="pg632"/>
            <p:cNvSpPr/>
            <p:nvPr/>
          </p:nvSpPr>
          <p:spPr>
            <a:xfrm>
              <a:off x="8784155" y="1054864"/>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3" name="pg633"/>
            <p:cNvSpPr/>
            <p:nvPr/>
          </p:nvSpPr>
          <p:spPr>
            <a:xfrm>
              <a:off x="8784155" y="982274"/>
              <a:ext cx="248790" cy="256048"/>
            </a:xfrm>
            <a:custGeom>
              <a:avLst/>
              <a:pathLst>
                <a:path w="248790" h="256048">
                  <a:moveTo>
                    <a:pt x="248790" y="0"/>
                  </a:moveTo>
                  <a:lnTo>
                    <a:pt x="248790" y="7258"/>
                  </a:lnTo>
                  <a:lnTo>
                    <a:pt x="0" y="256048"/>
                  </a:lnTo>
                  <a:lnTo>
                    <a:pt x="0" y="2487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4" name="pg634"/>
            <p:cNvSpPr/>
            <p:nvPr/>
          </p:nvSpPr>
          <p:spPr>
            <a:xfrm>
              <a:off x="8784155" y="975862"/>
              <a:ext cx="189871" cy="189871"/>
            </a:xfrm>
            <a:custGeom>
              <a:avLst/>
              <a:pathLst>
                <a:path w="189871" h="189871">
                  <a:moveTo>
                    <a:pt x="182613" y="0"/>
                  </a:moveTo>
                  <a:lnTo>
                    <a:pt x="189871" y="0"/>
                  </a:lnTo>
                  <a:lnTo>
                    <a:pt x="0" y="189871"/>
                  </a:lnTo>
                  <a:lnTo>
                    <a:pt x="0" y="1826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5" name="pg635"/>
            <p:cNvSpPr/>
            <p:nvPr/>
          </p:nvSpPr>
          <p:spPr>
            <a:xfrm>
              <a:off x="8784155" y="975862"/>
              <a:ext cx="117282" cy="117282"/>
            </a:xfrm>
            <a:custGeom>
              <a:avLst/>
              <a:pathLst>
                <a:path w="117282" h="117282">
                  <a:moveTo>
                    <a:pt x="110023" y="0"/>
                  </a:moveTo>
                  <a:lnTo>
                    <a:pt x="117282" y="0"/>
                  </a:lnTo>
                  <a:lnTo>
                    <a:pt x="0" y="117282"/>
                  </a:lnTo>
                  <a:lnTo>
                    <a:pt x="0" y="1100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6" name="pg636"/>
            <p:cNvSpPr/>
            <p:nvPr/>
          </p:nvSpPr>
          <p:spPr>
            <a:xfrm>
              <a:off x="8784155" y="975862"/>
              <a:ext cx="44693" cy="44693"/>
            </a:xfrm>
            <a:custGeom>
              <a:avLst/>
              <a:pathLst>
                <a:path w="44693" h="44693">
                  <a:moveTo>
                    <a:pt x="37434" y="0"/>
                  </a:moveTo>
                  <a:lnTo>
                    <a:pt x="44693" y="0"/>
                  </a:lnTo>
                  <a:lnTo>
                    <a:pt x="0" y="44693"/>
                  </a:lnTo>
                  <a:lnTo>
                    <a:pt x="0" y="37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7" name="rc637"/>
            <p:cNvSpPr/>
            <p:nvPr/>
          </p:nvSpPr>
          <p:spPr>
            <a:xfrm>
              <a:off x="767587" y="2706880"/>
              <a:ext cx="248790" cy="602093"/>
            </a:xfrm>
            <a:prstGeom prst="rect">
              <a:avLst/>
            </a:prstGeom>
            <a:ln w="1355" cap="sq">
              <a:solidFill>
                <a:srgbClr val="000000">
                  <a:alpha val="100000"/>
                </a:srgbClr>
              </a:solidFill>
              <a:prstDash val="solid"/>
              <a:miter/>
            </a:ln>
          </p:spPr>
          <p:txBody>
            <a:bodyPr/>
            <a:lstStyle/>
            <a:p/>
          </p:txBody>
        </p:sp>
        <p:sp>
          <p:nvSpPr>
            <p:cNvPr id="638" name="rc638"/>
            <p:cNvSpPr/>
            <p:nvPr/>
          </p:nvSpPr>
          <p:spPr>
            <a:xfrm>
              <a:off x="1044020" y="2606531"/>
              <a:ext cx="248790" cy="702442"/>
            </a:xfrm>
            <a:prstGeom prst="rect">
              <a:avLst/>
            </a:prstGeom>
            <a:ln w="1355" cap="sq">
              <a:solidFill>
                <a:srgbClr val="000000">
                  <a:alpha val="100000"/>
                </a:srgbClr>
              </a:solidFill>
              <a:prstDash val="solid"/>
              <a:miter/>
            </a:ln>
          </p:spPr>
          <p:txBody>
            <a:bodyPr/>
            <a:lstStyle/>
            <a:p/>
          </p:txBody>
        </p:sp>
        <p:sp>
          <p:nvSpPr>
            <p:cNvPr id="639" name="rc639"/>
            <p:cNvSpPr/>
            <p:nvPr/>
          </p:nvSpPr>
          <p:spPr>
            <a:xfrm>
              <a:off x="1320454" y="2280397"/>
              <a:ext cx="248790" cy="1028576"/>
            </a:xfrm>
            <a:prstGeom prst="rect">
              <a:avLst/>
            </a:prstGeom>
            <a:ln w="1355" cap="sq">
              <a:solidFill>
                <a:srgbClr val="000000">
                  <a:alpha val="100000"/>
                </a:srgbClr>
              </a:solidFill>
              <a:prstDash val="solid"/>
              <a:miter/>
            </a:ln>
          </p:spPr>
          <p:txBody>
            <a:bodyPr/>
            <a:lstStyle/>
            <a:p/>
          </p:txBody>
        </p:sp>
        <p:sp>
          <p:nvSpPr>
            <p:cNvPr id="640" name="rc640"/>
            <p:cNvSpPr/>
            <p:nvPr/>
          </p:nvSpPr>
          <p:spPr>
            <a:xfrm>
              <a:off x="1596887" y="2180049"/>
              <a:ext cx="248790" cy="1128924"/>
            </a:xfrm>
            <a:prstGeom prst="rect">
              <a:avLst/>
            </a:prstGeom>
            <a:ln w="1355" cap="sq">
              <a:solidFill>
                <a:srgbClr val="000000">
                  <a:alpha val="100000"/>
                </a:srgbClr>
              </a:solidFill>
              <a:prstDash val="solid"/>
              <a:miter/>
            </a:ln>
          </p:spPr>
          <p:txBody>
            <a:bodyPr/>
            <a:lstStyle/>
            <a:p/>
          </p:txBody>
        </p:sp>
        <p:sp>
          <p:nvSpPr>
            <p:cNvPr id="641" name="rc641"/>
            <p:cNvSpPr/>
            <p:nvPr/>
          </p:nvSpPr>
          <p:spPr>
            <a:xfrm>
              <a:off x="1873321" y="2154961"/>
              <a:ext cx="248790" cy="1154012"/>
            </a:xfrm>
            <a:prstGeom prst="rect">
              <a:avLst/>
            </a:prstGeom>
            <a:ln w="1355" cap="sq">
              <a:solidFill>
                <a:srgbClr val="000000">
                  <a:alpha val="100000"/>
                </a:srgbClr>
              </a:solidFill>
              <a:prstDash val="solid"/>
              <a:miter/>
            </a:ln>
          </p:spPr>
          <p:txBody>
            <a:bodyPr/>
            <a:lstStyle/>
            <a:p/>
          </p:txBody>
        </p:sp>
        <p:sp>
          <p:nvSpPr>
            <p:cNvPr id="642" name="rc642"/>
            <p:cNvSpPr/>
            <p:nvPr/>
          </p:nvSpPr>
          <p:spPr>
            <a:xfrm>
              <a:off x="2149754" y="2129874"/>
              <a:ext cx="248790" cy="1179099"/>
            </a:xfrm>
            <a:prstGeom prst="rect">
              <a:avLst/>
            </a:prstGeom>
            <a:ln w="1355" cap="sq">
              <a:solidFill>
                <a:srgbClr val="000000">
                  <a:alpha val="100000"/>
                </a:srgbClr>
              </a:solidFill>
              <a:prstDash val="solid"/>
              <a:miter/>
            </a:ln>
          </p:spPr>
          <p:txBody>
            <a:bodyPr/>
            <a:lstStyle/>
            <a:p/>
          </p:txBody>
        </p:sp>
        <p:sp>
          <p:nvSpPr>
            <p:cNvPr id="643" name="rc643"/>
            <p:cNvSpPr/>
            <p:nvPr/>
          </p:nvSpPr>
          <p:spPr>
            <a:xfrm>
              <a:off x="2426187" y="2054612"/>
              <a:ext cx="248790" cy="1254361"/>
            </a:xfrm>
            <a:prstGeom prst="rect">
              <a:avLst/>
            </a:prstGeom>
            <a:ln w="1355" cap="sq">
              <a:solidFill>
                <a:srgbClr val="000000">
                  <a:alpha val="100000"/>
                </a:srgbClr>
              </a:solidFill>
              <a:prstDash val="solid"/>
              <a:miter/>
            </a:ln>
          </p:spPr>
          <p:txBody>
            <a:bodyPr/>
            <a:lstStyle/>
            <a:p/>
          </p:txBody>
        </p:sp>
        <p:sp>
          <p:nvSpPr>
            <p:cNvPr id="644" name="rc644"/>
            <p:cNvSpPr/>
            <p:nvPr/>
          </p:nvSpPr>
          <p:spPr>
            <a:xfrm>
              <a:off x="2979054" y="2029525"/>
              <a:ext cx="248790" cy="1279448"/>
            </a:xfrm>
            <a:prstGeom prst="rect">
              <a:avLst/>
            </a:prstGeom>
            <a:ln w="1355" cap="sq">
              <a:solidFill>
                <a:srgbClr val="000000">
                  <a:alpha val="100000"/>
                </a:srgbClr>
              </a:solidFill>
              <a:prstDash val="solid"/>
              <a:miter/>
            </a:ln>
          </p:spPr>
          <p:txBody>
            <a:bodyPr/>
            <a:lstStyle/>
            <a:p/>
          </p:txBody>
        </p:sp>
        <p:sp>
          <p:nvSpPr>
            <p:cNvPr id="645" name="rc645"/>
            <p:cNvSpPr/>
            <p:nvPr/>
          </p:nvSpPr>
          <p:spPr>
            <a:xfrm>
              <a:off x="2702621" y="2029525"/>
              <a:ext cx="248790" cy="1279448"/>
            </a:xfrm>
            <a:prstGeom prst="rect">
              <a:avLst/>
            </a:prstGeom>
            <a:ln w="1355" cap="sq">
              <a:solidFill>
                <a:srgbClr val="000000">
                  <a:alpha val="100000"/>
                </a:srgbClr>
              </a:solidFill>
              <a:prstDash val="solid"/>
              <a:miter/>
            </a:ln>
          </p:spPr>
          <p:txBody>
            <a:bodyPr/>
            <a:lstStyle/>
            <a:p/>
          </p:txBody>
        </p:sp>
        <p:sp>
          <p:nvSpPr>
            <p:cNvPr id="646" name="rc646"/>
            <p:cNvSpPr/>
            <p:nvPr/>
          </p:nvSpPr>
          <p:spPr>
            <a:xfrm>
              <a:off x="3531921" y="2004438"/>
              <a:ext cx="248790" cy="1304535"/>
            </a:xfrm>
            <a:prstGeom prst="rect">
              <a:avLst/>
            </a:prstGeom>
            <a:ln w="1355" cap="sq">
              <a:solidFill>
                <a:srgbClr val="000000">
                  <a:alpha val="100000"/>
                </a:srgbClr>
              </a:solidFill>
              <a:prstDash val="solid"/>
              <a:miter/>
            </a:ln>
          </p:spPr>
          <p:txBody>
            <a:bodyPr/>
            <a:lstStyle/>
            <a:p/>
          </p:txBody>
        </p:sp>
        <p:sp>
          <p:nvSpPr>
            <p:cNvPr id="647" name="rc647"/>
            <p:cNvSpPr/>
            <p:nvPr/>
          </p:nvSpPr>
          <p:spPr>
            <a:xfrm>
              <a:off x="3255488" y="2004438"/>
              <a:ext cx="248790" cy="1304535"/>
            </a:xfrm>
            <a:prstGeom prst="rect">
              <a:avLst/>
            </a:prstGeom>
            <a:ln w="1355" cap="sq">
              <a:solidFill>
                <a:srgbClr val="000000">
                  <a:alpha val="100000"/>
                </a:srgbClr>
              </a:solidFill>
              <a:prstDash val="solid"/>
              <a:miter/>
            </a:ln>
          </p:spPr>
          <p:txBody>
            <a:bodyPr/>
            <a:lstStyle/>
            <a:p/>
          </p:txBody>
        </p:sp>
        <p:sp>
          <p:nvSpPr>
            <p:cNvPr id="648" name="rc648"/>
            <p:cNvSpPr/>
            <p:nvPr/>
          </p:nvSpPr>
          <p:spPr>
            <a:xfrm>
              <a:off x="3808354" y="2004438"/>
              <a:ext cx="248790" cy="1304535"/>
            </a:xfrm>
            <a:prstGeom prst="rect">
              <a:avLst/>
            </a:prstGeom>
            <a:ln w="1355" cap="sq">
              <a:solidFill>
                <a:srgbClr val="000000">
                  <a:alpha val="100000"/>
                </a:srgbClr>
              </a:solidFill>
              <a:prstDash val="solid"/>
              <a:miter/>
            </a:ln>
          </p:spPr>
          <p:txBody>
            <a:bodyPr/>
            <a:lstStyle/>
            <a:p/>
          </p:txBody>
        </p:sp>
        <p:sp>
          <p:nvSpPr>
            <p:cNvPr id="649" name="rc649"/>
            <p:cNvSpPr/>
            <p:nvPr/>
          </p:nvSpPr>
          <p:spPr>
            <a:xfrm>
              <a:off x="4084788" y="1929176"/>
              <a:ext cx="248790" cy="1379797"/>
            </a:xfrm>
            <a:prstGeom prst="rect">
              <a:avLst/>
            </a:prstGeom>
            <a:ln w="1355" cap="sq">
              <a:solidFill>
                <a:srgbClr val="000000">
                  <a:alpha val="100000"/>
                </a:srgbClr>
              </a:solidFill>
              <a:prstDash val="solid"/>
              <a:miter/>
            </a:ln>
          </p:spPr>
          <p:txBody>
            <a:bodyPr/>
            <a:lstStyle/>
            <a:p/>
          </p:txBody>
        </p:sp>
        <p:sp>
          <p:nvSpPr>
            <p:cNvPr id="650" name="rc650"/>
            <p:cNvSpPr/>
            <p:nvPr/>
          </p:nvSpPr>
          <p:spPr>
            <a:xfrm>
              <a:off x="4361221" y="1929176"/>
              <a:ext cx="248790" cy="1379797"/>
            </a:xfrm>
            <a:prstGeom prst="rect">
              <a:avLst/>
            </a:prstGeom>
            <a:ln w="1355" cap="sq">
              <a:solidFill>
                <a:srgbClr val="000000">
                  <a:alpha val="100000"/>
                </a:srgbClr>
              </a:solidFill>
              <a:prstDash val="solid"/>
              <a:miter/>
            </a:ln>
          </p:spPr>
          <p:txBody>
            <a:bodyPr/>
            <a:lstStyle/>
            <a:p/>
          </p:txBody>
        </p:sp>
        <p:sp>
          <p:nvSpPr>
            <p:cNvPr id="651" name="rc651"/>
            <p:cNvSpPr/>
            <p:nvPr/>
          </p:nvSpPr>
          <p:spPr>
            <a:xfrm>
              <a:off x="4637655" y="1803740"/>
              <a:ext cx="248790" cy="1505233"/>
            </a:xfrm>
            <a:prstGeom prst="rect">
              <a:avLst/>
            </a:prstGeom>
            <a:ln w="1355" cap="sq">
              <a:solidFill>
                <a:srgbClr val="000000">
                  <a:alpha val="100000"/>
                </a:srgbClr>
              </a:solidFill>
              <a:prstDash val="solid"/>
              <a:miter/>
            </a:ln>
          </p:spPr>
          <p:txBody>
            <a:bodyPr/>
            <a:lstStyle/>
            <a:p/>
          </p:txBody>
        </p:sp>
        <p:sp>
          <p:nvSpPr>
            <p:cNvPr id="652" name="rc652"/>
            <p:cNvSpPr/>
            <p:nvPr/>
          </p:nvSpPr>
          <p:spPr>
            <a:xfrm>
              <a:off x="5190521" y="1778653"/>
              <a:ext cx="248790" cy="1530320"/>
            </a:xfrm>
            <a:prstGeom prst="rect">
              <a:avLst/>
            </a:prstGeom>
            <a:ln w="1355" cap="sq">
              <a:solidFill>
                <a:srgbClr val="000000">
                  <a:alpha val="100000"/>
                </a:srgbClr>
              </a:solidFill>
              <a:prstDash val="solid"/>
              <a:miter/>
            </a:ln>
          </p:spPr>
          <p:txBody>
            <a:bodyPr/>
            <a:lstStyle/>
            <a:p/>
          </p:txBody>
        </p:sp>
        <p:sp>
          <p:nvSpPr>
            <p:cNvPr id="653" name="rc653"/>
            <p:cNvSpPr/>
            <p:nvPr/>
          </p:nvSpPr>
          <p:spPr>
            <a:xfrm>
              <a:off x="4914088" y="1778653"/>
              <a:ext cx="248790" cy="1530320"/>
            </a:xfrm>
            <a:prstGeom prst="rect">
              <a:avLst/>
            </a:prstGeom>
            <a:ln w="1355" cap="sq">
              <a:solidFill>
                <a:srgbClr val="000000">
                  <a:alpha val="100000"/>
                </a:srgbClr>
              </a:solidFill>
              <a:prstDash val="solid"/>
              <a:miter/>
            </a:ln>
          </p:spPr>
          <p:txBody>
            <a:bodyPr/>
            <a:lstStyle/>
            <a:p/>
          </p:txBody>
        </p:sp>
        <p:sp>
          <p:nvSpPr>
            <p:cNvPr id="654" name="rc654"/>
            <p:cNvSpPr/>
            <p:nvPr/>
          </p:nvSpPr>
          <p:spPr>
            <a:xfrm>
              <a:off x="5466955" y="1728479"/>
              <a:ext cx="248790" cy="1580494"/>
            </a:xfrm>
            <a:prstGeom prst="rect">
              <a:avLst/>
            </a:prstGeom>
            <a:ln w="1355" cap="sq">
              <a:solidFill>
                <a:srgbClr val="000000">
                  <a:alpha val="100000"/>
                </a:srgbClr>
              </a:solidFill>
              <a:prstDash val="solid"/>
              <a:miter/>
            </a:ln>
          </p:spPr>
          <p:txBody>
            <a:bodyPr/>
            <a:lstStyle/>
            <a:p/>
          </p:txBody>
        </p:sp>
        <p:sp>
          <p:nvSpPr>
            <p:cNvPr id="655" name="rc655"/>
            <p:cNvSpPr/>
            <p:nvPr/>
          </p:nvSpPr>
          <p:spPr>
            <a:xfrm>
              <a:off x="6296255" y="1678304"/>
              <a:ext cx="248790" cy="1630669"/>
            </a:xfrm>
            <a:prstGeom prst="rect">
              <a:avLst/>
            </a:prstGeom>
            <a:ln w="1355" cap="sq">
              <a:solidFill>
                <a:srgbClr val="000000">
                  <a:alpha val="100000"/>
                </a:srgbClr>
              </a:solidFill>
              <a:prstDash val="solid"/>
              <a:miter/>
            </a:ln>
          </p:spPr>
          <p:txBody>
            <a:bodyPr/>
            <a:lstStyle/>
            <a:p/>
          </p:txBody>
        </p:sp>
        <p:sp>
          <p:nvSpPr>
            <p:cNvPr id="656" name="rc656"/>
            <p:cNvSpPr/>
            <p:nvPr/>
          </p:nvSpPr>
          <p:spPr>
            <a:xfrm>
              <a:off x="6019821" y="1678304"/>
              <a:ext cx="248790" cy="1630669"/>
            </a:xfrm>
            <a:prstGeom prst="rect">
              <a:avLst/>
            </a:prstGeom>
            <a:ln w="1355" cap="sq">
              <a:solidFill>
                <a:srgbClr val="000000">
                  <a:alpha val="100000"/>
                </a:srgbClr>
              </a:solidFill>
              <a:prstDash val="solid"/>
              <a:miter/>
            </a:ln>
          </p:spPr>
          <p:txBody>
            <a:bodyPr/>
            <a:lstStyle/>
            <a:p/>
          </p:txBody>
        </p:sp>
        <p:sp>
          <p:nvSpPr>
            <p:cNvPr id="657" name="rc657"/>
            <p:cNvSpPr/>
            <p:nvPr/>
          </p:nvSpPr>
          <p:spPr>
            <a:xfrm>
              <a:off x="5743388" y="1678304"/>
              <a:ext cx="248790" cy="1630669"/>
            </a:xfrm>
            <a:prstGeom prst="rect">
              <a:avLst/>
            </a:prstGeom>
            <a:ln w="1355" cap="sq">
              <a:solidFill>
                <a:srgbClr val="000000">
                  <a:alpha val="100000"/>
                </a:srgbClr>
              </a:solidFill>
              <a:prstDash val="solid"/>
              <a:miter/>
            </a:ln>
          </p:spPr>
          <p:txBody>
            <a:bodyPr/>
            <a:lstStyle/>
            <a:p/>
          </p:txBody>
        </p:sp>
        <p:sp>
          <p:nvSpPr>
            <p:cNvPr id="658" name="rc658"/>
            <p:cNvSpPr/>
            <p:nvPr/>
          </p:nvSpPr>
          <p:spPr>
            <a:xfrm>
              <a:off x="6572688" y="1552868"/>
              <a:ext cx="248790" cy="1756105"/>
            </a:xfrm>
            <a:prstGeom prst="rect">
              <a:avLst/>
            </a:prstGeom>
            <a:ln w="1355" cap="sq">
              <a:solidFill>
                <a:srgbClr val="000000">
                  <a:alpha val="100000"/>
                </a:srgbClr>
              </a:solidFill>
              <a:prstDash val="solid"/>
              <a:miter/>
            </a:ln>
          </p:spPr>
          <p:txBody>
            <a:bodyPr/>
            <a:lstStyle/>
            <a:p/>
          </p:txBody>
        </p:sp>
        <p:sp>
          <p:nvSpPr>
            <p:cNvPr id="659" name="rc659"/>
            <p:cNvSpPr/>
            <p:nvPr/>
          </p:nvSpPr>
          <p:spPr>
            <a:xfrm>
              <a:off x="6849122" y="1527781"/>
              <a:ext cx="248790" cy="1781192"/>
            </a:xfrm>
            <a:prstGeom prst="rect">
              <a:avLst/>
            </a:prstGeom>
            <a:ln w="1355" cap="sq">
              <a:solidFill>
                <a:srgbClr val="000000">
                  <a:alpha val="100000"/>
                </a:srgbClr>
              </a:solidFill>
              <a:prstDash val="solid"/>
              <a:miter/>
            </a:ln>
          </p:spPr>
          <p:txBody>
            <a:bodyPr/>
            <a:lstStyle/>
            <a:p/>
          </p:txBody>
        </p:sp>
        <p:sp>
          <p:nvSpPr>
            <p:cNvPr id="660" name="rc660"/>
            <p:cNvSpPr/>
            <p:nvPr/>
          </p:nvSpPr>
          <p:spPr>
            <a:xfrm>
              <a:off x="7125555" y="1402345"/>
              <a:ext cx="248790" cy="1906628"/>
            </a:xfrm>
            <a:prstGeom prst="rect">
              <a:avLst/>
            </a:prstGeom>
            <a:ln w="1355" cap="sq">
              <a:solidFill>
                <a:srgbClr val="000000">
                  <a:alpha val="100000"/>
                </a:srgbClr>
              </a:solidFill>
              <a:prstDash val="solid"/>
              <a:miter/>
            </a:ln>
          </p:spPr>
          <p:txBody>
            <a:bodyPr/>
            <a:lstStyle/>
            <a:p/>
          </p:txBody>
        </p:sp>
        <p:sp>
          <p:nvSpPr>
            <p:cNvPr id="661" name="rc661"/>
            <p:cNvSpPr/>
            <p:nvPr/>
          </p:nvSpPr>
          <p:spPr>
            <a:xfrm>
              <a:off x="7401988" y="1276909"/>
              <a:ext cx="248790" cy="2032064"/>
            </a:xfrm>
            <a:prstGeom prst="rect">
              <a:avLst/>
            </a:prstGeom>
            <a:ln w="1355" cap="sq">
              <a:solidFill>
                <a:srgbClr val="000000">
                  <a:alpha val="100000"/>
                </a:srgbClr>
              </a:solidFill>
              <a:prstDash val="solid"/>
              <a:miter/>
            </a:ln>
          </p:spPr>
          <p:txBody>
            <a:bodyPr/>
            <a:lstStyle/>
            <a:p/>
          </p:txBody>
        </p:sp>
        <p:sp>
          <p:nvSpPr>
            <p:cNvPr id="662" name="rc662"/>
            <p:cNvSpPr/>
            <p:nvPr/>
          </p:nvSpPr>
          <p:spPr>
            <a:xfrm>
              <a:off x="7678422" y="1251821"/>
              <a:ext cx="248790" cy="2057152"/>
            </a:xfrm>
            <a:prstGeom prst="rect">
              <a:avLst/>
            </a:prstGeom>
            <a:ln w="1355" cap="sq">
              <a:solidFill>
                <a:srgbClr val="000000">
                  <a:alpha val="100000"/>
                </a:srgbClr>
              </a:solidFill>
              <a:prstDash val="solid"/>
              <a:miter/>
            </a:ln>
          </p:spPr>
          <p:txBody>
            <a:bodyPr/>
            <a:lstStyle/>
            <a:p/>
          </p:txBody>
        </p:sp>
        <p:sp>
          <p:nvSpPr>
            <p:cNvPr id="663" name="rc663"/>
            <p:cNvSpPr/>
            <p:nvPr/>
          </p:nvSpPr>
          <p:spPr>
            <a:xfrm>
              <a:off x="7954855" y="1201647"/>
              <a:ext cx="248790" cy="2107326"/>
            </a:xfrm>
            <a:prstGeom prst="rect">
              <a:avLst/>
            </a:prstGeom>
            <a:ln w="1355" cap="sq">
              <a:solidFill>
                <a:srgbClr val="000000">
                  <a:alpha val="100000"/>
                </a:srgbClr>
              </a:solidFill>
              <a:prstDash val="solid"/>
              <a:miter/>
            </a:ln>
          </p:spPr>
          <p:txBody>
            <a:bodyPr/>
            <a:lstStyle/>
            <a:p/>
          </p:txBody>
        </p:sp>
        <p:sp>
          <p:nvSpPr>
            <p:cNvPr id="664" name="rc664"/>
            <p:cNvSpPr/>
            <p:nvPr/>
          </p:nvSpPr>
          <p:spPr>
            <a:xfrm>
              <a:off x="8231289" y="1126385"/>
              <a:ext cx="248790" cy="2182588"/>
            </a:xfrm>
            <a:prstGeom prst="rect">
              <a:avLst/>
            </a:prstGeom>
            <a:ln w="1355" cap="sq">
              <a:solidFill>
                <a:srgbClr val="000000">
                  <a:alpha val="100000"/>
                </a:srgbClr>
              </a:solidFill>
              <a:prstDash val="solid"/>
              <a:miter/>
            </a:ln>
          </p:spPr>
          <p:txBody>
            <a:bodyPr/>
            <a:lstStyle/>
            <a:p/>
          </p:txBody>
        </p:sp>
        <p:sp>
          <p:nvSpPr>
            <p:cNvPr id="665" name="rc665"/>
            <p:cNvSpPr/>
            <p:nvPr/>
          </p:nvSpPr>
          <p:spPr>
            <a:xfrm>
              <a:off x="8507722" y="1000949"/>
              <a:ext cx="248790" cy="2308024"/>
            </a:xfrm>
            <a:prstGeom prst="rect">
              <a:avLst/>
            </a:prstGeom>
            <a:ln w="1355" cap="sq">
              <a:solidFill>
                <a:srgbClr val="000000">
                  <a:alpha val="100000"/>
                </a:srgbClr>
              </a:solidFill>
              <a:prstDash val="solid"/>
              <a:miter/>
            </a:ln>
          </p:spPr>
          <p:txBody>
            <a:bodyPr/>
            <a:lstStyle/>
            <a:p/>
          </p:txBody>
        </p:sp>
        <p:sp>
          <p:nvSpPr>
            <p:cNvPr id="666" name="rc666"/>
            <p:cNvSpPr/>
            <p:nvPr/>
          </p:nvSpPr>
          <p:spPr>
            <a:xfrm>
              <a:off x="8784155" y="975862"/>
              <a:ext cx="248790" cy="2333111"/>
            </a:xfrm>
            <a:prstGeom prst="rect">
              <a:avLst/>
            </a:prstGeom>
            <a:ln w="1355" cap="sq">
              <a:solidFill>
                <a:srgbClr val="000000">
                  <a:alpha val="100000"/>
                </a:srgbClr>
              </a:solidFill>
              <a:prstDash val="solid"/>
              <a:miter/>
            </a:ln>
          </p:spPr>
          <p:txBody>
            <a:bodyPr/>
            <a:lstStyle/>
            <a:p/>
          </p:txBody>
        </p:sp>
        <p:sp>
          <p:nvSpPr>
            <p:cNvPr id="667" name="tx667"/>
            <p:cNvSpPr/>
            <p:nvPr/>
          </p:nvSpPr>
          <p:spPr>
            <a:xfrm>
              <a:off x="833702" y="2594055"/>
              <a:ext cx="116560" cy="7531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24</a:t>
              </a:r>
            </a:p>
          </p:txBody>
        </p:sp>
        <p:sp>
          <p:nvSpPr>
            <p:cNvPr id="668" name="tx668"/>
            <p:cNvSpPr/>
            <p:nvPr/>
          </p:nvSpPr>
          <p:spPr>
            <a:xfrm>
              <a:off x="1110135" y="2492427"/>
              <a:ext cx="116560" cy="7659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28</a:t>
              </a:r>
            </a:p>
          </p:txBody>
        </p:sp>
        <p:sp>
          <p:nvSpPr>
            <p:cNvPr id="669" name="tx669"/>
            <p:cNvSpPr/>
            <p:nvPr/>
          </p:nvSpPr>
          <p:spPr>
            <a:xfrm>
              <a:off x="1386569" y="2167573"/>
              <a:ext cx="116560" cy="7531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41</a:t>
              </a:r>
            </a:p>
          </p:txBody>
        </p:sp>
        <p:sp>
          <p:nvSpPr>
            <p:cNvPr id="670" name="tx670"/>
            <p:cNvSpPr/>
            <p:nvPr/>
          </p:nvSpPr>
          <p:spPr>
            <a:xfrm>
              <a:off x="1663002" y="2066251"/>
              <a:ext cx="116560" cy="76291"/>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45</a:t>
              </a:r>
            </a:p>
          </p:txBody>
        </p:sp>
        <p:sp>
          <p:nvSpPr>
            <p:cNvPr id="671" name="tx671"/>
            <p:cNvSpPr/>
            <p:nvPr/>
          </p:nvSpPr>
          <p:spPr>
            <a:xfrm>
              <a:off x="1939436" y="2040857"/>
              <a:ext cx="116560" cy="7659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46</a:t>
              </a:r>
            </a:p>
          </p:txBody>
        </p:sp>
        <p:sp>
          <p:nvSpPr>
            <p:cNvPr id="672" name="tx672"/>
            <p:cNvSpPr/>
            <p:nvPr/>
          </p:nvSpPr>
          <p:spPr>
            <a:xfrm>
              <a:off x="2215869" y="2017356"/>
              <a:ext cx="116560" cy="75011"/>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47</a:t>
              </a:r>
            </a:p>
          </p:txBody>
        </p:sp>
        <p:sp>
          <p:nvSpPr>
            <p:cNvPr id="673" name="tx673"/>
            <p:cNvSpPr/>
            <p:nvPr/>
          </p:nvSpPr>
          <p:spPr>
            <a:xfrm>
              <a:off x="2492302" y="1940508"/>
              <a:ext cx="116560" cy="7659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50</a:t>
              </a:r>
            </a:p>
          </p:txBody>
        </p:sp>
        <p:sp>
          <p:nvSpPr>
            <p:cNvPr id="674" name="tx674"/>
            <p:cNvSpPr/>
            <p:nvPr/>
          </p:nvSpPr>
          <p:spPr>
            <a:xfrm>
              <a:off x="3045169" y="1915421"/>
              <a:ext cx="116560" cy="7659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51</a:t>
              </a:r>
            </a:p>
          </p:txBody>
        </p:sp>
        <p:sp>
          <p:nvSpPr>
            <p:cNvPr id="675" name="tx675"/>
            <p:cNvSpPr/>
            <p:nvPr/>
          </p:nvSpPr>
          <p:spPr>
            <a:xfrm>
              <a:off x="2768736" y="1915421"/>
              <a:ext cx="116560" cy="7659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51</a:t>
              </a:r>
            </a:p>
          </p:txBody>
        </p:sp>
        <p:sp>
          <p:nvSpPr>
            <p:cNvPr id="676" name="tx676"/>
            <p:cNvSpPr/>
            <p:nvPr/>
          </p:nvSpPr>
          <p:spPr>
            <a:xfrm>
              <a:off x="3598036" y="1890334"/>
              <a:ext cx="116560" cy="7659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52</a:t>
              </a:r>
            </a:p>
          </p:txBody>
        </p:sp>
        <p:sp>
          <p:nvSpPr>
            <p:cNvPr id="677" name="tx677"/>
            <p:cNvSpPr/>
            <p:nvPr/>
          </p:nvSpPr>
          <p:spPr>
            <a:xfrm>
              <a:off x="3321603" y="1890334"/>
              <a:ext cx="116560" cy="7659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52</a:t>
              </a:r>
            </a:p>
          </p:txBody>
        </p:sp>
        <p:sp>
          <p:nvSpPr>
            <p:cNvPr id="678" name="tx678"/>
            <p:cNvSpPr/>
            <p:nvPr/>
          </p:nvSpPr>
          <p:spPr>
            <a:xfrm>
              <a:off x="3874469" y="1890334"/>
              <a:ext cx="116560" cy="7659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52</a:t>
              </a:r>
            </a:p>
          </p:txBody>
        </p:sp>
        <p:sp>
          <p:nvSpPr>
            <p:cNvPr id="679" name="tx679"/>
            <p:cNvSpPr/>
            <p:nvPr/>
          </p:nvSpPr>
          <p:spPr>
            <a:xfrm>
              <a:off x="4150903" y="1816403"/>
              <a:ext cx="116560" cy="75267"/>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55</a:t>
              </a:r>
            </a:p>
          </p:txBody>
        </p:sp>
        <p:sp>
          <p:nvSpPr>
            <p:cNvPr id="680" name="tx680"/>
            <p:cNvSpPr/>
            <p:nvPr/>
          </p:nvSpPr>
          <p:spPr>
            <a:xfrm>
              <a:off x="4427336" y="1816403"/>
              <a:ext cx="116560" cy="75267"/>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55</a:t>
              </a:r>
            </a:p>
          </p:txBody>
        </p:sp>
        <p:sp>
          <p:nvSpPr>
            <p:cNvPr id="681" name="tx681"/>
            <p:cNvSpPr/>
            <p:nvPr/>
          </p:nvSpPr>
          <p:spPr>
            <a:xfrm>
              <a:off x="4703770" y="1689636"/>
              <a:ext cx="116560" cy="7659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60</a:t>
              </a:r>
            </a:p>
          </p:txBody>
        </p:sp>
        <p:sp>
          <p:nvSpPr>
            <p:cNvPr id="682" name="tx682"/>
            <p:cNvSpPr/>
            <p:nvPr/>
          </p:nvSpPr>
          <p:spPr>
            <a:xfrm>
              <a:off x="5256636" y="1664549"/>
              <a:ext cx="116560" cy="7659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61</a:t>
              </a:r>
            </a:p>
          </p:txBody>
        </p:sp>
        <p:sp>
          <p:nvSpPr>
            <p:cNvPr id="683" name="tx683"/>
            <p:cNvSpPr/>
            <p:nvPr/>
          </p:nvSpPr>
          <p:spPr>
            <a:xfrm>
              <a:off x="4980203" y="1664549"/>
              <a:ext cx="116560" cy="7659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61</a:t>
              </a:r>
            </a:p>
          </p:txBody>
        </p:sp>
        <p:sp>
          <p:nvSpPr>
            <p:cNvPr id="684" name="tx684"/>
            <p:cNvSpPr/>
            <p:nvPr/>
          </p:nvSpPr>
          <p:spPr>
            <a:xfrm>
              <a:off x="5533070" y="1614323"/>
              <a:ext cx="116560" cy="76649"/>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63</a:t>
              </a:r>
            </a:p>
          </p:txBody>
        </p:sp>
        <p:sp>
          <p:nvSpPr>
            <p:cNvPr id="685" name="tx685"/>
            <p:cNvSpPr/>
            <p:nvPr/>
          </p:nvSpPr>
          <p:spPr>
            <a:xfrm>
              <a:off x="6362370" y="1564200"/>
              <a:ext cx="116560" cy="7659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65</a:t>
              </a:r>
            </a:p>
          </p:txBody>
        </p:sp>
        <p:sp>
          <p:nvSpPr>
            <p:cNvPr id="686" name="tx686"/>
            <p:cNvSpPr/>
            <p:nvPr/>
          </p:nvSpPr>
          <p:spPr>
            <a:xfrm>
              <a:off x="6085936" y="1564200"/>
              <a:ext cx="116560" cy="7659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65</a:t>
              </a:r>
            </a:p>
          </p:txBody>
        </p:sp>
        <p:sp>
          <p:nvSpPr>
            <p:cNvPr id="687" name="tx687"/>
            <p:cNvSpPr/>
            <p:nvPr/>
          </p:nvSpPr>
          <p:spPr>
            <a:xfrm>
              <a:off x="5809503" y="1564200"/>
              <a:ext cx="116560" cy="7659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65</a:t>
              </a:r>
            </a:p>
          </p:txBody>
        </p:sp>
        <p:sp>
          <p:nvSpPr>
            <p:cNvPr id="688" name="tx688"/>
            <p:cNvSpPr/>
            <p:nvPr/>
          </p:nvSpPr>
          <p:spPr>
            <a:xfrm>
              <a:off x="6638803" y="1438764"/>
              <a:ext cx="116560" cy="7659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70</a:t>
              </a:r>
            </a:p>
          </p:txBody>
        </p:sp>
        <p:sp>
          <p:nvSpPr>
            <p:cNvPr id="689" name="tx689"/>
            <p:cNvSpPr/>
            <p:nvPr/>
          </p:nvSpPr>
          <p:spPr>
            <a:xfrm>
              <a:off x="6915237" y="1414956"/>
              <a:ext cx="116560" cy="7531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71</a:t>
              </a:r>
            </a:p>
          </p:txBody>
        </p:sp>
        <p:sp>
          <p:nvSpPr>
            <p:cNvPr id="690" name="tx690"/>
            <p:cNvSpPr/>
            <p:nvPr/>
          </p:nvSpPr>
          <p:spPr>
            <a:xfrm>
              <a:off x="7191670" y="1288241"/>
              <a:ext cx="116560" cy="7659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76</a:t>
              </a:r>
            </a:p>
          </p:txBody>
        </p:sp>
        <p:sp>
          <p:nvSpPr>
            <p:cNvPr id="691" name="tx691"/>
            <p:cNvSpPr/>
            <p:nvPr/>
          </p:nvSpPr>
          <p:spPr>
            <a:xfrm>
              <a:off x="7468103" y="1162805"/>
              <a:ext cx="116560" cy="7659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81</a:t>
              </a:r>
            </a:p>
          </p:txBody>
        </p:sp>
        <p:sp>
          <p:nvSpPr>
            <p:cNvPr id="692" name="tx692"/>
            <p:cNvSpPr/>
            <p:nvPr/>
          </p:nvSpPr>
          <p:spPr>
            <a:xfrm>
              <a:off x="7744537" y="1137717"/>
              <a:ext cx="116560" cy="7659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82</a:t>
              </a:r>
            </a:p>
          </p:txBody>
        </p:sp>
        <p:sp>
          <p:nvSpPr>
            <p:cNvPr id="693" name="tx693"/>
            <p:cNvSpPr/>
            <p:nvPr/>
          </p:nvSpPr>
          <p:spPr>
            <a:xfrm>
              <a:off x="8020970" y="1087543"/>
              <a:ext cx="116560" cy="7659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84</a:t>
              </a:r>
            </a:p>
          </p:txBody>
        </p:sp>
        <p:sp>
          <p:nvSpPr>
            <p:cNvPr id="694" name="tx694"/>
            <p:cNvSpPr/>
            <p:nvPr/>
          </p:nvSpPr>
          <p:spPr>
            <a:xfrm>
              <a:off x="8297404" y="1012281"/>
              <a:ext cx="116560" cy="7659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87</a:t>
              </a:r>
            </a:p>
          </p:txBody>
        </p:sp>
        <p:sp>
          <p:nvSpPr>
            <p:cNvPr id="695" name="tx695"/>
            <p:cNvSpPr/>
            <p:nvPr/>
          </p:nvSpPr>
          <p:spPr>
            <a:xfrm>
              <a:off x="8573837" y="886845"/>
              <a:ext cx="116560" cy="76598"/>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92</a:t>
              </a:r>
            </a:p>
          </p:txBody>
        </p:sp>
        <p:sp>
          <p:nvSpPr>
            <p:cNvPr id="696" name="tx696"/>
            <p:cNvSpPr/>
            <p:nvPr/>
          </p:nvSpPr>
          <p:spPr>
            <a:xfrm>
              <a:off x="8850270" y="861707"/>
              <a:ext cx="116560" cy="76649"/>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93</a:t>
              </a:r>
            </a:p>
          </p:txBody>
        </p:sp>
        <p:sp>
          <p:nvSpPr>
            <p:cNvPr id="697" name="pg697"/>
            <p:cNvSpPr/>
            <p:nvPr/>
          </p:nvSpPr>
          <p:spPr>
            <a:xfrm>
              <a:off x="1658616" y="26481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698" name="tx698"/>
            <p:cNvSpPr/>
            <p:nvPr/>
          </p:nvSpPr>
          <p:spPr>
            <a:xfrm>
              <a:off x="1691137" y="26789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699" name="pg699"/>
            <p:cNvSpPr/>
            <p:nvPr/>
          </p:nvSpPr>
          <p:spPr>
            <a:xfrm>
              <a:off x="1904904" y="263555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00" name="tx700"/>
            <p:cNvSpPr/>
            <p:nvPr/>
          </p:nvSpPr>
          <p:spPr>
            <a:xfrm>
              <a:off x="1937426" y="266776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701" name="pg701"/>
            <p:cNvSpPr/>
            <p:nvPr/>
          </p:nvSpPr>
          <p:spPr>
            <a:xfrm>
              <a:off x="2487916" y="258538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02" name="tx702"/>
            <p:cNvSpPr/>
            <p:nvPr/>
          </p:nvSpPr>
          <p:spPr>
            <a:xfrm>
              <a:off x="2520438" y="261626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703" name="pg703"/>
            <p:cNvSpPr/>
            <p:nvPr/>
          </p:nvSpPr>
          <p:spPr>
            <a:xfrm>
              <a:off x="3040783" y="257284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04" name="tx704"/>
            <p:cNvSpPr/>
            <p:nvPr/>
          </p:nvSpPr>
          <p:spPr>
            <a:xfrm>
              <a:off x="3073304" y="26037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705" name="pg705"/>
            <p:cNvSpPr/>
            <p:nvPr/>
          </p:nvSpPr>
          <p:spPr>
            <a:xfrm>
              <a:off x="2734205" y="2572841"/>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06" name="tx706"/>
            <p:cNvSpPr/>
            <p:nvPr/>
          </p:nvSpPr>
          <p:spPr>
            <a:xfrm>
              <a:off x="2766726" y="260504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707" name="pg707"/>
            <p:cNvSpPr/>
            <p:nvPr/>
          </p:nvSpPr>
          <p:spPr>
            <a:xfrm>
              <a:off x="3593650" y="256029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08" name="tx708"/>
            <p:cNvSpPr/>
            <p:nvPr/>
          </p:nvSpPr>
          <p:spPr>
            <a:xfrm>
              <a:off x="3626171" y="259250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709" name="pg709"/>
            <p:cNvSpPr/>
            <p:nvPr/>
          </p:nvSpPr>
          <p:spPr>
            <a:xfrm>
              <a:off x="4116372" y="252266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10" name="tx710"/>
            <p:cNvSpPr/>
            <p:nvPr/>
          </p:nvSpPr>
          <p:spPr>
            <a:xfrm>
              <a:off x="4148893" y="25535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711" name="pg711"/>
            <p:cNvSpPr/>
            <p:nvPr/>
          </p:nvSpPr>
          <p:spPr>
            <a:xfrm>
              <a:off x="4699383" y="245994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12" name="tx712"/>
            <p:cNvSpPr/>
            <p:nvPr/>
          </p:nvSpPr>
          <p:spPr>
            <a:xfrm>
              <a:off x="4731905" y="249215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713" name="pg713"/>
            <p:cNvSpPr/>
            <p:nvPr/>
          </p:nvSpPr>
          <p:spPr>
            <a:xfrm>
              <a:off x="5252250" y="244740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14" name="tx714"/>
            <p:cNvSpPr/>
            <p:nvPr/>
          </p:nvSpPr>
          <p:spPr>
            <a:xfrm>
              <a:off x="5284771" y="247992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715" name="pg715"/>
            <p:cNvSpPr/>
            <p:nvPr/>
          </p:nvSpPr>
          <p:spPr>
            <a:xfrm>
              <a:off x="5498539" y="2422318"/>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16" name="tx716"/>
            <p:cNvSpPr/>
            <p:nvPr/>
          </p:nvSpPr>
          <p:spPr>
            <a:xfrm>
              <a:off x="5531060" y="24531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717" name="pg717"/>
            <p:cNvSpPr/>
            <p:nvPr/>
          </p:nvSpPr>
          <p:spPr>
            <a:xfrm>
              <a:off x="6327839" y="2397231"/>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18" name="tx718"/>
            <p:cNvSpPr/>
            <p:nvPr/>
          </p:nvSpPr>
          <p:spPr>
            <a:xfrm>
              <a:off x="6360360" y="242805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719" name="pg719"/>
            <p:cNvSpPr/>
            <p:nvPr/>
          </p:nvSpPr>
          <p:spPr>
            <a:xfrm>
              <a:off x="6604272" y="2334513"/>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20" name="tx720"/>
            <p:cNvSpPr/>
            <p:nvPr/>
          </p:nvSpPr>
          <p:spPr>
            <a:xfrm>
              <a:off x="6636794" y="23653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721" name="pg721"/>
            <p:cNvSpPr/>
            <p:nvPr/>
          </p:nvSpPr>
          <p:spPr>
            <a:xfrm>
              <a:off x="6880705" y="232196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22" name="tx722"/>
            <p:cNvSpPr/>
            <p:nvPr/>
          </p:nvSpPr>
          <p:spPr>
            <a:xfrm>
              <a:off x="6913227" y="23528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723" name="pg723"/>
            <p:cNvSpPr/>
            <p:nvPr/>
          </p:nvSpPr>
          <p:spPr>
            <a:xfrm>
              <a:off x="7157139" y="2259251"/>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24" name="tx724"/>
            <p:cNvSpPr/>
            <p:nvPr/>
          </p:nvSpPr>
          <p:spPr>
            <a:xfrm>
              <a:off x="7189660" y="22914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725" name="pg725"/>
            <p:cNvSpPr/>
            <p:nvPr/>
          </p:nvSpPr>
          <p:spPr>
            <a:xfrm>
              <a:off x="7433572" y="2196533"/>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26" name="tx726"/>
            <p:cNvSpPr/>
            <p:nvPr/>
          </p:nvSpPr>
          <p:spPr>
            <a:xfrm>
              <a:off x="7466094" y="22274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727" name="pg727"/>
            <p:cNvSpPr/>
            <p:nvPr/>
          </p:nvSpPr>
          <p:spPr>
            <a:xfrm>
              <a:off x="7740151" y="218398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28" name="tx728"/>
            <p:cNvSpPr/>
            <p:nvPr/>
          </p:nvSpPr>
          <p:spPr>
            <a:xfrm>
              <a:off x="7772672" y="221751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729" name="pg729"/>
            <p:cNvSpPr/>
            <p:nvPr/>
          </p:nvSpPr>
          <p:spPr>
            <a:xfrm>
              <a:off x="8016584" y="215890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30" name="tx730"/>
            <p:cNvSpPr/>
            <p:nvPr/>
          </p:nvSpPr>
          <p:spPr>
            <a:xfrm>
              <a:off x="8049105" y="219115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731" name="pg731"/>
            <p:cNvSpPr/>
            <p:nvPr/>
          </p:nvSpPr>
          <p:spPr>
            <a:xfrm>
              <a:off x="8262872" y="2121271"/>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32" name="tx732"/>
            <p:cNvSpPr/>
            <p:nvPr/>
          </p:nvSpPr>
          <p:spPr>
            <a:xfrm>
              <a:off x="8295394" y="21521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733" name="pg733"/>
            <p:cNvSpPr/>
            <p:nvPr/>
          </p:nvSpPr>
          <p:spPr>
            <a:xfrm>
              <a:off x="8539306" y="2058553"/>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34" name="tx734"/>
            <p:cNvSpPr/>
            <p:nvPr/>
          </p:nvSpPr>
          <p:spPr>
            <a:xfrm>
              <a:off x="8571827" y="209075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735" name="pg735"/>
            <p:cNvSpPr/>
            <p:nvPr/>
          </p:nvSpPr>
          <p:spPr>
            <a:xfrm>
              <a:off x="8845884" y="204601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36" name="tx736"/>
            <p:cNvSpPr/>
            <p:nvPr/>
          </p:nvSpPr>
          <p:spPr>
            <a:xfrm>
              <a:off x="8878406" y="207683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737" name="tx737"/>
            <p:cNvSpPr/>
            <p:nvPr/>
          </p:nvSpPr>
          <p:spPr>
            <a:xfrm>
              <a:off x="585797" y="32568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738" name="tx738"/>
            <p:cNvSpPr/>
            <p:nvPr/>
          </p:nvSpPr>
          <p:spPr>
            <a:xfrm>
              <a:off x="508103" y="26296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739" name="tx739"/>
            <p:cNvSpPr/>
            <p:nvPr/>
          </p:nvSpPr>
          <p:spPr>
            <a:xfrm>
              <a:off x="508103" y="20024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740" name="tx740"/>
            <p:cNvSpPr/>
            <p:nvPr/>
          </p:nvSpPr>
          <p:spPr>
            <a:xfrm>
              <a:off x="508103" y="137702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741" name="tx741"/>
            <p:cNvSpPr/>
            <p:nvPr/>
          </p:nvSpPr>
          <p:spPr>
            <a:xfrm rot="-5400000">
              <a:off x="599485" y="4062463"/>
              <a:ext cx="542230" cy="94108"/>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Montenegro</a:t>
              </a:r>
            </a:p>
          </p:txBody>
        </p:sp>
        <p:sp>
          <p:nvSpPr>
            <p:cNvPr id="742" name="tx742"/>
            <p:cNvSpPr/>
            <p:nvPr/>
          </p:nvSpPr>
          <p:spPr>
            <a:xfrm rot="-5400000">
              <a:off x="709023" y="3601542"/>
              <a:ext cx="32191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(5,000)</a:t>
              </a:r>
            </a:p>
          </p:txBody>
        </p:sp>
        <p:sp>
          <p:nvSpPr>
            <p:cNvPr id="743" name="tx743"/>
            <p:cNvSpPr/>
            <p:nvPr/>
          </p:nvSpPr>
          <p:spPr>
            <a:xfrm rot="-5400000">
              <a:off x="1016586" y="4056187"/>
              <a:ext cx="282277" cy="7272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DPRK</a:t>
              </a:r>
            </a:p>
          </p:txBody>
        </p:sp>
        <p:sp>
          <p:nvSpPr>
            <p:cNvPr id="744" name="tx744"/>
            <p:cNvSpPr/>
            <p:nvPr/>
          </p:nvSpPr>
          <p:spPr>
            <a:xfrm rot="-5400000">
              <a:off x="928951" y="3658047"/>
              <a:ext cx="43492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(243,000)</a:t>
              </a:r>
            </a:p>
          </p:txBody>
        </p:sp>
        <p:sp>
          <p:nvSpPr>
            <p:cNvPr id="745" name="tx745"/>
            <p:cNvSpPr/>
            <p:nvPr/>
          </p:nvSpPr>
          <p:spPr>
            <a:xfrm rot="-5400000">
              <a:off x="1325662" y="4021064"/>
              <a:ext cx="214510" cy="7520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CAR</a:t>
              </a:r>
            </a:p>
          </p:txBody>
        </p:sp>
        <p:sp>
          <p:nvSpPr>
            <p:cNvPr id="746" name="tx746"/>
            <p:cNvSpPr/>
            <p:nvPr/>
          </p:nvSpPr>
          <p:spPr>
            <a:xfrm rot="-5400000">
              <a:off x="1205384" y="3658047"/>
              <a:ext cx="43492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(134,000)</a:t>
              </a:r>
            </a:p>
          </p:txBody>
        </p:sp>
        <p:sp>
          <p:nvSpPr>
            <p:cNvPr id="747" name="tx747"/>
            <p:cNvSpPr/>
            <p:nvPr/>
          </p:nvSpPr>
          <p:spPr>
            <a:xfrm rot="-5400000">
              <a:off x="1549038" y="4075411"/>
              <a:ext cx="321915" cy="7391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Yemen</a:t>
              </a:r>
            </a:p>
          </p:txBody>
        </p:sp>
        <p:sp>
          <p:nvSpPr>
            <p:cNvPr id="748" name="tx748"/>
            <p:cNvSpPr/>
            <p:nvPr/>
          </p:nvSpPr>
          <p:spPr>
            <a:xfrm rot="-5400000">
              <a:off x="1481818" y="3658047"/>
              <a:ext cx="43492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(742,000)</a:t>
              </a:r>
            </a:p>
          </p:txBody>
        </p:sp>
        <p:sp>
          <p:nvSpPr>
            <p:cNvPr id="749" name="tx749"/>
            <p:cNvSpPr/>
            <p:nvPr/>
          </p:nvSpPr>
          <p:spPr>
            <a:xfrm rot="-5400000">
              <a:off x="1802255" y="4097338"/>
              <a:ext cx="367059" cy="7520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Somalia</a:t>
              </a:r>
            </a:p>
          </p:txBody>
        </p:sp>
        <p:sp>
          <p:nvSpPr>
            <p:cNvPr id="750" name="tx750"/>
            <p:cNvSpPr/>
            <p:nvPr/>
          </p:nvSpPr>
          <p:spPr>
            <a:xfrm rot="-5400000">
              <a:off x="1758251" y="3658047"/>
              <a:ext cx="43492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(404,000)</a:t>
              </a:r>
            </a:p>
          </p:txBody>
        </p:sp>
        <p:sp>
          <p:nvSpPr>
            <p:cNvPr id="751" name="tx751"/>
            <p:cNvSpPr/>
            <p:nvPr/>
          </p:nvSpPr>
          <p:spPr>
            <a:xfrm rot="-5400000">
              <a:off x="2098408" y="4077619"/>
              <a:ext cx="327620" cy="7520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Guinea</a:t>
              </a:r>
            </a:p>
          </p:txBody>
        </p:sp>
        <p:sp>
          <p:nvSpPr>
            <p:cNvPr id="752" name="tx752"/>
            <p:cNvSpPr/>
            <p:nvPr/>
          </p:nvSpPr>
          <p:spPr>
            <a:xfrm rot="-5400000">
              <a:off x="2034685" y="3658047"/>
              <a:ext cx="43492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(245,000)</a:t>
              </a:r>
            </a:p>
          </p:txBody>
        </p:sp>
        <p:sp>
          <p:nvSpPr>
            <p:cNvPr id="753" name="tx753"/>
            <p:cNvSpPr/>
            <p:nvPr/>
          </p:nvSpPr>
          <p:spPr>
            <a:xfrm rot="-5400000">
              <a:off x="2371021" y="4062537"/>
              <a:ext cx="316358" cy="94108"/>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Angola</a:t>
              </a:r>
            </a:p>
          </p:txBody>
        </p:sp>
        <p:sp>
          <p:nvSpPr>
            <p:cNvPr id="754" name="tx754"/>
            <p:cNvSpPr/>
            <p:nvPr/>
          </p:nvSpPr>
          <p:spPr>
            <a:xfrm rot="-5400000">
              <a:off x="2311118" y="3658047"/>
              <a:ext cx="43492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(664,000)</a:t>
              </a:r>
            </a:p>
          </p:txBody>
        </p:sp>
        <p:sp>
          <p:nvSpPr>
            <p:cNvPr id="755" name="tx755"/>
            <p:cNvSpPr/>
            <p:nvPr/>
          </p:nvSpPr>
          <p:spPr>
            <a:xfrm rot="-5400000">
              <a:off x="2526085" y="4183907"/>
              <a:ext cx="559097" cy="94108"/>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Madagascar</a:t>
              </a:r>
            </a:p>
          </p:txBody>
        </p:sp>
        <p:sp>
          <p:nvSpPr>
            <p:cNvPr id="756" name="tx756"/>
            <p:cNvSpPr/>
            <p:nvPr/>
          </p:nvSpPr>
          <p:spPr>
            <a:xfrm rot="-5400000">
              <a:off x="2587551" y="3658047"/>
              <a:ext cx="43492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(472,000)</a:t>
              </a:r>
            </a:p>
          </p:txBody>
        </p:sp>
        <p:sp>
          <p:nvSpPr>
            <p:cNvPr id="757" name="tx757"/>
            <p:cNvSpPr/>
            <p:nvPr/>
          </p:nvSpPr>
          <p:spPr>
            <a:xfrm rot="-5400000">
              <a:off x="2944625" y="4060702"/>
              <a:ext cx="293786" cy="7520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Sudan</a:t>
              </a:r>
            </a:p>
          </p:txBody>
        </p:sp>
        <p:sp>
          <p:nvSpPr>
            <p:cNvPr id="758" name="tx758"/>
            <p:cNvSpPr/>
            <p:nvPr/>
          </p:nvSpPr>
          <p:spPr>
            <a:xfrm rot="-5400000">
              <a:off x="2863985" y="3658047"/>
              <a:ext cx="43492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(799,000)</a:t>
              </a:r>
            </a:p>
          </p:txBody>
        </p:sp>
        <p:sp>
          <p:nvSpPr>
            <p:cNvPr id="759" name="tx759"/>
            <p:cNvSpPr/>
            <p:nvPr/>
          </p:nvSpPr>
          <p:spPr>
            <a:xfrm rot="-5400000">
              <a:off x="3238669" y="4044380"/>
              <a:ext cx="259853" cy="7391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Benin</a:t>
              </a:r>
            </a:p>
          </p:txBody>
        </p:sp>
        <p:sp>
          <p:nvSpPr>
            <p:cNvPr id="760" name="tx760"/>
            <p:cNvSpPr/>
            <p:nvPr/>
          </p:nvSpPr>
          <p:spPr>
            <a:xfrm rot="-5400000">
              <a:off x="3140418" y="3658047"/>
              <a:ext cx="43492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(220,000)</a:t>
              </a:r>
            </a:p>
          </p:txBody>
        </p:sp>
        <p:sp>
          <p:nvSpPr>
            <p:cNvPr id="761" name="tx761"/>
            <p:cNvSpPr/>
            <p:nvPr/>
          </p:nvSpPr>
          <p:spPr>
            <a:xfrm rot="-5400000">
              <a:off x="3534327" y="4108600"/>
              <a:ext cx="220116" cy="7520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DRC</a:t>
              </a:r>
            </a:p>
          </p:txBody>
        </p:sp>
        <p:sp>
          <p:nvSpPr>
            <p:cNvPr id="762" name="tx762"/>
            <p:cNvSpPr/>
            <p:nvPr/>
          </p:nvSpPr>
          <p:spPr>
            <a:xfrm rot="-5400000">
              <a:off x="3374485" y="3700414"/>
              <a:ext cx="519658"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(2,013,000)</a:t>
              </a:r>
            </a:p>
          </p:txBody>
        </p:sp>
        <p:sp>
          <p:nvSpPr>
            <p:cNvPr id="763" name="tx763"/>
            <p:cNvSpPr/>
            <p:nvPr/>
          </p:nvSpPr>
          <p:spPr>
            <a:xfrm rot="-5400000">
              <a:off x="3810735" y="4023892"/>
              <a:ext cx="220166" cy="7520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PNG</a:t>
              </a:r>
            </a:p>
          </p:txBody>
        </p:sp>
        <p:sp>
          <p:nvSpPr>
            <p:cNvPr id="764" name="tx764"/>
            <p:cNvSpPr/>
            <p:nvPr/>
          </p:nvSpPr>
          <p:spPr>
            <a:xfrm rot="-5400000">
              <a:off x="3693285" y="3658047"/>
              <a:ext cx="43492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(119,000)</a:t>
              </a:r>
            </a:p>
          </p:txBody>
        </p:sp>
        <p:sp>
          <p:nvSpPr>
            <p:cNvPr id="765" name="tx765"/>
            <p:cNvSpPr/>
            <p:nvPr/>
          </p:nvSpPr>
          <p:spPr>
            <a:xfrm rot="-5400000">
              <a:off x="3918869" y="4172050"/>
              <a:ext cx="536624"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Afghanistan</a:t>
              </a:r>
            </a:p>
          </p:txBody>
        </p:sp>
        <p:sp>
          <p:nvSpPr>
            <p:cNvPr id="766" name="tx766"/>
            <p:cNvSpPr/>
            <p:nvPr/>
          </p:nvSpPr>
          <p:spPr>
            <a:xfrm rot="-5400000">
              <a:off x="3969718" y="3658047"/>
              <a:ext cx="43492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(637,000)</a:t>
              </a:r>
            </a:p>
          </p:txBody>
        </p:sp>
        <p:sp>
          <p:nvSpPr>
            <p:cNvPr id="767" name="tx767"/>
            <p:cNvSpPr/>
            <p:nvPr/>
          </p:nvSpPr>
          <p:spPr>
            <a:xfrm rot="-5400000">
              <a:off x="4319003" y="4809654"/>
              <a:ext cx="310653" cy="7391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Bosnia</a:t>
              </a:r>
            </a:p>
          </p:txBody>
        </p:sp>
        <p:sp>
          <p:nvSpPr>
            <p:cNvPr id="768" name="tx768"/>
            <p:cNvSpPr/>
            <p:nvPr/>
          </p:nvSpPr>
          <p:spPr>
            <a:xfrm rot="-5400000">
              <a:off x="4389572" y="4541342"/>
              <a:ext cx="169515" cy="7391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and</a:t>
              </a:r>
            </a:p>
          </p:txBody>
        </p:sp>
        <p:sp>
          <p:nvSpPr>
            <p:cNvPr id="769" name="tx769"/>
            <p:cNvSpPr/>
            <p:nvPr/>
          </p:nvSpPr>
          <p:spPr>
            <a:xfrm rot="-5400000">
              <a:off x="4179030" y="4133057"/>
              <a:ext cx="570408" cy="94108"/>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Herzegovina</a:t>
              </a:r>
            </a:p>
          </p:txBody>
        </p:sp>
        <p:sp>
          <p:nvSpPr>
            <p:cNvPr id="770" name="tx770"/>
            <p:cNvSpPr/>
            <p:nvPr/>
          </p:nvSpPr>
          <p:spPr>
            <a:xfrm rot="-5400000">
              <a:off x="4274404" y="3629795"/>
              <a:ext cx="378420"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(11,000)</a:t>
              </a:r>
            </a:p>
          </p:txBody>
        </p:sp>
        <p:sp>
          <p:nvSpPr>
            <p:cNvPr id="771" name="tx771"/>
            <p:cNvSpPr/>
            <p:nvPr/>
          </p:nvSpPr>
          <p:spPr>
            <a:xfrm rot="-5400000">
              <a:off x="4579735" y="4150023"/>
              <a:ext cx="321865" cy="94108"/>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Nigeria</a:t>
              </a:r>
            </a:p>
          </p:txBody>
        </p:sp>
        <p:sp>
          <p:nvSpPr>
            <p:cNvPr id="772" name="tx772"/>
            <p:cNvSpPr/>
            <p:nvPr/>
          </p:nvSpPr>
          <p:spPr>
            <a:xfrm rot="-5400000">
              <a:off x="4480219" y="3700414"/>
              <a:ext cx="519658"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(2,846,000)</a:t>
              </a:r>
            </a:p>
          </p:txBody>
        </p:sp>
        <p:sp>
          <p:nvSpPr>
            <p:cNvPr id="773" name="tx773"/>
            <p:cNvSpPr/>
            <p:nvPr/>
          </p:nvSpPr>
          <p:spPr>
            <a:xfrm rot="-5400000">
              <a:off x="4788948" y="4433045"/>
              <a:ext cx="457497" cy="92918"/>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Equatorial</a:t>
              </a:r>
            </a:p>
          </p:txBody>
        </p:sp>
        <p:sp>
          <p:nvSpPr>
            <p:cNvPr id="774" name="tx774"/>
            <p:cNvSpPr/>
            <p:nvPr/>
          </p:nvSpPr>
          <p:spPr>
            <a:xfrm rot="-5400000">
              <a:off x="4862742" y="4021113"/>
              <a:ext cx="327620" cy="7520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Guinea</a:t>
              </a:r>
            </a:p>
          </p:txBody>
        </p:sp>
        <p:sp>
          <p:nvSpPr>
            <p:cNvPr id="775" name="tx775"/>
            <p:cNvSpPr/>
            <p:nvPr/>
          </p:nvSpPr>
          <p:spPr>
            <a:xfrm rot="-5400000">
              <a:off x="4827271" y="3629795"/>
              <a:ext cx="378420"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(20,000)</a:t>
              </a:r>
            </a:p>
          </p:txBody>
        </p:sp>
        <p:sp>
          <p:nvSpPr>
            <p:cNvPr id="776" name="tx776"/>
            <p:cNvSpPr/>
            <p:nvPr/>
          </p:nvSpPr>
          <p:spPr>
            <a:xfrm rot="-5400000">
              <a:off x="5110551" y="4173265"/>
              <a:ext cx="367158" cy="92918"/>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Ethiopia</a:t>
              </a:r>
            </a:p>
          </p:txBody>
        </p:sp>
        <p:sp>
          <p:nvSpPr>
            <p:cNvPr id="777" name="tx777"/>
            <p:cNvSpPr/>
            <p:nvPr/>
          </p:nvSpPr>
          <p:spPr>
            <a:xfrm rot="-5400000">
              <a:off x="5033085" y="3700414"/>
              <a:ext cx="519658"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(1,556,000)</a:t>
              </a:r>
            </a:p>
          </p:txBody>
        </p:sp>
        <p:sp>
          <p:nvSpPr>
            <p:cNvPr id="778" name="tx778"/>
            <p:cNvSpPr/>
            <p:nvPr/>
          </p:nvSpPr>
          <p:spPr>
            <a:xfrm rot="-5400000">
              <a:off x="5457975" y="4035252"/>
              <a:ext cx="242887" cy="7520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Chad</a:t>
              </a:r>
            </a:p>
          </p:txBody>
        </p:sp>
        <p:sp>
          <p:nvSpPr>
            <p:cNvPr id="779" name="tx779"/>
            <p:cNvSpPr/>
            <p:nvPr/>
          </p:nvSpPr>
          <p:spPr>
            <a:xfrm rot="-5400000">
              <a:off x="5351885" y="3658047"/>
              <a:ext cx="43492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(288,000)</a:t>
              </a:r>
            </a:p>
          </p:txBody>
        </p:sp>
        <p:sp>
          <p:nvSpPr>
            <p:cNvPr id="780" name="tx780"/>
            <p:cNvSpPr/>
            <p:nvPr/>
          </p:nvSpPr>
          <p:spPr>
            <a:xfrm rot="-5400000">
              <a:off x="5696085" y="3996929"/>
              <a:ext cx="299392"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Congo</a:t>
              </a:r>
            </a:p>
          </p:txBody>
        </p:sp>
        <p:sp>
          <p:nvSpPr>
            <p:cNvPr id="781" name="tx781"/>
            <p:cNvSpPr/>
            <p:nvPr/>
          </p:nvSpPr>
          <p:spPr>
            <a:xfrm rot="-5400000">
              <a:off x="5656571" y="3629795"/>
              <a:ext cx="378420"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(65,000)</a:t>
              </a:r>
            </a:p>
          </p:txBody>
        </p:sp>
        <p:sp>
          <p:nvSpPr>
            <p:cNvPr id="782" name="tx782"/>
            <p:cNvSpPr/>
            <p:nvPr/>
          </p:nvSpPr>
          <p:spPr>
            <a:xfrm rot="-5400000">
              <a:off x="6031306" y="3959573"/>
              <a:ext cx="203249" cy="7391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Haiti</a:t>
              </a:r>
            </a:p>
          </p:txBody>
        </p:sp>
        <p:sp>
          <p:nvSpPr>
            <p:cNvPr id="783" name="tx783"/>
            <p:cNvSpPr/>
            <p:nvPr/>
          </p:nvSpPr>
          <p:spPr>
            <a:xfrm rot="-5400000">
              <a:off x="5933005" y="3629795"/>
              <a:ext cx="378420"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(87,000)</a:t>
              </a:r>
            </a:p>
          </p:txBody>
        </p:sp>
        <p:sp>
          <p:nvSpPr>
            <p:cNvPr id="784" name="tx784"/>
            <p:cNvSpPr/>
            <p:nvPr/>
          </p:nvSpPr>
          <p:spPr>
            <a:xfrm rot="-5400000">
              <a:off x="6109029" y="4195788"/>
              <a:ext cx="581669" cy="92918"/>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F9ED5">
                      <a:alpha val="100000"/>
                    </a:srgbClr>
                  </a:solidFill>
                  <a:latin typeface="Arial"/>
                  <a:cs typeface="Arial"/>
                </a:rPr>
                <a:t>Mozambique</a:t>
              </a:r>
            </a:p>
          </p:txBody>
        </p:sp>
        <p:sp>
          <p:nvSpPr>
            <p:cNvPr id="785" name="tx785"/>
            <p:cNvSpPr/>
            <p:nvPr/>
          </p:nvSpPr>
          <p:spPr>
            <a:xfrm rot="-5400000">
              <a:off x="6181185" y="3658047"/>
              <a:ext cx="43492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(424,000)</a:t>
              </a:r>
            </a:p>
          </p:txBody>
        </p:sp>
        <p:sp>
          <p:nvSpPr>
            <p:cNvPr id="786" name="tx786"/>
            <p:cNvSpPr/>
            <p:nvPr/>
          </p:nvSpPr>
          <p:spPr>
            <a:xfrm rot="-5400000">
              <a:off x="6577847" y="4376862"/>
              <a:ext cx="214610" cy="7520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EA72E">
                      <a:alpha val="100000"/>
                    </a:srgbClr>
                  </a:solidFill>
                  <a:latin typeface="Arial"/>
                  <a:cs typeface="Arial"/>
                </a:rPr>
                <a:t>Cote</a:t>
              </a:r>
            </a:p>
          </p:txBody>
        </p:sp>
        <p:sp>
          <p:nvSpPr>
            <p:cNvPr id="787" name="tx787"/>
            <p:cNvSpPr/>
            <p:nvPr/>
          </p:nvSpPr>
          <p:spPr>
            <a:xfrm rot="-5400000">
              <a:off x="6521665" y="4077842"/>
              <a:ext cx="327521" cy="74662"/>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EA72E">
                      <a:alpha val="100000"/>
                    </a:srgbClr>
                  </a:solidFill>
                  <a:latin typeface="Arial"/>
                  <a:cs typeface="Arial"/>
                </a:rPr>
                <a:t>d’Ivoire</a:t>
              </a:r>
            </a:p>
          </p:txBody>
        </p:sp>
        <p:sp>
          <p:nvSpPr>
            <p:cNvPr id="788" name="tx788"/>
            <p:cNvSpPr/>
            <p:nvPr/>
          </p:nvSpPr>
          <p:spPr>
            <a:xfrm rot="-5400000">
              <a:off x="6457619" y="3658047"/>
              <a:ext cx="43492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(287,000)</a:t>
              </a:r>
            </a:p>
          </p:txBody>
        </p:sp>
        <p:sp>
          <p:nvSpPr>
            <p:cNvPr id="789" name="tx789"/>
            <p:cNvSpPr/>
            <p:nvPr/>
          </p:nvSpPr>
          <p:spPr>
            <a:xfrm rot="-5400000">
              <a:off x="6724403" y="4150991"/>
              <a:ext cx="474364" cy="7520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EA72E">
                      <a:alpha val="100000"/>
                    </a:srgbClr>
                  </a:solidFill>
                  <a:latin typeface="Arial"/>
                  <a:cs typeface="Arial"/>
                </a:rPr>
                <a:t>Cameroon</a:t>
              </a:r>
            </a:p>
          </p:txBody>
        </p:sp>
        <p:sp>
          <p:nvSpPr>
            <p:cNvPr id="790" name="tx790"/>
            <p:cNvSpPr/>
            <p:nvPr/>
          </p:nvSpPr>
          <p:spPr>
            <a:xfrm rot="-5400000">
              <a:off x="6734052" y="3658047"/>
              <a:ext cx="43492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(267,000)</a:t>
              </a:r>
            </a:p>
          </p:txBody>
        </p:sp>
        <p:sp>
          <p:nvSpPr>
            <p:cNvPr id="791" name="tx791"/>
            <p:cNvSpPr/>
            <p:nvPr/>
          </p:nvSpPr>
          <p:spPr>
            <a:xfrm rot="-5400000">
              <a:off x="7077756" y="4075361"/>
              <a:ext cx="321816" cy="7391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EA72E">
                      <a:alpha val="100000"/>
                    </a:srgbClr>
                  </a:solidFill>
                  <a:latin typeface="Arial"/>
                  <a:cs typeface="Arial"/>
                </a:rPr>
                <a:t>Mexico</a:t>
              </a:r>
            </a:p>
          </p:txBody>
        </p:sp>
        <p:sp>
          <p:nvSpPr>
            <p:cNvPr id="792" name="tx792"/>
            <p:cNvSpPr/>
            <p:nvPr/>
          </p:nvSpPr>
          <p:spPr>
            <a:xfrm rot="-5400000">
              <a:off x="7010486" y="3658047"/>
              <a:ext cx="43492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(485,000)</a:t>
              </a:r>
            </a:p>
          </p:txBody>
        </p:sp>
        <p:sp>
          <p:nvSpPr>
            <p:cNvPr id="793" name="tx793"/>
            <p:cNvSpPr/>
            <p:nvPr/>
          </p:nvSpPr>
          <p:spPr>
            <a:xfrm rot="-5400000">
              <a:off x="7259907" y="4150644"/>
              <a:ext cx="491380" cy="92918"/>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EA72E">
                      <a:alpha val="100000"/>
                    </a:srgbClr>
                  </a:solidFill>
                  <a:latin typeface="Arial"/>
                  <a:cs typeface="Arial"/>
                </a:rPr>
                <a:t>Philippines</a:t>
              </a:r>
            </a:p>
          </p:txBody>
        </p:sp>
        <p:sp>
          <p:nvSpPr>
            <p:cNvPr id="794" name="tx794"/>
            <p:cNvSpPr/>
            <p:nvPr/>
          </p:nvSpPr>
          <p:spPr>
            <a:xfrm rot="-5400000">
              <a:off x="7286919" y="3658047"/>
              <a:ext cx="43492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(343,000)</a:t>
              </a:r>
            </a:p>
          </p:txBody>
        </p:sp>
        <p:sp>
          <p:nvSpPr>
            <p:cNvPr id="795" name="tx795"/>
            <p:cNvSpPr/>
            <p:nvPr/>
          </p:nvSpPr>
          <p:spPr>
            <a:xfrm rot="-5400000">
              <a:off x="7571215" y="4134769"/>
              <a:ext cx="440630" cy="7391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EA72E">
                      <a:alpha val="100000"/>
                    </a:srgbClr>
                  </a:solidFill>
                  <a:latin typeface="Arial"/>
                  <a:cs typeface="Arial"/>
                </a:rPr>
                <a:t>Indonesia</a:t>
              </a:r>
            </a:p>
          </p:txBody>
        </p:sp>
        <p:sp>
          <p:nvSpPr>
            <p:cNvPr id="796" name="tx796"/>
            <p:cNvSpPr/>
            <p:nvPr/>
          </p:nvSpPr>
          <p:spPr>
            <a:xfrm rot="-5400000">
              <a:off x="7563352" y="3658047"/>
              <a:ext cx="43492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(795,000)</a:t>
              </a:r>
            </a:p>
          </p:txBody>
        </p:sp>
        <p:sp>
          <p:nvSpPr>
            <p:cNvPr id="797" name="tx797"/>
            <p:cNvSpPr/>
            <p:nvPr/>
          </p:nvSpPr>
          <p:spPr>
            <a:xfrm rot="-5400000">
              <a:off x="7873123" y="4194027"/>
              <a:ext cx="389681" cy="7391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EA72E">
                      <a:alpha val="100000"/>
                    </a:srgbClr>
                  </a:solidFill>
                  <a:latin typeface="Arial"/>
                  <a:cs typeface="Arial"/>
                </a:rPr>
                <a:t>Pakistan</a:t>
              </a:r>
            </a:p>
          </p:txBody>
        </p:sp>
        <p:sp>
          <p:nvSpPr>
            <p:cNvPr id="798" name="tx798"/>
            <p:cNvSpPr/>
            <p:nvPr/>
          </p:nvSpPr>
          <p:spPr>
            <a:xfrm rot="-5400000">
              <a:off x="7797419" y="3700414"/>
              <a:ext cx="519658"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(1,057,000)</a:t>
              </a:r>
            </a:p>
          </p:txBody>
        </p:sp>
        <p:sp>
          <p:nvSpPr>
            <p:cNvPr id="799" name="tx799"/>
            <p:cNvSpPr/>
            <p:nvPr/>
          </p:nvSpPr>
          <p:spPr>
            <a:xfrm rot="-5400000">
              <a:off x="8217373" y="4041478"/>
              <a:ext cx="254049" cy="7391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EA72E">
                      <a:alpha val="100000"/>
                    </a:srgbClr>
                  </a:solidFill>
                  <a:latin typeface="Arial"/>
                  <a:cs typeface="Arial"/>
                </a:rPr>
                <a:t>Brazil</a:t>
              </a:r>
            </a:p>
          </p:txBody>
        </p:sp>
        <p:sp>
          <p:nvSpPr>
            <p:cNvPr id="800" name="tx800"/>
            <p:cNvSpPr/>
            <p:nvPr/>
          </p:nvSpPr>
          <p:spPr>
            <a:xfrm rot="-5400000">
              <a:off x="8116219" y="3658047"/>
              <a:ext cx="43492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(335,000)</a:t>
              </a:r>
            </a:p>
          </p:txBody>
        </p:sp>
        <p:sp>
          <p:nvSpPr>
            <p:cNvPr id="801" name="tx801"/>
            <p:cNvSpPr/>
            <p:nvPr/>
          </p:nvSpPr>
          <p:spPr>
            <a:xfrm rot="-5400000">
              <a:off x="8473962" y="4377532"/>
              <a:ext cx="293687" cy="7396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EA72E">
                      <a:alpha val="100000"/>
                    </a:srgbClr>
                  </a:solidFill>
                  <a:latin typeface="Arial"/>
                  <a:cs typeface="Arial"/>
                </a:rPr>
                <a:t>United</a:t>
              </a:r>
            </a:p>
          </p:txBody>
        </p:sp>
        <p:sp>
          <p:nvSpPr>
            <p:cNvPr id="802" name="tx802"/>
            <p:cNvSpPr/>
            <p:nvPr/>
          </p:nvSpPr>
          <p:spPr>
            <a:xfrm rot="-5400000">
              <a:off x="8476170" y="4057824"/>
              <a:ext cx="288032" cy="7520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EA72E">
                      <a:alpha val="100000"/>
                    </a:srgbClr>
                  </a:solidFill>
                  <a:latin typeface="Arial"/>
                  <a:cs typeface="Arial"/>
                </a:rPr>
                <a:t>States</a:t>
              </a:r>
            </a:p>
          </p:txBody>
        </p:sp>
        <p:sp>
          <p:nvSpPr>
            <p:cNvPr id="803" name="tx803"/>
            <p:cNvSpPr/>
            <p:nvPr/>
          </p:nvSpPr>
          <p:spPr>
            <a:xfrm rot="-5400000">
              <a:off x="8392653" y="3658047"/>
              <a:ext cx="43492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(291,000)</a:t>
              </a:r>
            </a:p>
          </p:txBody>
        </p:sp>
        <p:sp>
          <p:nvSpPr>
            <p:cNvPr id="804" name="tx804"/>
            <p:cNvSpPr/>
            <p:nvPr/>
          </p:nvSpPr>
          <p:spPr>
            <a:xfrm rot="-5400000">
              <a:off x="8787107" y="4109344"/>
              <a:ext cx="220315" cy="73917"/>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EA72E">
                      <a:alpha val="100000"/>
                    </a:srgbClr>
                  </a:solidFill>
                  <a:latin typeface="Arial"/>
                  <a:cs typeface="Arial"/>
                </a:rPr>
                <a:t>India</a:t>
              </a:r>
            </a:p>
          </p:txBody>
        </p:sp>
        <p:sp>
          <p:nvSpPr>
            <p:cNvPr id="805" name="tx805"/>
            <p:cNvSpPr/>
            <p:nvPr/>
          </p:nvSpPr>
          <p:spPr>
            <a:xfrm rot="-5400000">
              <a:off x="8626720" y="3700414"/>
              <a:ext cx="519658"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(1,592,000)</a:t>
              </a:r>
            </a:p>
          </p:txBody>
        </p:sp>
        <p:sp>
          <p:nvSpPr>
            <p:cNvPr id="806" name="tx806"/>
            <p:cNvSpPr/>
            <p:nvPr/>
          </p:nvSpPr>
          <p:spPr>
            <a:xfrm rot="-5400000">
              <a:off x="-52544" y="2076865"/>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07" name="rc807"/>
            <p:cNvSpPr/>
            <p:nvPr/>
          </p:nvSpPr>
          <p:spPr>
            <a:xfrm>
              <a:off x="2997362" y="5383902"/>
              <a:ext cx="201456" cy="201456"/>
            </a:xfrm>
            <a:prstGeom prst="rect">
              <a:avLst/>
            </a:prstGeom>
            <a:solidFill>
              <a:srgbClr val="1CABE2">
                <a:alpha val="100000"/>
              </a:srgbClr>
            </a:solidFill>
            <a:ln w="13550" cap="flat">
              <a:solidFill>
                <a:srgbClr val="000000">
                  <a:alpha val="100000"/>
                </a:srgbClr>
              </a:solidFill>
              <a:prstDash val="solid"/>
              <a:miter/>
            </a:ln>
          </p:spPr>
          <p:txBody>
            <a:bodyPr/>
            <a:lstStyle/>
            <a:p/>
          </p:txBody>
        </p:sp>
        <p:sp>
          <p:nvSpPr>
            <p:cNvPr id="808" name="rc808"/>
            <p:cNvSpPr/>
            <p:nvPr/>
          </p:nvSpPr>
          <p:spPr>
            <a:xfrm>
              <a:off x="2988362" y="5374902"/>
              <a:ext cx="219456" cy="219455"/>
            </a:xfrm>
            <a:prstGeom prst="rect">
              <a:avLst/>
            </a:prstGeom>
            <a:solidFill>
              <a:srgbClr val="1CABE2">
                <a:alpha val="100000"/>
              </a:srgbClr>
            </a:solidFill>
          </p:spPr>
          <p:txBody>
            <a:bodyPr/>
            <a:lstStyle/>
            <a:p/>
          </p:txBody>
        </p:sp>
        <p:sp>
          <p:nvSpPr>
            <p:cNvPr id="809" name="rc809"/>
            <p:cNvSpPr/>
            <p:nvPr/>
          </p:nvSpPr>
          <p:spPr>
            <a:xfrm>
              <a:off x="2988362" y="5374902"/>
              <a:ext cx="219456" cy="219455"/>
            </a:xfrm>
            <a:prstGeom prst="rect">
              <a:avLst/>
            </a:prstGeom>
            <a:ln w="476" cap="sq">
              <a:solidFill>
                <a:srgbClr val="000000">
                  <a:alpha val="100000"/>
                </a:srgbClr>
              </a:solidFill>
              <a:prstDash val="solid"/>
              <a:miter/>
            </a:ln>
          </p:spPr>
          <p:txBody>
            <a:bodyPr/>
            <a:lstStyle/>
            <a:p/>
          </p:txBody>
        </p:sp>
        <p:sp>
          <p:nvSpPr>
            <p:cNvPr id="810" name="rc810"/>
            <p:cNvSpPr/>
            <p:nvPr/>
          </p:nvSpPr>
          <p:spPr>
            <a:xfrm>
              <a:off x="4839218" y="5383902"/>
              <a:ext cx="201456" cy="201456"/>
            </a:xfrm>
            <a:prstGeom prst="rect">
              <a:avLst/>
            </a:prstGeom>
            <a:solidFill>
              <a:srgbClr val="80BD41">
                <a:alpha val="100000"/>
              </a:srgbClr>
            </a:solidFill>
            <a:ln w="13550" cap="flat">
              <a:solidFill>
                <a:srgbClr val="000000">
                  <a:alpha val="100000"/>
                </a:srgbClr>
              </a:solidFill>
              <a:prstDash val="solid"/>
              <a:miter/>
            </a:ln>
          </p:spPr>
          <p:txBody>
            <a:bodyPr/>
            <a:lstStyle/>
            <a:p/>
          </p:txBody>
        </p:sp>
        <p:sp>
          <p:nvSpPr>
            <p:cNvPr id="811" name="rc811"/>
            <p:cNvSpPr/>
            <p:nvPr/>
          </p:nvSpPr>
          <p:spPr>
            <a:xfrm>
              <a:off x="4830218" y="5374902"/>
              <a:ext cx="219455" cy="219455"/>
            </a:xfrm>
            <a:prstGeom prst="rect">
              <a:avLst/>
            </a:prstGeom>
            <a:solidFill>
              <a:srgbClr val="80BD41">
                <a:alpha val="100000"/>
              </a:srgbClr>
            </a:solidFill>
          </p:spPr>
          <p:txBody>
            <a:bodyPr/>
            <a:lstStyle/>
            <a:p/>
          </p:txBody>
        </p:sp>
        <p:sp>
          <p:nvSpPr>
            <p:cNvPr id="812" name="rc812"/>
            <p:cNvSpPr/>
            <p:nvPr/>
          </p:nvSpPr>
          <p:spPr>
            <a:xfrm>
              <a:off x="4830218" y="5374902"/>
              <a:ext cx="219455" cy="219455"/>
            </a:xfrm>
            <a:prstGeom prst="rect">
              <a:avLst/>
            </a:prstGeom>
            <a:ln w="476" cap="sq">
              <a:solidFill>
                <a:srgbClr val="000000">
                  <a:alpha val="100000"/>
                </a:srgbClr>
              </a:solidFill>
              <a:prstDash val="solid"/>
              <a:miter/>
            </a:ln>
          </p:spPr>
          <p:txBody>
            <a:bodyPr/>
            <a:lstStyle/>
            <a:p/>
          </p:txBody>
        </p:sp>
        <p:sp>
          <p:nvSpPr>
            <p:cNvPr id="813" name="tx813"/>
            <p:cNvSpPr/>
            <p:nvPr/>
          </p:nvSpPr>
          <p:spPr>
            <a:xfrm>
              <a:off x="3277407" y="5404821"/>
              <a:ext cx="148322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20 lowest coverage</a:t>
              </a:r>
            </a:p>
          </p:txBody>
        </p:sp>
        <p:sp>
          <p:nvSpPr>
            <p:cNvPr id="814" name="tx814"/>
            <p:cNvSpPr/>
            <p:nvPr/>
          </p:nvSpPr>
          <p:spPr>
            <a:xfrm>
              <a:off x="5119263" y="5404821"/>
              <a:ext cx="1692907"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Not top 20 lowest coverage</a:t>
              </a:r>
            </a:p>
          </p:txBody>
        </p:sp>
        <p:sp>
          <p:nvSpPr>
            <p:cNvPr id="815" name="rc815"/>
            <p:cNvSpPr/>
            <p:nvPr/>
          </p:nvSpPr>
          <p:spPr>
            <a:xfrm>
              <a:off x="2246820" y="5872714"/>
              <a:ext cx="219456" cy="219455"/>
            </a:xfrm>
            <a:prstGeom prst="rect">
              <a:avLst/>
            </a:prstGeom>
            <a:solidFill>
              <a:srgbClr val="FFFFFF">
                <a:alpha val="100000"/>
              </a:srgbClr>
            </a:solidFill>
          </p:spPr>
          <p:txBody>
            <a:bodyPr/>
            <a:lstStyle/>
            <a:p/>
          </p:txBody>
        </p:sp>
        <p:sp>
          <p:nvSpPr>
            <p:cNvPr id="816" name="pg816"/>
            <p:cNvSpPr/>
            <p:nvPr/>
          </p:nvSpPr>
          <p:spPr>
            <a:xfrm>
              <a:off x="2431371" y="6057265"/>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7" name="pg817"/>
            <p:cNvSpPr/>
            <p:nvPr/>
          </p:nvSpPr>
          <p:spPr>
            <a:xfrm>
              <a:off x="2336761" y="5962655"/>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8" name="pg818"/>
            <p:cNvSpPr/>
            <p:nvPr/>
          </p:nvSpPr>
          <p:spPr>
            <a:xfrm>
              <a:off x="2246882" y="5872776"/>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9" name="pg819"/>
            <p:cNvSpPr/>
            <p:nvPr/>
          </p:nvSpPr>
          <p:spPr>
            <a:xfrm>
              <a:off x="2246882" y="5872776"/>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0" name="pg820"/>
            <p:cNvSpPr/>
            <p:nvPr/>
          </p:nvSpPr>
          <p:spPr>
            <a:xfrm>
              <a:off x="2246882" y="5872776"/>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1" name="rc821"/>
            <p:cNvSpPr/>
            <p:nvPr/>
          </p:nvSpPr>
          <p:spPr>
            <a:xfrm>
              <a:off x="2246820" y="5872714"/>
              <a:ext cx="219456" cy="219455"/>
            </a:xfrm>
            <a:prstGeom prst="rect">
              <a:avLst/>
            </a:prstGeom>
            <a:ln w="476" cap="sq">
              <a:solidFill>
                <a:srgbClr val="000000">
                  <a:alpha val="100000"/>
                </a:srgbClr>
              </a:solidFill>
              <a:prstDash val="solid"/>
              <a:miter/>
            </a:ln>
          </p:spPr>
          <p:txBody>
            <a:bodyPr/>
            <a:lstStyle/>
            <a:p/>
          </p:txBody>
        </p:sp>
        <p:sp>
          <p:nvSpPr>
            <p:cNvPr id="822" name="rc822"/>
            <p:cNvSpPr/>
            <p:nvPr/>
          </p:nvSpPr>
          <p:spPr>
            <a:xfrm>
              <a:off x="4461459" y="5872714"/>
              <a:ext cx="219455" cy="219455"/>
            </a:xfrm>
            <a:prstGeom prst="rect">
              <a:avLst/>
            </a:prstGeom>
            <a:solidFill>
              <a:srgbClr val="FFFFFF">
                <a:alpha val="100000"/>
              </a:srgbClr>
            </a:solidFill>
          </p:spPr>
          <p:txBody>
            <a:bodyPr/>
            <a:lstStyle/>
            <a:p/>
          </p:txBody>
        </p:sp>
        <p:sp>
          <p:nvSpPr>
            <p:cNvPr id="823" name="rc823"/>
            <p:cNvSpPr/>
            <p:nvPr/>
          </p:nvSpPr>
          <p:spPr>
            <a:xfrm>
              <a:off x="4461459" y="5872714"/>
              <a:ext cx="219455" cy="219455"/>
            </a:xfrm>
            <a:prstGeom prst="rect">
              <a:avLst/>
            </a:prstGeom>
            <a:ln w="476" cap="sq">
              <a:solidFill>
                <a:srgbClr val="000000">
                  <a:alpha val="100000"/>
                </a:srgbClr>
              </a:solidFill>
              <a:prstDash val="solid"/>
              <a:miter/>
            </a:ln>
          </p:spPr>
          <p:txBody>
            <a:bodyPr/>
            <a:lstStyle/>
            <a:p/>
          </p:txBody>
        </p:sp>
        <p:sp>
          <p:nvSpPr>
            <p:cNvPr id="824" name="tx824"/>
            <p:cNvSpPr/>
            <p:nvPr/>
          </p:nvSpPr>
          <p:spPr>
            <a:xfrm>
              <a:off x="2535865" y="5904270"/>
              <a:ext cx="1856004"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20 measles unvaccinated</a:t>
              </a:r>
            </a:p>
          </p:txBody>
        </p:sp>
        <p:sp>
          <p:nvSpPr>
            <p:cNvPr id="825" name="tx825"/>
            <p:cNvSpPr/>
            <p:nvPr/>
          </p:nvSpPr>
          <p:spPr>
            <a:xfrm>
              <a:off x="4750504" y="5901337"/>
              <a:ext cx="280320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Not top 20 measles unvaccinated (no stripes)</a:t>
              </a:r>
            </a:p>
          </p:txBody>
        </p:sp>
        <p:sp>
          <p:nvSpPr>
            <p:cNvPr id="826" name="tx826"/>
            <p:cNvSpPr/>
            <p:nvPr/>
          </p:nvSpPr>
          <p:spPr>
            <a:xfrm>
              <a:off x="726122" y="629112"/>
              <a:ext cx="607244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Priority countries with the lowest coverage and/or highest number of unvaccinated children, Global</a:t>
              </a:r>
            </a:p>
          </p:txBody>
        </p:sp>
        <p:sp>
          <p:nvSpPr>
            <p:cNvPr id="827" name="tx827"/>
            <p:cNvSpPr/>
            <p:nvPr/>
          </p:nvSpPr>
          <p:spPr>
            <a:xfrm>
              <a:off x="726122" y="398022"/>
              <a:ext cx="449173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unvaccinated ranking, by country, 2023</a:t>
              </a:r>
            </a:p>
          </p:txBody>
        </p:sp>
        <p:sp>
          <p:nvSpPr>
            <p:cNvPr id="828" name="tx82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829" name="tx829"/>
            <p:cNvSpPr/>
            <p:nvPr/>
          </p:nvSpPr>
          <p:spPr>
            <a:xfrm>
              <a:off x="6769579" y="6328529"/>
              <a:ext cx="2304831"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a:t>
              </a:r>
            </a:p>
          </p:txBody>
        </p:sp>
        <p:sp>
          <p:nvSpPr>
            <p:cNvPr id="830" name="tx830"/>
            <p:cNvSpPr/>
            <p:nvPr/>
          </p:nvSpPr>
          <p:spPr>
            <a:xfrm>
              <a:off x="1271456" y="6447866"/>
              <a:ext cx="780295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bubbles display top 20 rank based on absolute number of unvaccinated children. Number in parentheses shows number of unvaccinated children.</a:t>
              </a:r>
            </a:p>
          </p:txBody>
        </p:sp>
        <p:sp>
          <p:nvSpPr>
            <p:cNvPr id="831" name="tx831"/>
            <p:cNvSpPr/>
            <p:nvPr/>
          </p:nvSpPr>
          <p:spPr>
            <a:xfrm>
              <a:off x="2793695" y="6569603"/>
              <a:ext cx="6280715"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Bars without bubbles represent countries with low coverage but not in the top 20 countries with the most unvaccinated children.</a:t>
              </a:r>
            </a:p>
          </p:txBody>
        </p:sp>
      </p:grpSp>
      <p:sp>
        <p:nvSpPr>
          <p:cNvPr id="8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the top 20 countries globally with the lowest MCV1 coverage and/or the top 20 countries with the highest absolute number of unvaccinated children.
In 2023, Montenegro had the lowest MCV1 coverage (24%), followed by DPRK (28%).
Nigeria had the highest absolute number of unvaccinated children, followed by DRC.
Large cohort countries may have high numbers of unvaccinated children despite high vaccine coverage. It is advantageous to look at both coverage and absolute numbers of unvaccinated children to ensure vulnerable countries with small birth cohorts are not missed.</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731520" y="365760"/>
            <a:ext cx="10972800" cy="4023360"/>
            <a:chOff x="731520" y="365760"/>
            <a:chExt cx="10972800" cy="4023360"/>
          </a:xfrm>
        </p:grpSpPr>
        <p:sp>
          <p:nvSpPr>
            <p:cNvPr id="3" name="rc3"/>
            <p:cNvSpPr/>
            <p:nvPr/>
          </p:nvSpPr>
          <p:spPr>
            <a:xfrm>
              <a:off x="731520" y="365760"/>
              <a:ext cx="10972800" cy="402336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t4"/>
            <p:cNvSpPr/>
            <p:nvPr/>
          </p:nvSpPr>
          <p:spPr>
            <a:xfrm>
              <a:off x="828003" y="2191420"/>
              <a:ext cx="1097949" cy="1097949"/>
            </a:xfrm>
            <a:prstGeom prst="ellipse">
              <a:avLst/>
            </a:prstGeom>
            <a:solidFill>
              <a:srgbClr val="E2231A">
                <a:alpha val="60000"/>
              </a:srgbClr>
            </a:solidFill>
            <a:ln w="9000" cap="rnd">
              <a:solidFill>
                <a:srgbClr val="E2231A">
                  <a:alpha val="60000"/>
                </a:srgbClr>
              </a:solidFill>
              <a:prstDash val="solid"/>
              <a:round/>
            </a:ln>
          </p:spPr>
          <p:txBody>
            <a:bodyPr/>
            <a:lstStyle/>
            <a:p/>
          </p:txBody>
        </p:sp>
        <p:sp>
          <p:nvSpPr>
            <p:cNvPr id="5" name="pt5"/>
            <p:cNvSpPr/>
            <p:nvPr/>
          </p:nvSpPr>
          <p:spPr>
            <a:xfrm>
              <a:off x="2027226" y="2314878"/>
              <a:ext cx="851034" cy="851034"/>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6" name="pt6"/>
            <p:cNvSpPr/>
            <p:nvPr/>
          </p:nvSpPr>
          <p:spPr>
            <a:xfrm>
              <a:off x="2575464" y="1787351"/>
              <a:ext cx="1906087" cy="1906087"/>
            </a:xfrm>
            <a:prstGeom prst="ellipse">
              <a:avLst/>
            </a:prstGeom>
            <a:solidFill>
              <a:srgbClr val="80BD41">
                <a:alpha val="60000"/>
              </a:srgbClr>
            </a:solidFill>
            <a:ln w="9000" cap="rnd">
              <a:solidFill>
                <a:srgbClr val="80BD41">
                  <a:alpha val="60000"/>
                </a:srgbClr>
              </a:solidFill>
              <a:prstDash val="solid"/>
              <a:round/>
            </a:ln>
          </p:spPr>
          <p:txBody>
            <a:bodyPr/>
            <a:lstStyle/>
            <a:p/>
          </p:txBody>
        </p:sp>
        <p:sp>
          <p:nvSpPr>
            <p:cNvPr id="7" name="pt7"/>
            <p:cNvSpPr/>
            <p:nvPr/>
          </p:nvSpPr>
          <p:spPr>
            <a:xfrm>
              <a:off x="4189083" y="2325205"/>
              <a:ext cx="830379" cy="830379"/>
            </a:xfrm>
            <a:prstGeom prst="ellipse">
              <a:avLst/>
            </a:prstGeom>
            <a:solidFill>
              <a:srgbClr val="E2231A">
                <a:alpha val="60000"/>
              </a:srgbClr>
            </a:solidFill>
            <a:ln w="9000" cap="rnd">
              <a:solidFill>
                <a:srgbClr val="E2231A">
                  <a:alpha val="60000"/>
                </a:srgbClr>
              </a:solidFill>
              <a:prstDash val="solid"/>
              <a:round/>
            </a:ln>
          </p:spPr>
          <p:txBody>
            <a:bodyPr/>
            <a:lstStyle/>
            <a:p/>
          </p:txBody>
        </p:sp>
        <p:sp>
          <p:nvSpPr>
            <p:cNvPr id="8" name="pt8"/>
            <p:cNvSpPr/>
            <p:nvPr/>
          </p:nvSpPr>
          <p:spPr>
            <a:xfrm>
              <a:off x="5150193" y="2210550"/>
              <a:ext cx="1059689" cy="1059689"/>
            </a:xfrm>
            <a:prstGeom prst="ellipse">
              <a:avLst/>
            </a:prstGeom>
            <a:solidFill>
              <a:srgbClr val="FFC20E">
                <a:alpha val="60000"/>
              </a:srgbClr>
            </a:solidFill>
            <a:ln w="9000" cap="rnd">
              <a:solidFill>
                <a:srgbClr val="FFC20E">
                  <a:alpha val="60000"/>
                </a:srgbClr>
              </a:solidFill>
              <a:prstDash val="solid"/>
              <a:round/>
            </a:ln>
          </p:spPr>
          <p:txBody>
            <a:bodyPr/>
            <a:lstStyle/>
            <a:p/>
          </p:txBody>
        </p:sp>
        <p:sp>
          <p:nvSpPr>
            <p:cNvPr id="9" name="pt9"/>
            <p:cNvSpPr/>
            <p:nvPr/>
          </p:nvSpPr>
          <p:spPr>
            <a:xfrm>
              <a:off x="6496882" y="2481475"/>
              <a:ext cx="517839" cy="517839"/>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10" name="pt10"/>
            <p:cNvSpPr/>
            <p:nvPr/>
          </p:nvSpPr>
          <p:spPr>
            <a:xfrm>
              <a:off x="7395261" y="2304089"/>
              <a:ext cx="872610" cy="872610"/>
            </a:xfrm>
            <a:prstGeom prst="ellipse">
              <a:avLst/>
            </a:prstGeom>
            <a:solidFill>
              <a:srgbClr val="FFC20E">
                <a:alpha val="60000"/>
              </a:srgbClr>
            </a:solidFill>
            <a:ln w="9000" cap="rnd">
              <a:solidFill>
                <a:srgbClr val="FFC20E">
                  <a:alpha val="60000"/>
                </a:srgbClr>
              </a:solidFill>
              <a:prstDash val="solid"/>
              <a:round/>
            </a:ln>
          </p:spPr>
          <p:txBody>
            <a:bodyPr/>
            <a:lstStyle/>
            <a:p/>
          </p:txBody>
        </p:sp>
        <p:sp>
          <p:nvSpPr>
            <p:cNvPr id="11" name="pt11"/>
            <p:cNvSpPr/>
            <p:nvPr/>
          </p:nvSpPr>
          <p:spPr>
            <a:xfrm>
              <a:off x="8677104" y="2510168"/>
              <a:ext cx="460454" cy="460454"/>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12" name="pt12"/>
            <p:cNvSpPr/>
            <p:nvPr/>
          </p:nvSpPr>
          <p:spPr>
            <a:xfrm>
              <a:off x="9755222" y="2512521"/>
              <a:ext cx="455747" cy="455747"/>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13" name="pt13"/>
            <p:cNvSpPr/>
            <p:nvPr/>
          </p:nvSpPr>
          <p:spPr>
            <a:xfrm>
              <a:off x="10821344" y="2502878"/>
              <a:ext cx="475032" cy="475032"/>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14" name="pt14"/>
            <p:cNvSpPr/>
            <p:nvPr/>
          </p:nvSpPr>
          <p:spPr>
            <a:xfrm>
              <a:off x="1026341" y="2389757"/>
              <a:ext cx="701274" cy="701274"/>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5" name="pt15"/>
            <p:cNvSpPr/>
            <p:nvPr/>
          </p:nvSpPr>
          <p:spPr>
            <a:xfrm>
              <a:off x="2160759" y="2448410"/>
              <a:ext cx="583968" cy="583968"/>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6" name="pt16"/>
            <p:cNvSpPr/>
            <p:nvPr/>
          </p:nvSpPr>
          <p:spPr>
            <a:xfrm>
              <a:off x="3273160" y="2485047"/>
              <a:ext cx="510694" cy="510694"/>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7" name="pt17"/>
            <p:cNvSpPr/>
            <p:nvPr/>
          </p:nvSpPr>
          <p:spPr>
            <a:xfrm>
              <a:off x="4352478" y="2488601"/>
              <a:ext cx="503588" cy="503588"/>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8" name="pt18"/>
            <p:cNvSpPr/>
            <p:nvPr/>
          </p:nvSpPr>
          <p:spPr>
            <a:xfrm>
              <a:off x="5486410" y="2546768"/>
              <a:ext cx="387253" cy="387253"/>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9" name="pt19"/>
            <p:cNvSpPr/>
            <p:nvPr/>
          </p:nvSpPr>
          <p:spPr>
            <a:xfrm>
              <a:off x="6608202" y="2592795"/>
              <a:ext cx="295200" cy="295200"/>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0" name="pt20"/>
            <p:cNvSpPr/>
            <p:nvPr/>
          </p:nvSpPr>
          <p:spPr>
            <a:xfrm>
              <a:off x="7684934" y="2593762"/>
              <a:ext cx="293264" cy="293264"/>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1" name="pt21"/>
            <p:cNvSpPr/>
            <p:nvPr/>
          </p:nvSpPr>
          <p:spPr>
            <a:xfrm>
              <a:off x="8774499" y="2607562"/>
              <a:ext cx="265665" cy="265665"/>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2" name="pt22"/>
            <p:cNvSpPr/>
            <p:nvPr/>
          </p:nvSpPr>
          <p:spPr>
            <a:xfrm>
              <a:off x="9880252" y="2637550"/>
              <a:ext cx="205688" cy="205688"/>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3" name="pt23"/>
            <p:cNvSpPr/>
            <p:nvPr/>
          </p:nvSpPr>
          <p:spPr>
            <a:xfrm>
              <a:off x="10986608" y="2668142"/>
              <a:ext cx="144506" cy="144506"/>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4" name="tx24"/>
            <p:cNvSpPr/>
            <p:nvPr/>
          </p:nvSpPr>
          <p:spPr>
            <a:xfrm>
              <a:off x="1148029" y="1525888"/>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25" name="tx25"/>
            <p:cNvSpPr/>
            <p:nvPr/>
          </p:nvSpPr>
          <p:spPr>
            <a:xfrm>
              <a:off x="1055469" y="1743553"/>
              <a:ext cx="64301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2,846,000</a:t>
              </a:r>
            </a:p>
          </p:txBody>
        </p:sp>
        <p:sp>
          <p:nvSpPr>
            <p:cNvPr id="26" name="tx26"/>
            <p:cNvSpPr/>
            <p:nvPr/>
          </p:nvSpPr>
          <p:spPr>
            <a:xfrm>
              <a:off x="2296170" y="1552777"/>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27" name="tx27"/>
            <p:cNvSpPr/>
            <p:nvPr/>
          </p:nvSpPr>
          <p:spPr>
            <a:xfrm>
              <a:off x="2131233" y="1743553"/>
              <a:ext cx="64301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2,013,000</a:t>
              </a:r>
            </a:p>
          </p:txBody>
        </p:sp>
        <p:sp>
          <p:nvSpPr>
            <p:cNvPr id="28" name="tx28"/>
            <p:cNvSpPr/>
            <p:nvPr/>
          </p:nvSpPr>
          <p:spPr>
            <a:xfrm>
              <a:off x="3371793" y="1554612"/>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29" name="tx29"/>
            <p:cNvSpPr/>
            <p:nvPr/>
          </p:nvSpPr>
          <p:spPr>
            <a:xfrm>
              <a:off x="3206998" y="1743553"/>
              <a:ext cx="64301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1,592,000</a:t>
              </a:r>
            </a:p>
          </p:txBody>
        </p:sp>
        <p:sp>
          <p:nvSpPr>
            <p:cNvPr id="30" name="tx30"/>
            <p:cNvSpPr/>
            <p:nvPr/>
          </p:nvSpPr>
          <p:spPr>
            <a:xfrm>
              <a:off x="4343105" y="1527582"/>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31" name="tx31"/>
            <p:cNvSpPr/>
            <p:nvPr/>
          </p:nvSpPr>
          <p:spPr>
            <a:xfrm>
              <a:off x="4282763" y="1743553"/>
              <a:ext cx="64301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1,556,000</a:t>
              </a:r>
            </a:p>
          </p:txBody>
        </p:sp>
        <p:sp>
          <p:nvSpPr>
            <p:cNvPr id="32" name="tx32"/>
            <p:cNvSpPr/>
            <p:nvPr/>
          </p:nvSpPr>
          <p:spPr>
            <a:xfrm>
              <a:off x="5402849" y="1554612"/>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33" name="tx33"/>
            <p:cNvSpPr/>
            <p:nvPr/>
          </p:nvSpPr>
          <p:spPr>
            <a:xfrm>
              <a:off x="5358527" y="1743553"/>
              <a:ext cx="64301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1,057,000</a:t>
              </a:r>
            </a:p>
          </p:txBody>
        </p:sp>
        <p:sp>
          <p:nvSpPr>
            <p:cNvPr id="34" name="tx34"/>
            <p:cNvSpPr/>
            <p:nvPr/>
          </p:nvSpPr>
          <p:spPr>
            <a:xfrm>
              <a:off x="6546826" y="1552777"/>
              <a:ext cx="417952"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a:t>
              </a:r>
            </a:p>
          </p:txBody>
        </p:sp>
        <p:sp>
          <p:nvSpPr>
            <p:cNvPr id="35" name="tx35"/>
            <p:cNvSpPr/>
            <p:nvPr/>
          </p:nvSpPr>
          <p:spPr>
            <a:xfrm>
              <a:off x="6494564"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799,000</a:t>
              </a:r>
            </a:p>
          </p:txBody>
        </p:sp>
        <p:sp>
          <p:nvSpPr>
            <p:cNvPr id="36" name="tx36"/>
            <p:cNvSpPr/>
            <p:nvPr/>
          </p:nvSpPr>
          <p:spPr>
            <a:xfrm>
              <a:off x="7518138" y="1554612"/>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37" name="tx37"/>
            <p:cNvSpPr/>
            <p:nvPr/>
          </p:nvSpPr>
          <p:spPr>
            <a:xfrm>
              <a:off x="7570329"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795,000</a:t>
              </a:r>
            </a:p>
          </p:txBody>
        </p:sp>
        <p:sp>
          <p:nvSpPr>
            <p:cNvPr id="38" name="tx38"/>
            <p:cNvSpPr/>
            <p:nvPr/>
          </p:nvSpPr>
          <p:spPr>
            <a:xfrm>
              <a:off x="8678347" y="1554612"/>
              <a:ext cx="45796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a:t>
              </a:r>
            </a:p>
          </p:txBody>
        </p:sp>
        <p:sp>
          <p:nvSpPr>
            <p:cNvPr id="39" name="tx39"/>
            <p:cNvSpPr/>
            <p:nvPr/>
          </p:nvSpPr>
          <p:spPr>
            <a:xfrm>
              <a:off x="8646094"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742,000</a:t>
              </a:r>
            </a:p>
          </p:txBody>
        </p:sp>
        <p:sp>
          <p:nvSpPr>
            <p:cNvPr id="40" name="tx40"/>
            <p:cNvSpPr/>
            <p:nvPr/>
          </p:nvSpPr>
          <p:spPr>
            <a:xfrm>
              <a:off x="9758064" y="1525888"/>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41" name="tx41"/>
            <p:cNvSpPr/>
            <p:nvPr/>
          </p:nvSpPr>
          <p:spPr>
            <a:xfrm>
              <a:off x="9721858"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664,000</a:t>
              </a:r>
            </a:p>
          </p:txBody>
        </p:sp>
        <p:sp>
          <p:nvSpPr>
            <p:cNvPr id="42" name="tx42"/>
            <p:cNvSpPr/>
            <p:nvPr/>
          </p:nvSpPr>
          <p:spPr>
            <a:xfrm>
              <a:off x="10677149" y="1524123"/>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43" name="tx43"/>
            <p:cNvSpPr/>
            <p:nvPr/>
          </p:nvSpPr>
          <p:spPr>
            <a:xfrm>
              <a:off x="10797623"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637,000</a:t>
              </a:r>
            </a:p>
          </p:txBody>
        </p:sp>
        <p:sp>
          <p:nvSpPr>
            <p:cNvPr id="44" name="pl44"/>
            <p:cNvSpPr/>
            <p:nvPr/>
          </p:nvSpPr>
          <p:spPr>
            <a:xfrm>
              <a:off x="1376978"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5" name="pl45"/>
            <p:cNvSpPr/>
            <p:nvPr/>
          </p:nvSpPr>
          <p:spPr>
            <a:xfrm>
              <a:off x="2452743"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6" name="pl46"/>
            <p:cNvSpPr/>
            <p:nvPr/>
          </p:nvSpPr>
          <p:spPr>
            <a:xfrm>
              <a:off x="3528508"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7" name="pl47"/>
            <p:cNvSpPr/>
            <p:nvPr/>
          </p:nvSpPr>
          <p:spPr>
            <a:xfrm>
              <a:off x="4604272"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8" name="pl48"/>
            <p:cNvSpPr/>
            <p:nvPr/>
          </p:nvSpPr>
          <p:spPr>
            <a:xfrm>
              <a:off x="5680037"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9" name="pl49"/>
            <p:cNvSpPr/>
            <p:nvPr/>
          </p:nvSpPr>
          <p:spPr>
            <a:xfrm>
              <a:off x="6755802"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0" name="pl50"/>
            <p:cNvSpPr/>
            <p:nvPr/>
          </p:nvSpPr>
          <p:spPr>
            <a:xfrm>
              <a:off x="7831567"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1" name="pl51"/>
            <p:cNvSpPr/>
            <p:nvPr/>
          </p:nvSpPr>
          <p:spPr>
            <a:xfrm>
              <a:off x="8907331"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2" name="pl52"/>
            <p:cNvSpPr/>
            <p:nvPr/>
          </p:nvSpPr>
          <p:spPr>
            <a:xfrm>
              <a:off x="9983096"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3" name="pl53"/>
            <p:cNvSpPr/>
            <p:nvPr/>
          </p:nvSpPr>
          <p:spPr>
            <a:xfrm>
              <a:off x="11058861"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4" name="pt54"/>
            <p:cNvSpPr/>
            <p:nvPr/>
          </p:nvSpPr>
          <p:spPr>
            <a:xfrm>
              <a:off x="1358928"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5" name="pt55"/>
            <p:cNvSpPr/>
            <p:nvPr/>
          </p:nvSpPr>
          <p:spPr>
            <a:xfrm>
              <a:off x="2434692"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6" name="pt56"/>
            <p:cNvSpPr/>
            <p:nvPr/>
          </p:nvSpPr>
          <p:spPr>
            <a:xfrm>
              <a:off x="3510457"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7" name="pt57"/>
            <p:cNvSpPr/>
            <p:nvPr/>
          </p:nvSpPr>
          <p:spPr>
            <a:xfrm>
              <a:off x="4586222"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8" name="pt58"/>
            <p:cNvSpPr/>
            <p:nvPr/>
          </p:nvSpPr>
          <p:spPr>
            <a:xfrm>
              <a:off x="5661987"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9" name="pt59"/>
            <p:cNvSpPr/>
            <p:nvPr/>
          </p:nvSpPr>
          <p:spPr>
            <a:xfrm>
              <a:off x="6737751"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0" name="pt60"/>
            <p:cNvSpPr/>
            <p:nvPr/>
          </p:nvSpPr>
          <p:spPr>
            <a:xfrm>
              <a:off x="7813516"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1" name="pt61"/>
            <p:cNvSpPr/>
            <p:nvPr/>
          </p:nvSpPr>
          <p:spPr>
            <a:xfrm>
              <a:off x="8889281"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2" name="pt62"/>
            <p:cNvSpPr/>
            <p:nvPr/>
          </p:nvSpPr>
          <p:spPr>
            <a:xfrm>
              <a:off x="9965045"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3" name="pt63"/>
            <p:cNvSpPr/>
            <p:nvPr/>
          </p:nvSpPr>
          <p:spPr>
            <a:xfrm>
              <a:off x="11040810"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4" name="tx64"/>
            <p:cNvSpPr/>
            <p:nvPr/>
          </p:nvSpPr>
          <p:spPr>
            <a:xfrm>
              <a:off x="4217362" y="3486476"/>
              <a:ext cx="125770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 (%)</a:t>
              </a:r>
            </a:p>
          </p:txBody>
        </p:sp>
        <p:sp>
          <p:nvSpPr>
            <p:cNvPr id="65" name="pt65"/>
            <p:cNvSpPr/>
            <p:nvPr/>
          </p:nvSpPr>
          <p:spPr>
            <a:xfrm>
              <a:off x="5568585" y="3481778"/>
              <a:ext cx="171607" cy="171607"/>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66" name="pt66"/>
            <p:cNvSpPr/>
            <p:nvPr/>
          </p:nvSpPr>
          <p:spPr>
            <a:xfrm>
              <a:off x="6164190" y="3481778"/>
              <a:ext cx="171607" cy="171607"/>
            </a:xfrm>
            <a:prstGeom prst="ellipse">
              <a:avLst/>
            </a:prstGeom>
            <a:solidFill>
              <a:srgbClr val="E2231A">
                <a:alpha val="60000"/>
              </a:srgbClr>
            </a:solidFill>
            <a:ln w="9000" cap="rnd">
              <a:solidFill>
                <a:srgbClr val="E2231A">
                  <a:alpha val="60000"/>
                </a:srgbClr>
              </a:solidFill>
              <a:prstDash val="solid"/>
              <a:round/>
            </a:ln>
          </p:spPr>
          <p:txBody>
            <a:bodyPr/>
            <a:lstStyle/>
            <a:p/>
          </p:txBody>
        </p:sp>
        <p:sp>
          <p:nvSpPr>
            <p:cNvPr id="67" name="pt67"/>
            <p:cNvSpPr/>
            <p:nvPr/>
          </p:nvSpPr>
          <p:spPr>
            <a:xfrm>
              <a:off x="6880124" y="3481778"/>
              <a:ext cx="171607" cy="171607"/>
            </a:xfrm>
            <a:prstGeom prst="ellipse">
              <a:avLst/>
            </a:prstGeom>
            <a:solidFill>
              <a:srgbClr val="FFC20E">
                <a:alpha val="60000"/>
              </a:srgbClr>
            </a:solidFill>
            <a:ln w="9000" cap="rnd">
              <a:solidFill>
                <a:srgbClr val="FFC20E">
                  <a:alpha val="60000"/>
                </a:srgbClr>
              </a:solidFill>
              <a:prstDash val="solid"/>
              <a:round/>
            </a:ln>
          </p:spPr>
          <p:txBody>
            <a:bodyPr/>
            <a:lstStyle/>
            <a:p/>
          </p:txBody>
        </p:sp>
        <p:sp>
          <p:nvSpPr>
            <p:cNvPr id="68" name="pt68"/>
            <p:cNvSpPr/>
            <p:nvPr/>
          </p:nvSpPr>
          <p:spPr>
            <a:xfrm>
              <a:off x="7596057" y="3481778"/>
              <a:ext cx="171607" cy="171607"/>
            </a:xfrm>
            <a:prstGeom prst="ellipse">
              <a:avLst/>
            </a:prstGeom>
            <a:solidFill>
              <a:srgbClr val="80BD41">
                <a:alpha val="60000"/>
              </a:srgbClr>
            </a:solidFill>
            <a:ln w="9000" cap="rnd">
              <a:solidFill>
                <a:srgbClr val="80BD41">
                  <a:alpha val="60000"/>
                </a:srgbClr>
              </a:solidFill>
              <a:prstDash val="solid"/>
              <a:round/>
            </a:ln>
          </p:spPr>
          <p:txBody>
            <a:bodyPr/>
            <a:lstStyle/>
            <a:p/>
          </p:txBody>
        </p:sp>
        <p:sp>
          <p:nvSpPr>
            <p:cNvPr id="69" name="tx69"/>
            <p:cNvSpPr/>
            <p:nvPr/>
          </p:nvSpPr>
          <p:spPr>
            <a:xfrm>
              <a:off x="5833706" y="3515467"/>
              <a:ext cx="236971"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&lt;60</a:t>
              </a:r>
            </a:p>
          </p:txBody>
        </p:sp>
        <p:sp>
          <p:nvSpPr>
            <p:cNvPr id="70" name="tx70"/>
            <p:cNvSpPr/>
            <p:nvPr/>
          </p:nvSpPr>
          <p:spPr>
            <a:xfrm>
              <a:off x="6429311" y="3515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60-69</a:t>
              </a:r>
            </a:p>
          </p:txBody>
        </p:sp>
        <p:sp>
          <p:nvSpPr>
            <p:cNvPr id="71" name="tx71"/>
            <p:cNvSpPr/>
            <p:nvPr/>
          </p:nvSpPr>
          <p:spPr>
            <a:xfrm>
              <a:off x="7145244" y="3515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80-89</a:t>
              </a:r>
            </a:p>
          </p:txBody>
        </p:sp>
        <p:sp>
          <p:nvSpPr>
            <p:cNvPr id="72" name="tx72"/>
            <p:cNvSpPr/>
            <p:nvPr/>
          </p:nvSpPr>
          <p:spPr>
            <a:xfrm>
              <a:off x="7861178" y="3515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90-94</a:t>
              </a:r>
            </a:p>
          </p:txBody>
        </p:sp>
        <p:sp>
          <p:nvSpPr>
            <p:cNvPr id="73" name="tx73"/>
            <p:cNvSpPr/>
            <p:nvPr/>
          </p:nvSpPr>
          <p:spPr>
            <a:xfrm>
              <a:off x="731520" y="817987"/>
              <a:ext cx="5227617"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Top 10 countries with the most children unprotected for measles, 2023</a:t>
              </a:r>
            </a:p>
          </p:txBody>
        </p:sp>
        <p:sp>
          <p:nvSpPr>
            <p:cNvPr id="74" name="tx74"/>
            <p:cNvSpPr/>
            <p:nvPr/>
          </p:nvSpPr>
          <p:spPr>
            <a:xfrm>
              <a:off x="731520" y="1154400"/>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5" name="tx75"/>
            <p:cNvSpPr/>
            <p:nvPr/>
          </p:nvSpPr>
          <p:spPr>
            <a:xfrm>
              <a:off x="731520" y="1335451"/>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6" name="tx76"/>
            <p:cNvSpPr/>
            <p:nvPr/>
          </p:nvSpPr>
          <p:spPr>
            <a:xfrm>
              <a:off x="731520" y="1516503"/>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7" name="tx77"/>
            <p:cNvSpPr/>
            <p:nvPr/>
          </p:nvSpPr>
          <p:spPr>
            <a:xfrm>
              <a:off x="731520" y="1697554"/>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8" name="tx78"/>
            <p:cNvSpPr/>
            <p:nvPr/>
          </p:nvSpPr>
          <p:spPr>
            <a:xfrm>
              <a:off x="731520" y="1878605"/>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9" name="tx79"/>
            <p:cNvSpPr/>
            <p:nvPr/>
          </p:nvSpPr>
          <p:spPr>
            <a:xfrm>
              <a:off x="731520" y="2042876"/>
              <a:ext cx="46575" cy="1678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t>
              </a:r>
            </a:p>
          </p:txBody>
        </p:sp>
        <p:sp>
          <p:nvSpPr>
            <p:cNvPr id="80" name="tx80"/>
            <p:cNvSpPr/>
            <p:nvPr/>
          </p:nvSpPr>
          <p:spPr>
            <a:xfrm>
              <a:off x="7418531" y="3721960"/>
              <a:ext cx="428578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    </a:t>
              </a:r>
            </a:p>
          </p:txBody>
        </p:sp>
        <p:sp>
          <p:nvSpPr>
            <p:cNvPr id="81" name="tx81"/>
            <p:cNvSpPr/>
            <p:nvPr/>
          </p:nvSpPr>
          <p:spPr>
            <a:xfrm>
              <a:off x="4796209" y="3842715"/>
              <a:ext cx="690811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inner grey bubble reflects number of children that did not receive MCV1 while the outer bubble reflects size of target population    </a:t>
              </a:r>
            </a:p>
          </p:txBody>
        </p:sp>
      </p:grpSp>
      <p:sp>
        <p:nvSpPr>
          <p:cNvPr id="82" name="body"/>
          <p:cNvSpPr>
            <a:spLocks noGrp="1"/>
          </p:cNvSpPr>
          <p:nvPr>
            <p:ph/>
          </p:nvPr>
        </p:nvSpPr>
        <p:spPr>
          <a:xfrm>
            <a:off x="274320" y="4572000"/>
            <a:ext cx="10058400" cy="210312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there were 22,235,000 children unvaccinated with MCV1, globally.
The top 10 countries accounted for 12,699,000 (57%) of unvaccinated children globally.
Nigeria had the highest number of unvaccinated children (2,846,000), followed by DRC (2,013,000). Globally, these account for approximately 13% and 9% of total unvaccinated children, respectively.
Absolute numbers of un- and undervaccinated children is driven by a combination of birth cohort size and programme performance, as such, large birth cohort countries may have a large number of zero-dose children despite higher coverage than other countries.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91440" y="-274320"/>
            <a:ext cx="9326880" cy="73152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Globally, 25 out of 195 (13%) countries had MCV1 coverage below 70% in 2023.
These countries account for approximately 27,733,000 (22%) of the total annual cohort of surviving infants.
There were 104 (53%) countries that achieved MCV1 of 90% or higher, accounting for 69,323,000 (54%) of the total cohort.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950462" y="1166770"/>
              <a:ext cx="2555544" cy="4609069"/>
            </a:xfrm>
            <a:custGeom>
              <a:avLst/>
              <a:pathLst>
                <a:path w="2555544" h="4609069">
                  <a:moveTo>
                    <a:pt x="251174" y="2304568"/>
                  </a:moveTo>
                  <a:lnTo>
                    <a:pt x="242513" y="2383562"/>
                  </a:lnTo>
                  <a:lnTo>
                    <a:pt x="233852" y="2462557"/>
                  </a:lnTo>
                  <a:lnTo>
                    <a:pt x="225191" y="2541551"/>
                  </a:lnTo>
                  <a:lnTo>
                    <a:pt x="216530" y="2620546"/>
                  </a:lnTo>
                  <a:lnTo>
                    <a:pt x="207868" y="2699540"/>
                  </a:lnTo>
                  <a:lnTo>
                    <a:pt x="199207" y="2778535"/>
                  </a:lnTo>
                  <a:lnTo>
                    <a:pt x="190546" y="2857529"/>
                  </a:lnTo>
                  <a:lnTo>
                    <a:pt x="181885" y="2936523"/>
                  </a:lnTo>
                  <a:lnTo>
                    <a:pt x="173224" y="3015518"/>
                  </a:lnTo>
                  <a:lnTo>
                    <a:pt x="164562" y="3094512"/>
                  </a:lnTo>
                  <a:lnTo>
                    <a:pt x="155901" y="3173507"/>
                  </a:lnTo>
                  <a:lnTo>
                    <a:pt x="147240" y="3252501"/>
                  </a:lnTo>
                  <a:lnTo>
                    <a:pt x="138579" y="3331496"/>
                  </a:lnTo>
                  <a:lnTo>
                    <a:pt x="129918" y="3410490"/>
                  </a:lnTo>
                  <a:lnTo>
                    <a:pt x="121256" y="3489485"/>
                  </a:lnTo>
                  <a:lnTo>
                    <a:pt x="112595" y="3568479"/>
                  </a:lnTo>
                  <a:lnTo>
                    <a:pt x="103934" y="3647474"/>
                  </a:lnTo>
                  <a:lnTo>
                    <a:pt x="95273" y="3726468"/>
                  </a:lnTo>
                  <a:lnTo>
                    <a:pt x="86612" y="3805463"/>
                  </a:lnTo>
                  <a:lnTo>
                    <a:pt x="77950" y="3884457"/>
                  </a:lnTo>
                  <a:lnTo>
                    <a:pt x="69289" y="3963452"/>
                  </a:lnTo>
                  <a:lnTo>
                    <a:pt x="60628" y="4042446"/>
                  </a:lnTo>
                  <a:lnTo>
                    <a:pt x="51967" y="4121441"/>
                  </a:lnTo>
                  <a:lnTo>
                    <a:pt x="43306" y="4200435"/>
                  </a:lnTo>
                  <a:lnTo>
                    <a:pt x="34644" y="4279429"/>
                  </a:lnTo>
                  <a:lnTo>
                    <a:pt x="25983" y="4358424"/>
                  </a:lnTo>
                  <a:lnTo>
                    <a:pt x="17322" y="4437418"/>
                  </a:lnTo>
                  <a:lnTo>
                    <a:pt x="8661" y="4516413"/>
                  </a:lnTo>
                  <a:lnTo>
                    <a:pt x="0" y="4595407"/>
                  </a:lnTo>
                  <a:lnTo>
                    <a:pt x="77702" y="4602598"/>
                  </a:lnTo>
                  <a:lnTo>
                    <a:pt x="155604" y="4607153"/>
                  </a:lnTo>
                  <a:lnTo>
                    <a:pt x="233615" y="4609069"/>
                  </a:lnTo>
                  <a:lnTo>
                    <a:pt x="311646" y="4608342"/>
                  </a:lnTo>
                  <a:lnTo>
                    <a:pt x="389608" y="4604974"/>
                  </a:lnTo>
                  <a:lnTo>
                    <a:pt x="467412" y="4598969"/>
                  </a:lnTo>
                  <a:lnTo>
                    <a:pt x="544967" y="4590333"/>
                  </a:lnTo>
                  <a:lnTo>
                    <a:pt x="622185" y="4579076"/>
                  </a:lnTo>
                  <a:lnTo>
                    <a:pt x="698978" y="4565211"/>
                  </a:lnTo>
                  <a:lnTo>
                    <a:pt x="775258" y="4548754"/>
                  </a:lnTo>
                  <a:lnTo>
                    <a:pt x="850937" y="4529724"/>
                  </a:lnTo>
                  <a:lnTo>
                    <a:pt x="925928" y="4508143"/>
                  </a:lnTo>
                  <a:lnTo>
                    <a:pt x="1000146" y="4484035"/>
                  </a:lnTo>
                  <a:lnTo>
                    <a:pt x="1073504" y="4457428"/>
                  </a:lnTo>
                  <a:lnTo>
                    <a:pt x="1145920" y="4428353"/>
                  </a:lnTo>
                  <a:lnTo>
                    <a:pt x="1217310" y="4396843"/>
                  </a:lnTo>
                  <a:lnTo>
                    <a:pt x="1287592" y="4362934"/>
                  </a:lnTo>
                  <a:lnTo>
                    <a:pt x="1356686" y="4326665"/>
                  </a:lnTo>
                  <a:lnTo>
                    <a:pt x="1424513" y="4288078"/>
                  </a:lnTo>
                  <a:lnTo>
                    <a:pt x="1490994" y="4247216"/>
                  </a:lnTo>
                  <a:lnTo>
                    <a:pt x="1556053" y="4204127"/>
                  </a:lnTo>
                  <a:lnTo>
                    <a:pt x="1619617" y="4158860"/>
                  </a:lnTo>
                  <a:lnTo>
                    <a:pt x="1681611" y="4111467"/>
                  </a:lnTo>
                  <a:lnTo>
                    <a:pt x="1741966" y="4062002"/>
                  </a:lnTo>
                  <a:lnTo>
                    <a:pt x="1800611" y="4010522"/>
                  </a:lnTo>
                  <a:lnTo>
                    <a:pt x="1857479" y="3957087"/>
                  </a:lnTo>
                  <a:lnTo>
                    <a:pt x="1912506" y="3901756"/>
                  </a:lnTo>
                  <a:lnTo>
                    <a:pt x="1965628" y="3844595"/>
                  </a:lnTo>
                  <a:lnTo>
                    <a:pt x="2016785" y="3785667"/>
                  </a:lnTo>
                  <a:lnTo>
                    <a:pt x="2065917" y="3725041"/>
                  </a:lnTo>
                  <a:lnTo>
                    <a:pt x="2112968" y="3662787"/>
                  </a:lnTo>
                  <a:lnTo>
                    <a:pt x="2157884" y="3598976"/>
                  </a:lnTo>
                  <a:lnTo>
                    <a:pt x="2200615" y="3533680"/>
                  </a:lnTo>
                  <a:lnTo>
                    <a:pt x="2241110" y="3466975"/>
                  </a:lnTo>
                  <a:lnTo>
                    <a:pt x="2279324" y="3398937"/>
                  </a:lnTo>
                  <a:lnTo>
                    <a:pt x="2315212" y="3329645"/>
                  </a:lnTo>
                  <a:lnTo>
                    <a:pt x="2348734" y="3259177"/>
                  </a:lnTo>
                  <a:lnTo>
                    <a:pt x="2379851" y="3187615"/>
                  </a:lnTo>
                  <a:lnTo>
                    <a:pt x="2408527" y="3115040"/>
                  </a:lnTo>
                  <a:lnTo>
                    <a:pt x="2434729" y="3041536"/>
                  </a:lnTo>
                  <a:lnTo>
                    <a:pt x="2458428" y="2967187"/>
                  </a:lnTo>
                  <a:lnTo>
                    <a:pt x="2479597" y="2892078"/>
                  </a:lnTo>
                  <a:lnTo>
                    <a:pt x="2498210" y="2816296"/>
                  </a:lnTo>
                  <a:lnTo>
                    <a:pt x="2514247" y="2739927"/>
                  </a:lnTo>
                  <a:lnTo>
                    <a:pt x="2527689" y="2663059"/>
                  </a:lnTo>
                  <a:lnTo>
                    <a:pt x="2538521" y="2585779"/>
                  </a:lnTo>
                  <a:lnTo>
                    <a:pt x="2546730" y="2508178"/>
                  </a:lnTo>
                  <a:lnTo>
                    <a:pt x="2552308" y="2430343"/>
                  </a:lnTo>
                  <a:lnTo>
                    <a:pt x="2555247" y="2352363"/>
                  </a:lnTo>
                  <a:lnTo>
                    <a:pt x="2555544" y="2274329"/>
                  </a:lnTo>
                  <a:lnTo>
                    <a:pt x="2553199" y="2196330"/>
                  </a:lnTo>
                  <a:lnTo>
                    <a:pt x="2548215" y="2118454"/>
                  </a:lnTo>
                  <a:lnTo>
                    <a:pt x="2540597" y="2040792"/>
                  </a:lnTo>
                  <a:lnTo>
                    <a:pt x="2530354" y="1963433"/>
                  </a:lnTo>
                  <a:lnTo>
                    <a:pt x="2517498" y="1886464"/>
                  </a:lnTo>
                  <a:lnTo>
                    <a:pt x="2502044" y="1809975"/>
                  </a:lnTo>
                  <a:lnTo>
                    <a:pt x="2484008" y="1734053"/>
                  </a:lnTo>
                  <a:lnTo>
                    <a:pt x="2463413" y="1658786"/>
                  </a:lnTo>
                  <a:lnTo>
                    <a:pt x="2440281" y="1584258"/>
                  </a:lnTo>
                  <a:lnTo>
                    <a:pt x="2414639" y="1510557"/>
                  </a:lnTo>
                  <a:lnTo>
                    <a:pt x="2386517" y="1437766"/>
                  </a:lnTo>
                  <a:lnTo>
                    <a:pt x="2355947" y="1365968"/>
                  </a:lnTo>
                  <a:lnTo>
                    <a:pt x="2322963" y="1295247"/>
                  </a:lnTo>
                  <a:lnTo>
                    <a:pt x="2287603" y="1225683"/>
                  </a:lnTo>
                  <a:lnTo>
                    <a:pt x="2249909" y="1157356"/>
                  </a:lnTo>
                  <a:lnTo>
                    <a:pt x="2209923" y="1090345"/>
                  </a:lnTo>
                  <a:lnTo>
                    <a:pt x="2167692" y="1024725"/>
                  </a:lnTo>
                  <a:lnTo>
                    <a:pt x="2123263" y="960573"/>
                  </a:lnTo>
                  <a:lnTo>
                    <a:pt x="2076687" y="897962"/>
                  </a:lnTo>
                  <a:lnTo>
                    <a:pt x="2028018" y="836964"/>
                  </a:lnTo>
                  <a:lnTo>
                    <a:pt x="1977313" y="777649"/>
                  </a:lnTo>
                  <a:lnTo>
                    <a:pt x="1924628" y="720084"/>
                  </a:lnTo>
                  <a:lnTo>
                    <a:pt x="1870024" y="664336"/>
                  </a:lnTo>
                  <a:lnTo>
                    <a:pt x="1813564" y="610468"/>
                  </a:lnTo>
                  <a:lnTo>
                    <a:pt x="1755313" y="558543"/>
                  </a:lnTo>
                  <a:lnTo>
                    <a:pt x="1695337" y="508620"/>
                  </a:lnTo>
                  <a:lnTo>
                    <a:pt x="1633706" y="460756"/>
                  </a:lnTo>
                  <a:lnTo>
                    <a:pt x="1570489" y="415006"/>
                  </a:lnTo>
                  <a:lnTo>
                    <a:pt x="1505760" y="371422"/>
                  </a:lnTo>
                  <a:lnTo>
                    <a:pt x="1439592" y="330055"/>
                  </a:lnTo>
                  <a:lnTo>
                    <a:pt x="1372061" y="290952"/>
                  </a:lnTo>
                  <a:lnTo>
                    <a:pt x="1303246" y="254158"/>
                  </a:lnTo>
                  <a:lnTo>
                    <a:pt x="1233224" y="219714"/>
                  </a:lnTo>
                  <a:lnTo>
                    <a:pt x="1162076" y="187661"/>
                  </a:lnTo>
                  <a:lnTo>
                    <a:pt x="1089884" y="158035"/>
                  </a:lnTo>
                  <a:lnTo>
                    <a:pt x="1016730" y="130871"/>
                  </a:lnTo>
                  <a:lnTo>
                    <a:pt x="942698" y="106198"/>
                  </a:lnTo>
                  <a:lnTo>
                    <a:pt x="867874" y="84046"/>
                  </a:lnTo>
                  <a:lnTo>
                    <a:pt x="792342" y="64440"/>
                  </a:lnTo>
                  <a:lnTo>
                    <a:pt x="716190" y="47402"/>
                  </a:lnTo>
                  <a:lnTo>
                    <a:pt x="639505" y="32953"/>
                  </a:lnTo>
                  <a:lnTo>
                    <a:pt x="562374" y="21108"/>
                  </a:lnTo>
                  <a:lnTo>
                    <a:pt x="484887" y="11881"/>
                  </a:lnTo>
                  <a:lnTo>
                    <a:pt x="407132" y="5283"/>
                  </a:lnTo>
                  <a:lnTo>
                    <a:pt x="329198" y="1321"/>
                  </a:lnTo>
                  <a:lnTo>
                    <a:pt x="251174" y="0"/>
                  </a:lnTo>
                  <a:lnTo>
                    <a:pt x="251174" y="79467"/>
                  </a:lnTo>
                  <a:lnTo>
                    <a:pt x="251174" y="158935"/>
                  </a:lnTo>
                  <a:lnTo>
                    <a:pt x="251174" y="238403"/>
                  </a:lnTo>
                  <a:lnTo>
                    <a:pt x="251174" y="317871"/>
                  </a:lnTo>
                  <a:lnTo>
                    <a:pt x="251174" y="397339"/>
                  </a:lnTo>
                  <a:lnTo>
                    <a:pt x="251174" y="476807"/>
                  </a:lnTo>
                  <a:lnTo>
                    <a:pt x="251174" y="556275"/>
                  </a:lnTo>
                  <a:lnTo>
                    <a:pt x="251174" y="635742"/>
                  </a:lnTo>
                  <a:lnTo>
                    <a:pt x="251174" y="715210"/>
                  </a:lnTo>
                  <a:lnTo>
                    <a:pt x="251174" y="794678"/>
                  </a:lnTo>
                  <a:lnTo>
                    <a:pt x="251174" y="874146"/>
                  </a:lnTo>
                  <a:lnTo>
                    <a:pt x="251174" y="953614"/>
                  </a:lnTo>
                  <a:lnTo>
                    <a:pt x="251174" y="1033082"/>
                  </a:lnTo>
                  <a:lnTo>
                    <a:pt x="251174" y="1112550"/>
                  </a:lnTo>
                  <a:lnTo>
                    <a:pt x="251174" y="1192018"/>
                  </a:lnTo>
                  <a:lnTo>
                    <a:pt x="251174" y="1271485"/>
                  </a:lnTo>
                  <a:lnTo>
                    <a:pt x="251174" y="1350953"/>
                  </a:lnTo>
                  <a:lnTo>
                    <a:pt x="251174" y="1430421"/>
                  </a:lnTo>
                  <a:lnTo>
                    <a:pt x="251174" y="1509889"/>
                  </a:lnTo>
                  <a:lnTo>
                    <a:pt x="251174" y="1589357"/>
                  </a:lnTo>
                  <a:lnTo>
                    <a:pt x="251174" y="1668825"/>
                  </a:lnTo>
                  <a:lnTo>
                    <a:pt x="251174" y="1748293"/>
                  </a:lnTo>
                  <a:lnTo>
                    <a:pt x="251174" y="1827761"/>
                  </a:lnTo>
                  <a:lnTo>
                    <a:pt x="251174" y="1907228"/>
                  </a:lnTo>
                  <a:lnTo>
                    <a:pt x="251174" y="1986696"/>
                  </a:lnTo>
                  <a:lnTo>
                    <a:pt x="251174" y="2066164"/>
                  </a:lnTo>
                  <a:lnTo>
                    <a:pt x="251174" y="2145632"/>
                  </a:lnTo>
                  <a:lnTo>
                    <a:pt x="251174" y="2225100"/>
                  </a:lnTo>
                  <a:close/>
                </a:path>
              </a:pathLst>
            </a:custGeom>
            <a:solidFill>
              <a:srgbClr val="F4A81D">
                <a:alpha val="100000"/>
              </a:srgbClr>
            </a:solidFill>
            <a:ln w="13550" cap="flat">
              <a:solidFill>
                <a:srgbClr val="000000">
                  <a:alpha val="100000"/>
                </a:srgbClr>
              </a:solidFill>
              <a:prstDash val="solid"/>
              <a:miter/>
            </a:ln>
          </p:spPr>
          <p:txBody>
            <a:bodyPr/>
            <a:lstStyle/>
            <a:p/>
          </p:txBody>
        </p:sp>
        <p:sp>
          <p:nvSpPr>
            <p:cNvPr id="5" name="pg5"/>
            <p:cNvSpPr/>
            <p:nvPr/>
          </p:nvSpPr>
          <p:spPr>
            <a:xfrm>
              <a:off x="1014714" y="3471339"/>
              <a:ext cx="2186922" cy="2290839"/>
            </a:xfrm>
            <a:custGeom>
              <a:avLst/>
              <a:pathLst>
                <a:path w="2186922" h="2290839">
                  <a:moveTo>
                    <a:pt x="2186922" y="0"/>
                  </a:moveTo>
                  <a:lnTo>
                    <a:pt x="2111511" y="25065"/>
                  </a:lnTo>
                  <a:lnTo>
                    <a:pt x="2036100" y="50131"/>
                  </a:lnTo>
                  <a:lnTo>
                    <a:pt x="1960689" y="75197"/>
                  </a:lnTo>
                  <a:lnTo>
                    <a:pt x="1885278" y="100263"/>
                  </a:lnTo>
                  <a:lnTo>
                    <a:pt x="1809867" y="125329"/>
                  </a:lnTo>
                  <a:lnTo>
                    <a:pt x="1734456" y="150395"/>
                  </a:lnTo>
                  <a:lnTo>
                    <a:pt x="1659045" y="175461"/>
                  </a:lnTo>
                  <a:lnTo>
                    <a:pt x="1583633" y="200527"/>
                  </a:lnTo>
                  <a:lnTo>
                    <a:pt x="1508222" y="225593"/>
                  </a:lnTo>
                  <a:lnTo>
                    <a:pt x="1432811" y="250659"/>
                  </a:lnTo>
                  <a:lnTo>
                    <a:pt x="1357400" y="275725"/>
                  </a:lnTo>
                  <a:lnTo>
                    <a:pt x="1281989" y="300791"/>
                  </a:lnTo>
                  <a:lnTo>
                    <a:pt x="1206578" y="325857"/>
                  </a:lnTo>
                  <a:lnTo>
                    <a:pt x="1131167" y="350923"/>
                  </a:lnTo>
                  <a:lnTo>
                    <a:pt x="1055755" y="375989"/>
                  </a:lnTo>
                  <a:lnTo>
                    <a:pt x="980344" y="401055"/>
                  </a:lnTo>
                  <a:lnTo>
                    <a:pt x="904933" y="426121"/>
                  </a:lnTo>
                  <a:lnTo>
                    <a:pt x="829522" y="451187"/>
                  </a:lnTo>
                  <a:lnTo>
                    <a:pt x="754111" y="476253"/>
                  </a:lnTo>
                  <a:lnTo>
                    <a:pt x="678700" y="501319"/>
                  </a:lnTo>
                  <a:lnTo>
                    <a:pt x="603289" y="526385"/>
                  </a:lnTo>
                  <a:lnTo>
                    <a:pt x="527877" y="551451"/>
                  </a:lnTo>
                  <a:lnTo>
                    <a:pt x="452466" y="576517"/>
                  </a:lnTo>
                  <a:lnTo>
                    <a:pt x="377055" y="601583"/>
                  </a:lnTo>
                  <a:lnTo>
                    <a:pt x="301644" y="626649"/>
                  </a:lnTo>
                  <a:lnTo>
                    <a:pt x="226233" y="651715"/>
                  </a:lnTo>
                  <a:lnTo>
                    <a:pt x="150822" y="676781"/>
                  </a:lnTo>
                  <a:lnTo>
                    <a:pt x="75411" y="701847"/>
                  </a:lnTo>
                  <a:lnTo>
                    <a:pt x="0" y="726913"/>
                  </a:lnTo>
                  <a:lnTo>
                    <a:pt x="26428" y="802057"/>
                  </a:lnTo>
                  <a:lnTo>
                    <a:pt x="55437" y="876243"/>
                  </a:lnTo>
                  <a:lnTo>
                    <a:pt x="86992" y="949383"/>
                  </a:lnTo>
                  <a:lnTo>
                    <a:pt x="121057" y="1021388"/>
                  </a:lnTo>
                  <a:lnTo>
                    <a:pt x="157590" y="1092173"/>
                  </a:lnTo>
                  <a:lnTo>
                    <a:pt x="196547" y="1161653"/>
                  </a:lnTo>
                  <a:lnTo>
                    <a:pt x="237882" y="1229745"/>
                  </a:lnTo>
                  <a:lnTo>
                    <a:pt x="281545" y="1296369"/>
                  </a:lnTo>
                  <a:lnTo>
                    <a:pt x="327485" y="1361443"/>
                  </a:lnTo>
                  <a:lnTo>
                    <a:pt x="375647" y="1424891"/>
                  </a:lnTo>
                  <a:lnTo>
                    <a:pt x="425972" y="1486636"/>
                  </a:lnTo>
                  <a:lnTo>
                    <a:pt x="478401" y="1546605"/>
                  </a:lnTo>
                  <a:lnTo>
                    <a:pt x="532872" y="1604727"/>
                  </a:lnTo>
                  <a:lnTo>
                    <a:pt x="589318" y="1660931"/>
                  </a:lnTo>
                  <a:lnTo>
                    <a:pt x="647673" y="1715151"/>
                  </a:lnTo>
                  <a:lnTo>
                    <a:pt x="707867" y="1767322"/>
                  </a:lnTo>
                  <a:lnTo>
                    <a:pt x="769828" y="1817382"/>
                  </a:lnTo>
                  <a:lnTo>
                    <a:pt x="833483" y="1865270"/>
                  </a:lnTo>
                  <a:lnTo>
                    <a:pt x="898754" y="1910930"/>
                  </a:lnTo>
                  <a:lnTo>
                    <a:pt x="965564" y="1954307"/>
                  </a:lnTo>
                  <a:lnTo>
                    <a:pt x="1033833" y="1995349"/>
                  </a:lnTo>
                  <a:lnTo>
                    <a:pt x="1103480" y="2034007"/>
                  </a:lnTo>
                  <a:lnTo>
                    <a:pt x="1174421" y="2070235"/>
                  </a:lnTo>
                  <a:lnTo>
                    <a:pt x="1246572" y="2103990"/>
                  </a:lnTo>
                  <a:lnTo>
                    <a:pt x="1319846" y="2135231"/>
                  </a:lnTo>
                  <a:lnTo>
                    <a:pt x="1394157" y="2163921"/>
                  </a:lnTo>
                  <a:lnTo>
                    <a:pt x="1469414" y="2190026"/>
                  </a:lnTo>
                  <a:lnTo>
                    <a:pt x="1545529" y="2213515"/>
                  </a:lnTo>
                  <a:lnTo>
                    <a:pt x="1622410" y="2234358"/>
                  </a:lnTo>
                  <a:lnTo>
                    <a:pt x="1699965" y="2252533"/>
                  </a:lnTo>
                  <a:lnTo>
                    <a:pt x="1778102" y="2268016"/>
                  </a:lnTo>
                  <a:lnTo>
                    <a:pt x="1856728" y="2280790"/>
                  </a:lnTo>
                  <a:lnTo>
                    <a:pt x="1935748" y="2290839"/>
                  </a:lnTo>
                  <a:lnTo>
                    <a:pt x="1944409" y="2211845"/>
                  </a:lnTo>
                  <a:lnTo>
                    <a:pt x="1953070" y="2132850"/>
                  </a:lnTo>
                  <a:lnTo>
                    <a:pt x="1961731" y="2053856"/>
                  </a:lnTo>
                  <a:lnTo>
                    <a:pt x="1970392" y="1974861"/>
                  </a:lnTo>
                  <a:lnTo>
                    <a:pt x="1979054" y="1895867"/>
                  </a:lnTo>
                  <a:lnTo>
                    <a:pt x="1987715" y="1816872"/>
                  </a:lnTo>
                  <a:lnTo>
                    <a:pt x="1996376" y="1737878"/>
                  </a:lnTo>
                  <a:lnTo>
                    <a:pt x="2005037" y="1658883"/>
                  </a:lnTo>
                  <a:lnTo>
                    <a:pt x="2013698" y="1579889"/>
                  </a:lnTo>
                  <a:lnTo>
                    <a:pt x="2022360" y="1500894"/>
                  </a:lnTo>
                  <a:lnTo>
                    <a:pt x="2031021" y="1421900"/>
                  </a:lnTo>
                  <a:lnTo>
                    <a:pt x="2039682" y="1342905"/>
                  </a:lnTo>
                  <a:lnTo>
                    <a:pt x="2048343" y="1263911"/>
                  </a:lnTo>
                  <a:lnTo>
                    <a:pt x="2057004" y="1184917"/>
                  </a:lnTo>
                  <a:lnTo>
                    <a:pt x="2065666" y="1105922"/>
                  </a:lnTo>
                  <a:lnTo>
                    <a:pt x="2074327" y="1026928"/>
                  </a:lnTo>
                  <a:lnTo>
                    <a:pt x="2082988" y="947933"/>
                  </a:lnTo>
                  <a:lnTo>
                    <a:pt x="2091649" y="868939"/>
                  </a:lnTo>
                  <a:lnTo>
                    <a:pt x="2100310" y="789944"/>
                  </a:lnTo>
                  <a:lnTo>
                    <a:pt x="2108972" y="710950"/>
                  </a:lnTo>
                  <a:lnTo>
                    <a:pt x="2117633" y="631955"/>
                  </a:lnTo>
                  <a:lnTo>
                    <a:pt x="2126294" y="552961"/>
                  </a:lnTo>
                  <a:lnTo>
                    <a:pt x="2134955" y="473966"/>
                  </a:lnTo>
                  <a:lnTo>
                    <a:pt x="2143616" y="394972"/>
                  </a:lnTo>
                  <a:lnTo>
                    <a:pt x="2152278" y="315977"/>
                  </a:lnTo>
                  <a:lnTo>
                    <a:pt x="2160939" y="236983"/>
                  </a:lnTo>
                  <a:lnTo>
                    <a:pt x="2169600" y="157988"/>
                  </a:lnTo>
                  <a:lnTo>
                    <a:pt x="2178261" y="78994"/>
                  </a:lnTo>
                  <a:close/>
                </a:path>
              </a:pathLst>
            </a:custGeom>
            <a:solidFill>
              <a:srgbClr val="BD53BD">
                <a:alpha val="100000"/>
              </a:srgbClr>
            </a:solidFill>
            <a:ln w="13550" cap="flat">
              <a:solidFill>
                <a:srgbClr val="000000">
                  <a:alpha val="100000"/>
                </a:srgbClr>
              </a:solidFill>
              <a:prstDash val="solid"/>
              <a:miter/>
            </a:ln>
          </p:spPr>
          <p:txBody>
            <a:bodyPr/>
            <a:lstStyle/>
            <a:p/>
          </p:txBody>
        </p:sp>
        <p:sp>
          <p:nvSpPr>
            <p:cNvPr id="6" name="pg6"/>
            <p:cNvSpPr/>
            <p:nvPr/>
          </p:nvSpPr>
          <p:spPr>
            <a:xfrm>
              <a:off x="897190" y="2282656"/>
              <a:ext cx="2304446" cy="1915595"/>
            </a:xfrm>
            <a:custGeom>
              <a:avLst/>
              <a:pathLst>
                <a:path w="2304446" h="1915595">
                  <a:moveTo>
                    <a:pt x="2304446" y="1188682"/>
                  </a:moveTo>
                  <a:lnTo>
                    <a:pt x="2236365" y="1147693"/>
                  </a:lnTo>
                  <a:lnTo>
                    <a:pt x="2168284" y="1106704"/>
                  </a:lnTo>
                  <a:lnTo>
                    <a:pt x="2100203" y="1065715"/>
                  </a:lnTo>
                  <a:lnTo>
                    <a:pt x="2032121" y="1024726"/>
                  </a:lnTo>
                  <a:lnTo>
                    <a:pt x="1964040" y="983737"/>
                  </a:lnTo>
                  <a:lnTo>
                    <a:pt x="1895959" y="942748"/>
                  </a:lnTo>
                  <a:lnTo>
                    <a:pt x="1827878" y="901759"/>
                  </a:lnTo>
                  <a:lnTo>
                    <a:pt x="1759797" y="860770"/>
                  </a:lnTo>
                  <a:lnTo>
                    <a:pt x="1691716" y="819781"/>
                  </a:lnTo>
                  <a:lnTo>
                    <a:pt x="1623635" y="778792"/>
                  </a:lnTo>
                  <a:lnTo>
                    <a:pt x="1555554" y="737803"/>
                  </a:lnTo>
                  <a:lnTo>
                    <a:pt x="1487472" y="696813"/>
                  </a:lnTo>
                  <a:lnTo>
                    <a:pt x="1419391" y="655824"/>
                  </a:lnTo>
                  <a:lnTo>
                    <a:pt x="1351310" y="614835"/>
                  </a:lnTo>
                  <a:lnTo>
                    <a:pt x="1283229" y="573846"/>
                  </a:lnTo>
                  <a:lnTo>
                    <a:pt x="1215148" y="532857"/>
                  </a:lnTo>
                  <a:lnTo>
                    <a:pt x="1147067" y="491868"/>
                  </a:lnTo>
                  <a:lnTo>
                    <a:pt x="1078986" y="450879"/>
                  </a:lnTo>
                  <a:lnTo>
                    <a:pt x="1010905" y="409890"/>
                  </a:lnTo>
                  <a:lnTo>
                    <a:pt x="942823" y="368901"/>
                  </a:lnTo>
                  <a:lnTo>
                    <a:pt x="874742" y="327912"/>
                  </a:lnTo>
                  <a:lnTo>
                    <a:pt x="806661" y="286923"/>
                  </a:lnTo>
                  <a:lnTo>
                    <a:pt x="738580" y="245934"/>
                  </a:lnTo>
                  <a:lnTo>
                    <a:pt x="670499" y="204945"/>
                  </a:lnTo>
                  <a:lnTo>
                    <a:pt x="602418" y="163956"/>
                  </a:lnTo>
                  <a:lnTo>
                    <a:pt x="534337" y="122967"/>
                  </a:lnTo>
                  <a:lnTo>
                    <a:pt x="466256" y="81978"/>
                  </a:lnTo>
                  <a:lnTo>
                    <a:pt x="398174" y="40989"/>
                  </a:lnTo>
                  <a:lnTo>
                    <a:pt x="330093" y="0"/>
                  </a:lnTo>
                  <a:lnTo>
                    <a:pt x="290252" y="68836"/>
                  </a:lnTo>
                  <a:lnTo>
                    <a:pt x="252809" y="139006"/>
                  </a:lnTo>
                  <a:lnTo>
                    <a:pt x="217810" y="210426"/>
                  </a:lnTo>
                  <a:lnTo>
                    <a:pt x="185297" y="283011"/>
                  </a:lnTo>
                  <a:lnTo>
                    <a:pt x="155307" y="356675"/>
                  </a:lnTo>
                  <a:lnTo>
                    <a:pt x="127877" y="431330"/>
                  </a:lnTo>
                  <a:lnTo>
                    <a:pt x="103040" y="506887"/>
                  </a:lnTo>
                  <a:lnTo>
                    <a:pt x="80824" y="583256"/>
                  </a:lnTo>
                  <a:lnTo>
                    <a:pt x="61257" y="660346"/>
                  </a:lnTo>
                  <a:lnTo>
                    <a:pt x="44362" y="738066"/>
                  </a:lnTo>
                  <a:lnTo>
                    <a:pt x="30159" y="816322"/>
                  </a:lnTo>
                  <a:lnTo>
                    <a:pt x="18664" y="895022"/>
                  </a:lnTo>
                  <a:lnTo>
                    <a:pt x="9892" y="974071"/>
                  </a:lnTo>
                  <a:lnTo>
                    <a:pt x="3853" y="1053376"/>
                  </a:lnTo>
                  <a:lnTo>
                    <a:pt x="554" y="1132842"/>
                  </a:lnTo>
                  <a:lnTo>
                    <a:pt x="0" y="1212375"/>
                  </a:lnTo>
                  <a:lnTo>
                    <a:pt x="2189" y="1291880"/>
                  </a:lnTo>
                  <a:lnTo>
                    <a:pt x="7121" y="1371261"/>
                  </a:lnTo>
                  <a:lnTo>
                    <a:pt x="14790" y="1450425"/>
                  </a:lnTo>
                  <a:lnTo>
                    <a:pt x="25185" y="1529278"/>
                  </a:lnTo>
                  <a:lnTo>
                    <a:pt x="38295" y="1607724"/>
                  </a:lnTo>
                  <a:lnTo>
                    <a:pt x="54105" y="1685672"/>
                  </a:lnTo>
                  <a:lnTo>
                    <a:pt x="72594" y="1763028"/>
                  </a:lnTo>
                  <a:lnTo>
                    <a:pt x="93742" y="1839699"/>
                  </a:lnTo>
                  <a:lnTo>
                    <a:pt x="117523" y="1915595"/>
                  </a:lnTo>
                  <a:lnTo>
                    <a:pt x="192934" y="1890529"/>
                  </a:lnTo>
                  <a:lnTo>
                    <a:pt x="268345" y="1865463"/>
                  </a:lnTo>
                  <a:lnTo>
                    <a:pt x="343756" y="1840397"/>
                  </a:lnTo>
                  <a:lnTo>
                    <a:pt x="419168" y="1815331"/>
                  </a:lnTo>
                  <a:lnTo>
                    <a:pt x="494579" y="1790265"/>
                  </a:lnTo>
                  <a:lnTo>
                    <a:pt x="569990" y="1765200"/>
                  </a:lnTo>
                  <a:lnTo>
                    <a:pt x="645401" y="1740134"/>
                  </a:lnTo>
                  <a:lnTo>
                    <a:pt x="720812" y="1715068"/>
                  </a:lnTo>
                  <a:lnTo>
                    <a:pt x="796223" y="1690002"/>
                  </a:lnTo>
                  <a:lnTo>
                    <a:pt x="871634" y="1664936"/>
                  </a:lnTo>
                  <a:lnTo>
                    <a:pt x="947045" y="1639870"/>
                  </a:lnTo>
                  <a:lnTo>
                    <a:pt x="1022457" y="1614804"/>
                  </a:lnTo>
                  <a:lnTo>
                    <a:pt x="1097868" y="1589738"/>
                  </a:lnTo>
                  <a:lnTo>
                    <a:pt x="1173279" y="1564672"/>
                  </a:lnTo>
                  <a:lnTo>
                    <a:pt x="1248690" y="1539606"/>
                  </a:lnTo>
                  <a:lnTo>
                    <a:pt x="1324101" y="1514540"/>
                  </a:lnTo>
                  <a:lnTo>
                    <a:pt x="1399512" y="1489474"/>
                  </a:lnTo>
                  <a:lnTo>
                    <a:pt x="1474923" y="1464408"/>
                  </a:lnTo>
                  <a:lnTo>
                    <a:pt x="1550335" y="1439342"/>
                  </a:lnTo>
                  <a:lnTo>
                    <a:pt x="1625746" y="1414276"/>
                  </a:lnTo>
                  <a:lnTo>
                    <a:pt x="1701157" y="1389210"/>
                  </a:lnTo>
                  <a:lnTo>
                    <a:pt x="1776568" y="1364144"/>
                  </a:lnTo>
                  <a:lnTo>
                    <a:pt x="1851979" y="1339078"/>
                  </a:lnTo>
                  <a:lnTo>
                    <a:pt x="1927390" y="1314012"/>
                  </a:lnTo>
                  <a:lnTo>
                    <a:pt x="2002801" y="1288946"/>
                  </a:lnTo>
                  <a:lnTo>
                    <a:pt x="2078213" y="1263880"/>
                  </a:lnTo>
                  <a:lnTo>
                    <a:pt x="2153624" y="1238814"/>
                  </a:lnTo>
                  <a:lnTo>
                    <a:pt x="2229035" y="1213748"/>
                  </a:lnTo>
                  <a:close/>
                </a:path>
              </a:pathLst>
            </a:custGeom>
            <a:solidFill>
              <a:srgbClr val="008DC9">
                <a:alpha val="100000"/>
              </a:srgbClr>
            </a:solidFill>
            <a:ln w="13550" cap="flat">
              <a:solidFill>
                <a:srgbClr val="000000">
                  <a:alpha val="100000"/>
                </a:srgbClr>
              </a:solidFill>
              <a:prstDash val="solid"/>
              <a:miter/>
            </a:ln>
          </p:spPr>
          <p:txBody>
            <a:bodyPr/>
            <a:lstStyle/>
            <a:p/>
          </p:txBody>
        </p:sp>
        <p:sp>
          <p:nvSpPr>
            <p:cNvPr id="7" name="pg7"/>
            <p:cNvSpPr/>
            <p:nvPr/>
          </p:nvSpPr>
          <p:spPr>
            <a:xfrm>
              <a:off x="1227284" y="1427543"/>
              <a:ext cx="1974352" cy="2043795"/>
            </a:xfrm>
            <a:custGeom>
              <a:avLst/>
              <a:pathLst>
                <a:path w="1974352" h="2043795">
                  <a:moveTo>
                    <a:pt x="1974352" y="2043795"/>
                  </a:moveTo>
                  <a:lnTo>
                    <a:pt x="1937633" y="1973319"/>
                  </a:lnTo>
                  <a:lnTo>
                    <a:pt x="1900913" y="1902843"/>
                  </a:lnTo>
                  <a:lnTo>
                    <a:pt x="1864194" y="1832368"/>
                  </a:lnTo>
                  <a:lnTo>
                    <a:pt x="1827474" y="1761892"/>
                  </a:lnTo>
                  <a:lnTo>
                    <a:pt x="1790755" y="1691416"/>
                  </a:lnTo>
                  <a:lnTo>
                    <a:pt x="1754035" y="1620941"/>
                  </a:lnTo>
                  <a:lnTo>
                    <a:pt x="1717316" y="1550465"/>
                  </a:lnTo>
                  <a:lnTo>
                    <a:pt x="1680597" y="1479989"/>
                  </a:lnTo>
                  <a:lnTo>
                    <a:pt x="1643877" y="1409514"/>
                  </a:lnTo>
                  <a:lnTo>
                    <a:pt x="1607158" y="1339038"/>
                  </a:lnTo>
                  <a:lnTo>
                    <a:pt x="1570438" y="1268562"/>
                  </a:lnTo>
                  <a:lnTo>
                    <a:pt x="1533719" y="1198086"/>
                  </a:lnTo>
                  <a:lnTo>
                    <a:pt x="1496999" y="1127611"/>
                  </a:lnTo>
                  <a:lnTo>
                    <a:pt x="1460280" y="1057135"/>
                  </a:lnTo>
                  <a:lnTo>
                    <a:pt x="1423560" y="986659"/>
                  </a:lnTo>
                  <a:lnTo>
                    <a:pt x="1386841" y="916184"/>
                  </a:lnTo>
                  <a:lnTo>
                    <a:pt x="1350122" y="845708"/>
                  </a:lnTo>
                  <a:lnTo>
                    <a:pt x="1313402" y="775232"/>
                  </a:lnTo>
                  <a:lnTo>
                    <a:pt x="1276683" y="704757"/>
                  </a:lnTo>
                  <a:lnTo>
                    <a:pt x="1239963" y="634281"/>
                  </a:lnTo>
                  <a:lnTo>
                    <a:pt x="1203244" y="563805"/>
                  </a:lnTo>
                  <a:lnTo>
                    <a:pt x="1166524" y="493329"/>
                  </a:lnTo>
                  <a:lnTo>
                    <a:pt x="1129805" y="422854"/>
                  </a:lnTo>
                  <a:lnTo>
                    <a:pt x="1093085" y="352378"/>
                  </a:lnTo>
                  <a:lnTo>
                    <a:pt x="1056366" y="281902"/>
                  </a:lnTo>
                  <a:lnTo>
                    <a:pt x="1019647" y="211427"/>
                  </a:lnTo>
                  <a:lnTo>
                    <a:pt x="982927" y="140951"/>
                  </a:lnTo>
                  <a:lnTo>
                    <a:pt x="946208" y="70475"/>
                  </a:lnTo>
                  <a:lnTo>
                    <a:pt x="909488" y="0"/>
                  </a:lnTo>
                  <a:lnTo>
                    <a:pt x="840059" y="37701"/>
                  </a:lnTo>
                  <a:lnTo>
                    <a:pt x="771963" y="77760"/>
                  </a:lnTo>
                  <a:lnTo>
                    <a:pt x="705280" y="120129"/>
                  </a:lnTo>
                  <a:lnTo>
                    <a:pt x="640088" y="164759"/>
                  </a:lnTo>
                  <a:lnTo>
                    <a:pt x="576465" y="211598"/>
                  </a:lnTo>
                  <a:lnTo>
                    <a:pt x="514484" y="260590"/>
                  </a:lnTo>
                  <a:lnTo>
                    <a:pt x="454219" y="311678"/>
                  </a:lnTo>
                  <a:lnTo>
                    <a:pt x="395741" y="364801"/>
                  </a:lnTo>
                  <a:lnTo>
                    <a:pt x="339118" y="419897"/>
                  </a:lnTo>
                  <a:lnTo>
                    <a:pt x="284416" y="476902"/>
                  </a:lnTo>
                  <a:lnTo>
                    <a:pt x="231701" y="535749"/>
                  </a:lnTo>
                  <a:lnTo>
                    <a:pt x="181034" y="596368"/>
                  </a:lnTo>
                  <a:lnTo>
                    <a:pt x="132475" y="658688"/>
                  </a:lnTo>
                  <a:lnTo>
                    <a:pt x="86080" y="722636"/>
                  </a:lnTo>
                  <a:lnTo>
                    <a:pt x="41904" y="788136"/>
                  </a:lnTo>
                  <a:lnTo>
                    <a:pt x="0" y="855112"/>
                  </a:lnTo>
                  <a:lnTo>
                    <a:pt x="68081" y="896101"/>
                  </a:lnTo>
                  <a:lnTo>
                    <a:pt x="136162" y="937090"/>
                  </a:lnTo>
                  <a:lnTo>
                    <a:pt x="204243" y="978079"/>
                  </a:lnTo>
                  <a:lnTo>
                    <a:pt x="272324" y="1019068"/>
                  </a:lnTo>
                  <a:lnTo>
                    <a:pt x="340405" y="1060057"/>
                  </a:lnTo>
                  <a:lnTo>
                    <a:pt x="408486" y="1101047"/>
                  </a:lnTo>
                  <a:lnTo>
                    <a:pt x="476567" y="1142036"/>
                  </a:lnTo>
                  <a:lnTo>
                    <a:pt x="544648" y="1183025"/>
                  </a:lnTo>
                  <a:lnTo>
                    <a:pt x="612730" y="1224014"/>
                  </a:lnTo>
                  <a:lnTo>
                    <a:pt x="680811" y="1265003"/>
                  </a:lnTo>
                  <a:lnTo>
                    <a:pt x="748892" y="1305992"/>
                  </a:lnTo>
                  <a:lnTo>
                    <a:pt x="816973" y="1346981"/>
                  </a:lnTo>
                  <a:lnTo>
                    <a:pt x="885054" y="1387970"/>
                  </a:lnTo>
                  <a:lnTo>
                    <a:pt x="953135" y="1428959"/>
                  </a:lnTo>
                  <a:lnTo>
                    <a:pt x="1021216" y="1469948"/>
                  </a:lnTo>
                  <a:lnTo>
                    <a:pt x="1089297" y="1510937"/>
                  </a:lnTo>
                  <a:lnTo>
                    <a:pt x="1157379" y="1551926"/>
                  </a:lnTo>
                  <a:lnTo>
                    <a:pt x="1225460" y="1592915"/>
                  </a:lnTo>
                  <a:lnTo>
                    <a:pt x="1293541" y="1633904"/>
                  </a:lnTo>
                  <a:lnTo>
                    <a:pt x="1361622" y="1674893"/>
                  </a:lnTo>
                  <a:lnTo>
                    <a:pt x="1429703" y="1715882"/>
                  </a:lnTo>
                  <a:lnTo>
                    <a:pt x="1497784" y="1756871"/>
                  </a:lnTo>
                  <a:lnTo>
                    <a:pt x="1565865" y="1797861"/>
                  </a:lnTo>
                  <a:lnTo>
                    <a:pt x="1633946" y="1838850"/>
                  </a:lnTo>
                  <a:lnTo>
                    <a:pt x="1702028" y="1879839"/>
                  </a:lnTo>
                  <a:lnTo>
                    <a:pt x="1770109" y="1920828"/>
                  </a:lnTo>
                  <a:lnTo>
                    <a:pt x="1838190" y="1961817"/>
                  </a:lnTo>
                  <a:lnTo>
                    <a:pt x="1906271" y="2002806"/>
                  </a:lnTo>
                  <a:close/>
                </a:path>
              </a:pathLst>
            </a:custGeom>
            <a:solidFill>
              <a:srgbClr val="F26829">
                <a:alpha val="100000"/>
              </a:srgbClr>
            </a:solidFill>
            <a:ln w="13550" cap="flat">
              <a:solidFill>
                <a:srgbClr val="000000">
                  <a:alpha val="100000"/>
                </a:srgbClr>
              </a:solidFill>
              <a:prstDash val="solid"/>
              <a:miter/>
            </a:ln>
          </p:spPr>
          <p:txBody>
            <a:bodyPr/>
            <a:lstStyle/>
            <a:p/>
          </p:txBody>
        </p:sp>
        <p:sp>
          <p:nvSpPr>
            <p:cNvPr id="8" name="pg8"/>
            <p:cNvSpPr/>
            <p:nvPr/>
          </p:nvSpPr>
          <p:spPr>
            <a:xfrm>
              <a:off x="2136773" y="1189733"/>
              <a:ext cx="1064863" cy="2281605"/>
            </a:xfrm>
            <a:custGeom>
              <a:avLst/>
              <a:pathLst>
                <a:path w="1064863" h="2281605">
                  <a:moveTo>
                    <a:pt x="1064863" y="2281605"/>
                  </a:moveTo>
                  <a:lnTo>
                    <a:pt x="1053673" y="2202929"/>
                  </a:lnTo>
                  <a:lnTo>
                    <a:pt x="1042483" y="2124253"/>
                  </a:lnTo>
                  <a:lnTo>
                    <a:pt x="1031293" y="2045577"/>
                  </a:lnTo>
                  <a:lnTo>
                    <a:pt x="1020103" y="1966901"/>
                  </a:lnTo>
                  <a:lnTo>
                    <a:pt x="1008912" y="1888225"/>
                  </a:lnTo>
                  <a:lnTo>
                    <a:pt x="997722" y="1809549"/>
                  </a:lnTo>
                  <a:lnTo>
                    <a:pt x="986532" y="1730873"/>
                  </a:lnTo>
                  <a:lnTo>
                    <a:pt x="975342" y="1652197"/>
                  </a:lnTo>
                  <a:lnTo>
                    <a:pt x="964152" y="1573521"/>
                  </a:lnTo>
                  <a:lnTo>
                    <a:pt x="952961" y="1494845"/>
                  </a:lnTo>
                  <a:lnTo>
                    <a:pt x="941771" y="1416169"/>
                  </a:lnTo>
                  <a:lnTo>
                    <a:pt x="930581" y="1337492"/>
                  </a:lnTo>
                  <a:lnTo>
                    <a:pt x="919391" y="1258816"/>
                  </a:lnTo>
                  <a:lnTo>
                    <a:pt x="908201" y="1180140"/>
                  </a:lnTo>
                  <a:lnTo>
                    <a:pt x="897010" y="1101464"/>
                  </a:lnTo>
                  <a:lnTo>
                    <a:pt x="885820" y="1022788"/>
                  </a:lnTo>
                  <a:lnTo>
                    <a:pt x="874630" y="944112"/>
                  </a:lnTo>
                  <a:lnTo>
                    <a:pt x="863440" y="865436"/>
                  </a:lnTo>
                  <a:lnTo>
                    <a:pt x="852250" y="786760"/>
                  </a:lnTo>
                  <a:lnTo>
                    <a:pt x="841059" y="708084"/>
                  </a:lnTo>
                  <a:lnTo>
                    <a:pt x="829869" y="629408"/>
                  </a:lnTo>
                  <a:lnTo>
                    <a:pt x="818679" y="550732"/>
                  </a:lnTo>
                  <a:lnTo>
                    <a:pt x="807489" y="472056"/>
                  </a:lnTo>
                  <a:lnTo>
                    <a:pt x="796299" y="393380"/>
                  </a:lnTo>
                  <a:lnTo>
                    <a:pt x="785108" y="314704"/>
                  </a:lnTo>
                  <a:lnTo>
                    <a:pt x="773918" y="236028"/>
                  </a:lnTo>
                  <a:lnTo>
                    <a:pt x="762728" y="157352"/>
                  </a:lnTo>
                  <a:lnTo>
                    <a:pt x="751538" y="78676"/>
                  </a:lnTo>
                  <a:lnTo>
                    <a:pt x="740348" y="0"/>
                  </a:lnTo>
                  <a:lnTo>
                    <a:pt x="663193" y="12311"/>
                  </a:lnTo>
                  <a:lnTo>
                    <a:pt x="586501" y="27231"/>
                  </a:lnTo>
                  <a:lnTo>
                    <a:pt x="510358" y="44742"/>
                  </a:lnTo>
                  <a:lnTo>
                    <a:pt x="434852" y="64824"/>
                  </a:lnTo>
                  <a:lnTo>
                    <a:pt x="360071" y="87453"/>
                  </a:lnTo>
                  <a:lnTo>
                    <a:pt x="286100" y="112605"/>
                  </a:lnTo>
                  <a:lnTo>
                    <a:pt x="213023" y="140250"/>
                  </a:lnTo>
                  <a:lnTo>
                    <a:pt x="140926" y="170356"/>
                  </a:lnTo>
                  <a:lnTo>
                    <a:pt x="69891" y="202888"/>
                  </a:lnTo>
                  <a:lnTo>
                    <a:pt x="0" y="237810"/>
                  </a:lnTo>
                  <a:lnTo>
                    <a:pt x="36719" y="308285"/>
                  </a:lnTo>
                  <a:lnTo>
                    <a:pt x="73438" y="378761"/>
                  </a:lnTo>
                  <a:lnTo>
                    <a:pt x="110158" y="449237"/>
                  </a:lnTo>
                  <a:lnTo>
                    <a:pt x="146877" y="519713"/>
                  </a:lnTo>
                  <a:lnTo>
                    <a:pt x="183597" y="590188"/>
                  </a:lnTo>
                  <a:lnTo>
                    <a:pt x="220316" y="660664"/>
                  </a:lnTo>
                  <a:lnTo>
                    <a:pt x="257036" y="731140"/>
                  </a:lnTo>
                  <a:lnTo>
                    <a:pt x="293755" y="801615"/>
                  </a:lnTo>
                  <a:lnTo>
                    <a:pt x="330475" y="872091"/>
                  </a:lnTo>
                  <a:lnTo>
                    <a:pt x="367194" y="942567"/>
                  </a:lnTo>
                  <a:lnTo>
                    <a:pt x="403913" y="1013042"/>
                  </a:lnTo>
                  <a:lnTo>
                    <a:pt x="440633" y="1083518"/>
                  </a:lnTo>
                  <a:lnTo>
                    <a:pt x="477352" y="1153994"/>
                  </a:lnTo>
                  <a:lnTo>
                    <a:pt x="514072" y="1224470"/>
                  </a:lnTo>
                  <a:lnTo>
                    <a:pt x="550791" y="1294945"/>
                  </a:lnTo>
                  <a:lnTo>
                    <a:pt x="587511" y="1365421"/>
                  </a:lnTo>
                  <a:lnTo>
                    <a:pt x="624230" y="1435897"/>
                  </a:lnTo>
                  <a:lnTo>
                    <a:pt x="660950" y="1506372"/>
                  </a:lnTo>
                  <a:lnTo>
                    <a:pt x="697669" y="1576848"/>
                  </a:lnTo>
                  <a:lnTo>
                    <a:pt x="734388" y="1647324"/>
                  </a:lnTo>
                  <a:lnTo>
                    <a:pt x="771108" y="1717800"/>
                  </a:lnTo>
                  <a:lnTo>
                    <a:pt x="807827" y="1788275"/>
                  </a:lnTo>
                  <a:lnTo>
                    <a:pt x="844547" y="1858751"/>
                  </a:lnTo>
                  <a:lnTo>
                    <a:pt x="881266" y="1929227"/>
                  </a:lnTo>
                  <a:lnTo>
                    <a:pt x="917986" y="1999702"/>
                  </a:lnTo>
                  <a:lnTo>
                    <a:pt x="954705" y="2070178"/>
                  </a:lnTo>
                  <a:lnTo>
                    <a:pt x="991425" y="2140654"/>
                  </a:lnTo>
                  <a:lnTo>
                    <a:pt x="1028144" y="2211129"/>
                  </a:lnTo>
                  <a:close/>
                </a:path>
              </a:pathLst>
            </a:custGeom>
            <a:solidFill>
              <a:srgbClr val="40BF73">
                <a:alpha val="100000"/>
              </a:srgbClr>
            </a:solidFill>
            <a:ln w="13550" cap="flat">
              <a:solidFill>
                <a:srgbClr val="000000">
                  <a:alpha val="100000"/>
                </a:srgbClr>
              </a:solidFill>
              <a:prstDash val="solid"/>
              <a:miter/>
            </a:ln>
          </p:spPr>
          <p:txBody>
            <a:bodyPr/>
            <a:lstStyle/>
            <a:p/>
          </p:txBody>
        </p:sp>
        <p:sp>
          <p:nvSpPr>
            <p:cNvPr id="9" name="pg9"/>
            <p:cNvSpPr/>
            <p:nvPr/>
          </p:nvSpPr>
          <p:spPr>
            <a:xfrm>
              <a:off x="2877121" y="1166770"/>
              <a:ext cx="324515" cy="2304568"/>
            </a:xfrm>
            <a:custGeom>
              <a:avLst/>
              <a:pathLst>
                <a:path w="324515" h="2304568">
                  <a:moveTo>
                    <a:pt x="324515" y="2304568"/>
                  </a:moveTo>
                  <a:lnTo>
                    <a:pt x="324515" y="2225100"/>
                  </a:lnTo>
                  <a:lnTo>
                    <a:pt x="324515" y="2145632"/>
                  </a:lnTo>
                  <a:lnTo>
                    <a:pt x="324515" y="2066164"/>
                  </a:lnTo>
                  <a:lnTo>
                    <a:pt x="324515" y="1986696"/>
                  </a:lnTo>
                  <a:lnTo>
                    <a:pt x="324515" y="1907228"/>
                  </a:lnTo>
                  <a:lnTo>
                    <a:pt x="324515" y="1827761"/>
                  </a:lnTo>
                  <a:lnTo>
                    <a:pt x="324515" y="1748293"/>
                  </a:lnTo>
                  <a:lnTo>
                    <a:pt x="324515" y="1668825"/>
                  </a:lnTo>
                  <a:lnTo>
                    <a:pt x="324515" y="1589357"/>
                  </a:lnTo>
                  <a:lnTo>
                    <a:pt x="324515" y="1509889"/>
                  </a:lnTo>
                  <a:lnTo>
                    <a:pt x="324515" y="1430421"/>
                  </a:lnTo>
                  <a:lnTo>
                    <a:pt x="324515" y="1350953"/>
                  </a:lnTo>
                  <a:lnTo>
                    <a:pt x="324515" y="1271485"/>
                  </a:lnTo>
                  <a:lnTo>
                    <a:pt x="324515" y="1192018"/>
                  </a:lnTo>
                  <a:lnTo>
                    <a:pt x="324515" y="1112550"/>
                  </a:lnTo>
                  <a:lnTo>
                    <a:pt x="324515" y="1033082"/>
                  </a:lnTo>
                  <a:lnTo>
                    <a:pt x="324515" y="953614"/>
                  </a:lnTo>
                  <a:lnTo>
                    <a:pt x="324515" y="874146"/>
                  </a:lnTo>
                  <a:lnTo>
                    <a:pt x="324515" y="794678"/>
                  </a:lnTo>
                  <a:lnTo>
                    <a:pt x="324515" y="715210"/>
                  </a:lnTo>
                  <a:lnTo>
                    <a:pt x="324515" y="635742"/>
                  </a:lnTo>
                  <a:lnTo>
                    <a:pt x="324515" y="556275"/>
                  </a:lnTo>
                  <a:lnTo>
                    <a:pt x="324515" y="476807"/>
                  </a:lnTo>
                  <a:lnTo>
                    <a:pt x="324515" y="397339"/>
                  </a:lnTo>
                  <a:lnTo>
                    <a:pt x="324515" y="317871"/>
                  </a:lnTo>
                  <a:lnTo>
                    <a:pt x="324515" y="238403"/>
                  </a:lnTo>
                  <a:lnTo>
                    <a:pt x="324515" y="158935"/>
                  </a:lnTo>
                  <a:lnTo>
                    <a:pt x="324515" y="79467"/>
                  </a:lnTo>
                  <a:lnTo>
                    <a:pt x="324515" y="0"/>
                  </a:lnTo>
                  <a:lnTo>
                    <a:pt x="243133" y="1437"/>
                  </a:lnTo>
                  <a:lnTo>
                    <a:pt x="161852" y="5747"/>
                  </a:lnTo>
                  <a:lnTo>
                    <a:pt x="80774" y="12925"/>
                  </a:lnTo>
                  <a:lnTo>
                    <a:pt x="0" y="22962"/>
                  </a:lnTo>
                  <a:lnTo>
                    <a:pt x="11190" y="101638"/>
                  </a:lnTo>
                  <a:lnTo>
                    <a:pt x="22380" y="180314"/>
                  </a:lnTo>
                  <a:lnTo>
                    <a:pt x="33570" y="258990"/>
                  </a:lnTo>
                  <a:lnTo>
                    <a:pt x="44760" y="337666"/>
                  </a:lnTo>
                  <a:lnTo>
                    <a:pt x="55951" y="416342"/>
                  </a:lnTo>
                  <a:lnTo>
                    <a:pt x="67141" y="495018"/>
                  </a:lnTo>
                  <a:lnTo>
                    <a:pt x="78331" y="573695"/>
                  </a:lnTo>
                  <a:lnTo>
                    <a:pt x="89521" y="652371"/>
                  </a:lnTo>
                  <a:lnTo>
                    <a:pt x="100711" y="731047"/>
                  </a:lnTo>
                  <a:lnTo>
                    <a:pt x="111902" y="809723"/>
                  </a:lnTo>
                  <a:lnTo>
                    <a:pt x="123092" y="888399"/>
                  </a:lnTo>
                  <a:lnTo>
                    <a:pt x="134282" y="967075"/>
                  </a:lnTo>
                  <a:lnTo>
                    <a:pt x="145472" y="1045751"/>
                  </a:lnTo>
                  <a:lnTo>
                    <a:pt x="156662" y="1124427"/>
                  </a:lnTo>
                  <a:lnTo>
                    <a:pt x="167853" y="1203103"/>
                  </a:lnTo>
                  <a:lnTo>
                    <a:pt x="179043" y="1281779"/>
                  </a:lnTo>
                  <a:lnTo>
                    <a:pt x="190233" y="1360455"/>
                  </a:lnTo>
                  <a:lnTo>
                    <a:pt x="201423" y="1439131"/>
                  </a:lnTo>
                  <a:lnTo>
                    <a:pt x="212613" y="1517807"/>
                  </a:lnTo>
                  <a:lnTo>
                    <a:pt x="223804" y="1596483"/>
                  </a:lnTo>
                  <a:lnTo>
                    <a:pt x="234994" y="1675159"/>
                  </a:lnTo>
                  <a:lnTo>
                    <a:pt x="246184" y="1753835"/>
                  </a:lnTo>
                  <a:lnTo>
                    <a:pt x="257374" y="1832511"/>
                  </a:lnTo>
                  <a:lnTo>
                    <a:pt x="268564" y="1911187"/>
                  </a:lnTo>
                  <a:lnTo>
                    <a:pt x="279755" y="1989864"/>
                  </a:lnTo>
                  <a:lnTo>
                    <a:pt x="290945" y="2068540"/>
                  </a:lnTo>
                  <a:lnTo>
                    <a:pt x="302135" y="2147216"/>
                  </a:lnTo>
                  <a:lnTo>
                    <a:pt x="313325" y="2225892"/>
                  </a:lnTo>
                  <a:close/>
                </a:path>
              </a:pathLst>
            </a:custGeom>
            <a:solidFill>
              <a:srgbClr val="6363C0">
                <a:alpha val="100000"/>
              </a:srgbClr>
            </a:solidFill>
            <a:ln w="13550" cap="flat">
              <a:solidFill>
                <a:srgbClr val="000000">
                  <a:alpha val="100000"/>
                </a:srgbClr>
              </a:solidFill>
              <a:prstDash val="solid"/>
              <a:miter/>
            </a:ln>
          </p:spPr>
          <p:txBody>
            <a:bodyPr/>
            <a:lstStyle/>
            <a:p/>
          </p:txBody>
        </p:sp>
        <p:sp>
          <p:nvSpPr>
            <p:cNvPr id="10" name="tx10"/>
            <p:cNvSpPr/>
            <p:nvPr/>
          </p:nvSpPr>
          <p:spPr>
            <a:xfrm>
              <a:off x="6154347" y="2697071"/>
              <a:ext cx="294304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MCV1 unvaccinated (% of total unvaccinated)</a:t>
              </a:r>
            </a:p>
          </p:txBody>
        </p:sp>
        <p:sp>
          <p:nvSpPr>
            <p:cNvPr id="11" name="rc11"/>
            <p:cNvSpPr/>
            <p:nvPr/>
          </p:nvSpPr>
          <p:spPr>
            <a:xfrm>
              <a:off x="6163347" y="2921465"/>
              <a:ext cx="201456" cy="201456"/>
            </a:xfrm>
            <a:prstGeom prst="rect">
              <a:avLst/>
            </a:prstGeom>
            <a:solidFill>
              <a:srgbClr val="F4A81D">
                <a:alpha val="100000"/>
              </a:srgbClr>
            </a:solidFill>
            <a:ln w="13550" cap="flat">
              <a:solidFill>
                <a:srgbClr val="000000">
                  <a:alpha val="100000"/>
                </a:srgbClr>
              </a:solidFill>
              <a:prstDash val="solid"/>
              <a:miter/>
            </a:ln>
          </p:spPr>
          <p:txBody>
            <a:bodyPr/>
            <a:lstStyle/>
            <a:p/>
          </p:txBody>
        </p:sp>
        <p:sp>
          <p:nvSpPr>
            <p:cNvPr id="12" name="rc12"/>
            <p:cNvSpPr/>
            <p:nvPr/>
          </p:nvSpPr>
          <p:spPr>
            <a:xfrm>
              <a:off x="6163347" y="3140921"/>
              <a:ext cx="201456" cy="201456"/>
            </a:xfrm>
            <a:prstGeom prst="rect">
              <a:avLst/>
            </a:prstGeom>
            <a:solidFill>
              <a:srgbClr val="BD53BD">
                <a:alpha val="100000"/>
              </a:srgbClr>
            </a:solidFill>
            <a:ln w="13550" cap="flat">
              <a:solidFill>
                <a:srgbClr val="000000">
                  <a:alpha val="100000"/>
                </a:srgbClr>
              </a:solidFill>
              <a:prstDash val="solid"/>
              <a:miter/>
            </a:ln>
          </p:spPr>
          <p:txBody>
            <a:bodyPr/>
            <a:lstStyle/>
            <a:p/>
          </p:txBody>
        </p:sp>
        <p:sp>
          <p:nvSpPr>
            <p:cNvPr id="13" name="rc13"/>
            <p:cNvSpPr/>
            <p:nvPr/>
          </p:nvSpPr>
          <p:spPr>
            <a:xfrm>
              <a:off x="6163347" y="3360377"/>
              <a:ext cx="201456" cy="201456"/>
            </a:xfrm>
            <a:prstGeom prst="rect">
              <a:avLst/>
            </a:prstGeom>
            <a:solidFill>
              <a:srgbClr val="008DC9">
                <a:alpha val="100000"/>
              </a:srgbClr>
            </a:solidFill>
            <a:ln w="13550" cap="flat">
              <a:solidFill>
                <a:srgbClr val="000000">
                  <a:alpha val="100000"/>
                </a:srgbClr>
              </a:solidFill>
              <a:prstDash val="solid"/>
              <a:miter/>
            </a:ln>
          </p:spPr>
          <p:txBody>
            <a:bodyPr/>
            <a:lstStyle/>
            <a:p/>
          </p:txBody>
        </p:sp>
        <p:sp>
          <p:nvSpPr>
            <p:cNvPr id="14" name="rc14"/>
            <p:cNvSpPr/>
            <p:nvPr/>
          </p:nvSpPr>
          <p:spPr>
            <a:xfrm>
              <a:off x="6163347" y="3579833"/>
              <a:ext cx="201456" cy="201456"/>
            </a:xfrm>
            <a:prstGeom prst="rect">
              <a:avLst/>
            </a:prstGeom>
            <a:solidFill>
              <a:srgbClr val="F26829">
                <a:alpha val="100000"/>
              </a:srgbClr>
            </a:solidFill>
            <a:ln w="13550" cap="flat">
              <a:solidFill>
                <a:srgbClr val="000000">
                  <a:alpha val="100000"/>
                </a:srgbClr>
              </a:solidFill>
              <a:prstDash val="solid"/>
              <a:miter/>
            </a:ln>
          </p:spPr>
          <p:txBody>
            <a:bodyPr/>
            <a:lstStyle/>
            <a:p/>
          </p:txBody>
        </p:sp>
        <p:sp>
          <p:nvSpPr>
            <p:cNvPr id="15" name="rc15"/>
            <p:cNvSpPr/>
            <p:nvPr/>
          </p:nvSpPr>
          <p:spPr>
            <a:xfrm>
              <a:off x="6163347" y="3799289"/>
              <a:ext cx="201456" cy="201456"/>
            </a:xfrm>
            <a:prstGeom prst="rect">
              <a:avLst/>
            </a:prstGeom>
            <a:solidFill>
              <a:srgbClr val="40BF73">
                <a:alpha val="100000"/>
              </a:srgbClr>
            </a:solidFill>
            <a:ln w="13550" cap="flat">
              <a:solidFill>
                <a:srgbClr val="000000">
                  <a:alpha val="100000"/>
                </a:srgbClr>
              </a:solidFill>
              <a:prstDash val="solid"/>
              <a:miter/>
            </a:ln>
          </p:spPr>
          <p:txBody>
            <a:bodyPr/>
            <a:lstStyle/>
            <a:p/>
          </p:txBody>
        </p:sp>
        <p:sp>
          <p:nvSpPr>
            <p:cNvPr id="16" name="rc16"/>
            <p:cNvSpPr/>
            <p:nvPr/>
          </p:nvSpPr>
          <p:spPr>
            <a:xfrm>
              <a:off x="6163347" y="4018745"/>
              <a:ext cx="201456" cy="201456"/>
            </a:xfrm>
            <a:prstGeom prst="rect">
              <a:avLst/>
            </a:prstGeom>
            <a:solidFill>
              <a:srgbClr val="6363C0">
                <a:alpha val="100000"/>
              </a:srgbClr>
            </a:solidFill>
            <a:ln w="13550" cap="flat">
              <a:solidFill>
                <a:srgbClr val="000000">
                  <a:alpha val="100000"/>
                </a:srgbClr>
              </a:solidFill>
              <a:prstDash val="solid"/>
              <a:miter/>
            </a:ln>
          </p:spPr>
          <p:txBody>
            <a:bodyPr/>
            <a:lstStyle/>
            <a:p/>
          </p:txBody>
        </p:sp>
        <p:sp>
          <p:nvSpPr>
            <p:cNvPr id="17" name="tx17"/>
            <p:cNvSpPr/>
            <p:nvPr/>
          </p:nvSpPr>
          <p:spPr>
            <a:xfrm>
              <a:off x="6443392" y="2957309"/>
              <a:ext cx="133560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 AFR: 11,504,000 (52%) </a:t>
              </a:r>
            </a:p>
          </p:txBody>
        </p:sp>
        <p:sp>
          <p:nvSpPr>
            <p:cNvPr id="18" name="tx18"/>
            <p:cNvSpPr/>
            <p:nvPr/>
          </p:nvSpPr>
          <p:spPr>
            <a:xfrm>
              <a:off x="6443392" y="3176765"/>
              <a:ext cx="129828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 EMR: 4,037,000 (18%) </a:t>
              </a:r>
            </a:p>
          </p:txBody>
        </p:sp>
        <p:sp>
          <p:nvSpPr>
            <p:cNvPr id="19" name="tx19"/>
            <p:cNvSpPr/>
            <p:nvPr/>
          </p:nvSpPr>
          <p:spPr>
            <a:xfrm>
              <a:off x="6443392" y="3396221"/>
              <a:ext cx="13542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3) SEAR: 3,053,000 (14%) </a:t>
              </a:r>
            </a:p>
          </p:txBody>
        </p:sp>
        <p:sp>
          <p:nvSpPr>
            <p:cNvPr id="20" name="tx20"/>
            <p:cNvSpPr/>
            <p:nvPr/>
          </p:nvSpPr>
          <p:spPr>
            <a:xfrm>
              <a:off x="6443392" y="3615677"/>
              <a:ext cx="123612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4) AMR: 1,941,000 (9%) </a:t>
              </a:r>
            </a:p>
          </p:txBody>
        </p:sp>
        <p:sp>
          <p:nvSpPr>
            <p:cNvPr id="21" name="tx21"/>
            <p:cNvSpPr/>
            <p:nvPr/>
          </p:nvSpPr>
          <p:spPr>
            <a:xfrm>
              <a:off x="6443392" y="3835133"/>
              <a:ext cx="12485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5) WPR: 1,200,000 (5%) </a:t>
              </a:r>
            </a:p>
          </p:txBody>
        </p:sp>
        <p:sp>
          <p:nvSpPr>
            <p:cNvPr id="22" name="tx22"/>
            <p:cNvSpPr/>
            <p:nvPr/>
          </p:nvSpPr>
          <p:spPr>
            <a:xfrm>
              <a:off x="6443392" y="4054589"/>
              <a:ext cx="11305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 EUR: 500,000 (2%) </a:t>
              </a:r>
            </a:p>
          </p:txBody>
        </p:sp>
        <p:sp>
          <p:nvSpPr>
            <p:cNvPr id="23" name="tx23"/>
            <p:cNvSpPr/>
            <p:nvPr/>
          </p:nvSpPr>
          <p:spPr>
            <a:xfrm>
              <a:off x="320927" y="398022"/>
              <a:ext cx="710120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Rank, number and percentage of children unprotected against measles, by region, Global, 2023</a:t>
              </a:r>
            </a:p>
          </p:txBody>
        </p:sp>
        <p:sp>
          <p:nvSpPr>
            <p:cNvPr id="24" name="tx24"/>
            <p:cNvSpPr/>
            <p:nvPr/>
          </p:nvSpPr>
          <p:spPr>
            <a:xfrm>
              <a:off x="1920761" y="63966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25" name="tx25"/>
            <p:cNvSpPr/>
            <p:nvPr/>
          </p:nvSpPr>
          <p:spPr>
            <a:xfrm>
              <a:off x="2037923" y="6518819"/>
              <a:ext cx="4044424"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legend corresponds to region ranking based on highest to lowest</a:t>
              </a:r>
            </a:p>
          </p:txBody>
        </p:sp>
        <p:sp>
          <p:nvSpPr>
            <p:cNvPr id="26" name="tx26"/>
            <p:cNvSpPr/>
            <p:nvPr/>
          </p:nvSpPr>
          <p:spPr>
            <a:xfrm>
              <a:off x="2466737" y="6639465"/>
              <a:ext cx="361561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grpSp>
      <p:sp>
        <p:nvSpPr>
          <p:cNvPr id="2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1 regions accounted for over half (52%) of all children unprotected against measles, globally.
AFR had the highest number of children who did not receive MCV1 (n = 11,504,000), which is approximately 52% of all children unprotected against measles, globally (n = 22,235,000).</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376849" y="1728965"/>
              <a:ext cx="1211464" cy="1682023"/>
            </a:xfrm>
            <a:custGeom>
              <a:avLst/>
              <a:pathLst>
                <a:path w="1211464" h="1682023">
                  <a:moveTo>
                    <a:pt x="0" y="1682023"/>
                  </a:moveTo>
                  <a:lnTo>
                    <a:pt x="41774" y="1641786"/>
                  </a:lnTo>
                  <a:lnTo>
                    <a:pt x="83549" y="1601550"/>
                  </a:lnTo>
                  <a:lnTo>
                    <a:pt x="125323" y="1561313"/>
                  </a:lnTo>
                  <a:lnTo>
                    <a:pt x="167098" y="1521077"/>
                  </a:lnTo>
                  <a:lnTo>
                    <a:pt x="208873" y="1480841"/>
                  </a:lnTo>
                  <a:lnTo>
                    <a:pt x="250647" y="1440604"/>
                  </a:lnTo>
                  <a:lnTo>
                    <a:pt x="292422" y="1400368"/>
                  </a:lnTo>
                  <a:lnTo>
                    <a:pt x="334197" y="1360131"/>
                  </a:lnTo>
                  <a:lnTo>
                    <a:pt x="375971" y="1319895"/>
                  </a:lnTo>
                  <a:lnTo>
                    <a:pt x="417746" y="1279658"/>
                  </a:lnTo>
                  <a:lnTo>
                    <a:pt x="459520" y="1239422"/>
                  </a:lnTo>
                  <a:lnTo>
                    <a:pt x="501295" y="1199185"/>
                  </a:lnTo>
                  <a:lnTo>
                    <a:pt x="543070" y="1158949"/>
                  </a:lnTo>
                  <a:lnTo>
                    <a:pt x="584844" y="1118712"/>
                  </a:lnTo>
                  <a:lnTo>
                    <a:pt x="626619" y="1078476"/>
                  </a:lnTo>
                  <a:lnTo>
                    <a:pt x="668394" y="1038239"/>
                  </a:lnTo>
                  <a:lnTo>
                    <a:pt x="710168" y="998003"/>
                  </a:lnTo>
                  <a:lnTo>
                    <a:pt x="751943" y="957766"/>
                  </a:lnTo>
                  <a:lnTo>
                    <a:pt x="793718" y="917530"/>
                  </a:lnTo>
                  <a:lnTo>
                    <a:pt x="835492" y="877293"/>
                  </a:lnTo>
                  <a:lnTo>
                    <a:pt x="877267" y="837057"/>
                  </a:lnTo>
                  <a:lnTo>
                    <a:pt x="919041" y="796821"/>
                  </a:lnTo>
                  <a:lnTo>
                    <a:pt x="960816" y="756584"/>
                  </a:lnTo>
                  <a:lnTo>
                    <a:pt x="1002591" y="716348"/>
                  </a:lnTo>
                  <a:lnTo>
                    <a:pt x="1044365" y="676111"/>
                  </a:lnTo>
                  <a:lnTo>
                    <a:pt x="1086140" y="635875"/>
                  </a:lnTo>
                  <a:lnTo>
                    <a:pt x="1127915" y="595638"/>
                  </a:lnTo>
                  <a:lnTo>
                    <a:pt x="1169689" y="555402"/>
                  </a:lnTo>
                  <a:lnTo>
                    <a:pt x="1211464" y="515165"/>
                  </a:lnTo>
                  <a:lnTo>
                    <a:pt x="1169935" y="473530"/>
                  </a:lnTo>
                  <a:lnTo>
                    <a:pt x="1126976" y="433373"/>
                  </a:lnTo>
                  <a:lnTo>
                    <a:pt x="1082639" y="394741"/>
                  </a:lnTo>
                  <a:lnTo>
                    <a:pt x="1036979" y="357683"/>
                  </a:lnTo>
                  <a:lnTo>
                    <a:pt x="990052" y="322244"/>
                  </a:lnTo>
                  <a:lnTo>
                    <a:pt x="941915" y="288467"/>
                  </a:lnTo>
                  <a:lnTo>
                    <a:pt x="892626" y="256393"/>
                  </a:lnTo>
                  <a:lnTo>
                    <a:pt x="842246" y="226061"/>
                  </a:lnTo>
                  <a:lnTo>
                    <a:pt x="790837" y="197510"/>
                  </a:lnTo>
                  <a:lnTo>
                    <a:pt x="738461" y="170772"/>
                  </a:lnTo>
                  <a:lnTo>
                    <a:pt x="685182" y="145882"/>
                  </a:lnTo>
                  <a:lnTo>
                    <a:pt x="631066" y="122870"/>
                  </a:lnTo>
                  <a:lnTo>
                    <a:pt x="576179" y="101763"/>
                  </a:lnTo>
                  <a:lnTo>
                    <a:pt x="520587" y="82588"/>
                  </a:lnTo>
                  <a:lnTo>
                    <a:pt x="464359" y="65368"/>
                  </a:lnTo>
                  <a:lnTo>
                    <a:pt x="407563" y="50124"/>
                  </a:lnTo>
                  <a:lnTo>
                    <a:pt x="350270" y="36874"/>
                  </a:lnTo>
                  <a:lnTo>
                    <a:pt x="292548" y="25636"/>
                  </a:lnTo>
                  <a:lnTo>
                    <a:pt x="234468" y="16422"/>
                  </a:lnTo>
                  <a:lnTo>
                    <a:pt x="176102" y="9244"/>
                  </a:lnTo>
                  <a:lnTo>
                    <a:pt x="117521" y="4110"/>
                  </a:lnTo>
                  <a:lnTo>
                    <a:pt x="58796" y="1027"/>
                  </a:lnTo>
                  <a:lnTo>
                    <a:pt x="0" y="0"/>
                  </a:lnTo>
                  <a:lnTo>
                    <a:pt x="0" y="58000"/>
                  </a:lnTo>
                  <a:lnTo>
                    <a:pt x="0" y="116001"/>
                  </a:lnTo>
                  <a:lnTo>
                    <a:pt x="0" y="174002"/>
                  </a:lnTo>
                  <a:lnTo>
                    <a:pt x="0" y="232003"/>
                  </a:lnTo>
                  <a:lnTo>
                    <a:pt x="0" y="290004"/>
                  </a:lnTo>
                  <a:lnTo>
                    <a:pt x="0" y="348004"/>
                  </a:lnTo>
                  <a:lnTo>
                    <a:pt x="0" y="406005"/>
                  </a:lnTo>
                  <a:lnTo>
                    <a:pt x="0" y="464006"/>
                  </a:lnTo>
                  <a:lnTo>
                    <a:pt x="0" y="522007"/>
                  </a:lnTo>
                  <a:lnTo>
                    <a:pt x="0" y="580008"/>
                  </a:lnTo>
                  <a:lnTo>
                    <a:pt x="0" y="638008"/>
                  </a:lnTo>
                  <a:lnTo>
                    <a:pt x="0" y="696009"/>
                  </a:lnTo>
                  <a:lnTo>
                    <a:pt x="0" y="754010"/>
                  </a:lnTo>
                  <a:lnTo>
                    <a:pt x="0" y="812011"/>
                  </a:lnTo>
                  <a:lnTo>
                    <a:pt x="0" y="870012"/>
                  </a:lnTo>
                  <a:lnTo>
                    <a:pt x="0" y="928012"/>
                  </a:lnTo>
                  <a:lnTo>
                    <a:pt x="0" y="986013"/>
                  </a:lnTo>
                  <a:lnTo>
                    <a:pt x="0" y="1044014"/>
                  </a:lnTo>
                  <a:lnTo>
                    <a:pt x="0" y="1102015"/>
                  </a:lnTo>
                  <a:lnTo>
                    <a:pt x="0" y="1160016"/>
                  </a:lnTo>
                  <a:lnTo>
                    <a:pt x="0" y="1218016"/>
                  </a:lnTo>
                  <a:lnTo>
                    <a:pt x="0" y="1276017"/>
                  </a:lnTo>
                  <a:lnTo>
                    <a:pt x="0" y="1334018"/>
                  </a:lnTo>
                  <a:lnTo>
                    <a:pt x="0" y="1392019"/>
                  </a:lnTo>
                  <a:lnTo>
                    <a:pt x="0" y="1450020"/>
                  </a:lnTo>
                  <a:lnTo>
                    <a:pt x="0" y="1508020"/>
                  </a:lnTo>
                  <a:lnTo>
                    <a:pt x="0" y="1566021"/>
                  </a:lnTo>
                  <a:lnTo>
                    <a:pt x="0" y="1624022"/>
                  </a:lnTo>
                  <a:close/>
                </a:path>
              </a:pathLst>
            </a:custGeom>
            <a:solidFill>
              <a:srgbClr val="7ED7D1">
                <a:alpha val="100000"/>
              </a:srgbClr>
            </a:solidFill>
            <a:ln w="13550" cap="flat">
              <a:solidFill>
                <a:srgbClr val="000000">
                  <a:alpha val="100000"/>
                </a:srgbClr>
              </a:solidFill>
              <a:prstDash val="solid"/>
              <a:miter/>
            </a:ln>
          </p:spPr>
          <p:txBody>
            <a:bodyPr/>
            <a:lstStyle/>
            <a:p/>
          </p:txBody>
        </p:sp>
        <p:sp>
          <p:nvSpPr>
            <p:cNvPr id="5" name="pg5"/>
            <p:cNvSpPr/>
            <p:nvPr/>
          </p:nvSpPr>
          <p:spPr>
            <a:xfrm>
              <a:off x="2376849" y="2244131"/>
              <a:ext cx="1649225" cy="1166857"/>
            </a:xfrm>
            <a:custGeom>
              <a:avLst/>
              <a:pathLst>
                <a:path w="1649225" h="1166857">
                  <a:moveTo>
                    <a:pt x="0" y="1166857"/>
                  </a:moveTo>
                  <a:lnTo>
                    <a:pt x="56869" y="1155459"/>
                  </a:lnTo>
                  <a:lnTo>
                    <a:pt x="113739" y="1144061"/>
                  </a:lnTo>
                  <a:lnTo>
                    <a:pt x="170609" y="1132663"/>
                  </a:lnTo>
                  <a:lnTo>
                    <a:pt x="227479" y="1121265"/>
                  </a:lnTo>
                  <a:lnTo>
                    <a:pt x="284349" y="1109867"/>
                  </a:lnTo>
                  <a:lnTo>
                    <a:pt x="341219" y="1098469"/>
                  </a:lnTo>
                  <a:lnTo>
                    <a:pt x="398088" y="1087071"/>
                  </a:lnTo>
                  <a:lnTo>
                    <a:pt x="454958" y="1075673"/>
                  </a:lnTo>
                  <a:lnTo>
                    <a:pt x="511828" y="1064275"/>
                  </a:lnTo>
                  <a:lnTo>
                    <a:pt x="568698" y="1052877"/>
                  </a:lnTo>
                  <a:lnTo>
                    <a:pt x="625568" y="1041479"/>
                  </a:lnTo>
                  <a:lnTo>
                    <a:pt x="682438" y="1030081"/>
                  </a:lnTo>
                  <a:lnTo>
                    <a:pt x="739308" y="1018683"/>
                  </a:lnTo>
                  <a:lnTo>
                    <a:pt x="796177" y="1007286"/>
                  </a:lnTo>
                  <a:lnTo>
                    <a:pt x="853047" y="995888"/>
                  </a:lnTo>
                  <a:lnTo>
                    <a:pt x="909917" y="984490"/>
                  </a:lnTo>
                  <a:lnTo>
                    <a:pt x="966787" y="973092"/>
                  </a:lnTo>
                  <a:lnTo>
                    <a:pt x="1023657" y="961694"/>
                  </a:lnTo>
                  <a:lnTo>
                    <a:pt x="1080527" y="950296"/>
                  </a:lnTo>
                  <a:lnTo>
                    <a:pt x="1137396" y="938898"/>
                  </a:lnTo>
                  <a:lnTo>
                    <a:pt x="1194266" y="927500"/>
                  </a:lnTo>
                  <a:lnTo>
                    <a:pt x="1251136" y="916102"/>
                  </a:lnTo>
                  <a:lnTo>
                    <a:pt x="1308006" y="904704"/>
                  </a:lnTo>
                  <a:lnTo>
                    <a:pt x="1364876" y="893306"/>
                  </a:lnTo>
                  <a:lnTo>
                    <a:pt x="1421746" y="881908"/>
                  </a:lnTo>
                  <a:lnTo>
                    <a:pt x="1478616" y="870510"/>
                  </a:lnTo>
                  <a:lnTo>
                    <a:pt x="1535485" y="859112"/>
                  </a:lnTo>
                  <a:lnTo>
                    <a:pt x="1592355" y="847714"/>
                  </a:lnTo>
                  <a:lnTo>
                    <a:pt x="1649225" y="836316"/>
                  </a:lnTo>
                  <a:lnTo>
                    <a:pt x="1636434" y="777903"/>
                  </a:lnTo>
                  <a:lnTo>
                    <a:pt x="1621574" y="719981"/>
                  </a:lnTo>
                  <a:lnTo>
                    <a:pt x="1604665" y="662624"/>
                  </a:lnTo>
                  <a:lnTo>
                    <a:pt x="1585728" y="605905"/>
                  </a:lnTo>
                  <a:lnTo>
                    <a:pt x="1564787" y="549894"/>
                  </a:lnTo>
                  <a:lnTo>
                    <a:pt x="1541868" y="494663"/>
                  </a:lnTo>
                  <a:lnTo>
                    <a:pt x="1517000" y="440282"/>
                  </a:lnTo>
                  <a:lnTo>
                    <a:pt x="1490215" y="386819"/>
                  </a:lnTo>
                  <a:lnTo>
                    <a:pt x="1461547" y="334342"/>
                  </a:lnTo>
                  <a:lnTo>
                    <a:pt x="1431031" y="282917"/>
                  </a:lnTo>
                  <a:lnTo>
                    <a:pt x="1398707" y="232609"/>
                  </a:lnTo>
                  <a:lnTo>
                    <a:pt x="1364615" y="183482"/>
                  </a:lnTo>
                  <a:lnTo>
                    <a:pt x="1328799" y="135598"/>
                  </a:lnTo>
                  <a:lnTo>
                    <a:pt x="1291303" y="89017"/>
                  </a:lnTo>
                  <a:lnTo>
                    <a:pt x="1252174" y="43799"/>
                  </a:lnTo>
                  <a:lnTo>
                    <a:pt x="1211464" y="0"/>
                  </a:lnTo>
                  <a:lnTo>
                    <a:pt x="1169689" y="40236"/>
                  </a:lnTo>
                  <a:lnTo>
                    <a:pt x="1127915" y="80472"/>
                  </a:lnTo>
                  <a:lnTo>
                    <a:pt x="1086140" y="120709"/>
                  </a:lnTo>
                  <a:lnTo>
                    <a:pt x="1044365" y="160945"/>
                  </a:lnTo>
                  <a:lnTo>
                    <a:pt x="1002591" y="201182"/>
                  </a:lnTo>
                  <a:lnTo>
                    <a:pt x="960816" y="241418"/>
                  </a:lnTo>
                  <a:lnTo>
                    <a:pt x="919041" y="281655"/>
                  </a:lnTo>
                  <a:lnTo>
                    <a:pt x="877267" y="321891"/>
                  </a:lnTo>
                  <a:lnTo>
                    <a:pt x="835492" y="362128"/>
                  </a:lnTo>
                  <a:lnTo>
                    <a:pt x="793718" y="402364"/>
                  </a:lnTo>
                  <a:lnTo>
                    <a:pt x="751943" y="442601"/>
                  </a:lnTo>
                  <a:lnTo>
                    <a:pt x="710168" y="482837"/>
                  </a:lnTo>
                  <a:lnTo>
                    <a:pt x="668394" y="523074"/>
                  </a:lnTo>
                  <a:lnTo>
                    <a:pt x="626619" y="563310"/>
                  </a:lnTo>
                  <a:lnTo>
                    <a:pt x="584844" y="603547"/>
                  </a:lnTo>
                  <a:lnTo>
                    <a:pt x="543070" y="643783"/>
                  </a:lnTo>
                  <a:lnTo>
                    <a:pt x="501295" y="684019"/>
                  </a:lnTo>
                  <a:lnTo>
                    <a:pt x="459520" y="724256"/>
                  </a:lnTo>
                  <a:lnTo>
                    <a:pt x="417746" y="764492"/>
                  </a:lnTo>
                  <a:lnTo>
                    <a:pt x="375971" y="804729"/>
                  </a:lnTo>
                  <a:lnTo>
                    <a:pt x="334197" y="844965"/>
                  </a:lnTo>
                  <a:lnTo>
                    <a:pt x="292422" y="885202"/>
                  </a:lnTo>
                  <a:lnTo>
                    <a:pt x="250647" y="925438"/>
                  </a:lnTo>
                  <a:lnTo>
                    <a:pt x="208873" y="965675"/>
                  </a:lnTo>
                  <a:lnTo>
                    <a:pt x="167098" y="1005911"/>
                  </a:lnTo>
                  <a:lnTo>
                    <a:pt x="125323" y="1046148"/>
                  </a:lnTo>
                  <a:lnTo>
                    <a:pt x="83549" y="1086384"/>
                  </a:lnTo>
                  <a:lnTo>
                    <a:pt x="41774" y="1126621"/>
                  </a:lnTo>
                  <a:close/>
                </a:path>
              </a:pathLst>
            </a:custGeom>
            <a:solidFill>
              <a:srgbClr val="66B0FF">
                <a:alpha val="100000"/>
              </a:srgbClr>
            </a:solidFill>
            <a:ln w="13550" cap="flat">
              <a:solidFill>
                <a:srgbClr val="000000">
                  <a:alpha val="100000"/>
                </a:srgbClr>
              </a:solidFill>
              <a:prstDash val="solid"/>
              <a:miter/>
            </a:ln>
          </p:spPr>
          <p:txBody>
            <a:bodyPr/>
            <a:lstStyle/>
            <a:p/>
          </p:txBody>
        </p:sp>
        <p:sp>
          <p:nvSpPr>
            <p:cNvPr id="6" name="pg6"/>
            <p:cNvSpPr/>
            <p:nvPr/>
          </p:nvSpPr>
          <p:spPr>
            <a:xfrm>
              <a:off x="2376849" y="3080447"/>
              <a:ext cx="1681941" cy="750228"/>
            </a:xfrm>
            <a:custGeom>
              <a:avLst/>
              <a:pathLst>
                <a:path w="1681941" h="750228">
                  <a:moveTo>
                    <a:pt x="0" y="330541"/>
                  </a:moveTo>
                  <a:lnTo>
                    <a:pt x="56166" y="345013"/>
                  </a:lnTo>
                  <a:lnTo>
                    <a:pt x="112332" y="359485"/>
                  </a:lnTo>
                  <a:lnTo>
                    <a:pt x="168498" y="373957"/>
                  </a:lnTo>
                  <a:lnTo>
                    <a:pt x="224665" y="388429"/>
                  </a:lnTo>
                  <a:lnTo>
                    <a:pt x="280831" y="402901"/>
                  </a:lnTo>
                  <a:lnTo>
                    <a:pt x="336997" y="417373"/>
                  </a:lnTo>
                  <a:lnTo>
                    <a:pt x="393164" y="431845"/>
                  </a:lnTo>
                  <a:lnTo>
                    <a:pt x="449330" y="446317"/>
                  </a:lnTo>
                  <a:lnTo>
                    <a:pt x="505496" y="460789"/>
                  </a:lnTo>
                  <a:lnTo>
                    <a:pt x="561663" y="475261"/>
                  </a:lnTo>
                  <a:lnTo>
                    <a:pt x="617829" y="489733"/>
                  </a:lnTo>
                  <a:lnTo>
                    <a:pt x="673995" y="504205"/>
                  </a:lnTo>
                  <a:lnTo>
                    <a:pt x="730162" y="518676"/>
                  </a:lnTo>
                  <a:lnTo>
                    <a:pt x="786328" y="533148"/>
                  </a:lnTo>
                  <a:lnTo>
                    <a:pt x="842494" y="547620"/>
                  </a:lnTo>
                  <a:lnTo>
                    <a:pt x="898661" y="562092"/>
                  </a:lnTo>
                  <a:lnTo>
                    <a:pt x="954827" y="576564"/>
                  </a:lnTo>
                  <a:lnTo>
                    <a:pt x="1010993" y="591036"/>
                  </a:lnTo>
                  <a:lnTo>
                    <a:pt x="1067160" y="605508"/>
                  </a:lnTo>
                  <a:lnTo>
                    <a:pt x="1123326" y="619980"/>
                  </a:lnTo>
                  <a:lnTo>
                    <a:pt x="1179492" y="634452"/>
                  </a:lnTo>
                  <a:lnTo>
                    <a:pt x="1235658" y="648924"/>
                  </a:lnTo>
                  <a:lnTo>
                    <a:pt x="1291825" y="663396"/>
                  </a:lnTo>
                  <a:lnTo>
                    <a:pt x="1347991" y="677868"/>
                  </a:lnTo>
                  <a:lnTo>
                    <a:pt x="1404157" y="692340"/>
                  </a:lnTo>
                  <a:lnTo>
                    <a:pt x="1460324" y="706812"/>
                  </a:lnTo>
                  <a:lnTo>
                    <a:pt x="1516490" y="721284"/>
                  </a:lnTo>
                  <a:lnTo>
                    <a:pt x="1572656" y="735756"/>
                  </a:lnTo>
                  <a:lnTo>
                    <a:pt x="1628823" y="750228"/>
                  </a:lnTo>
                  <a:lnTo>
                    <a:pt x="1642371" y="693608"/>
                  </a:lnTo>
                  <a:lnTo>
                    <a:pt x="1653952" y="636554"/>
                  </a:lnTo>
                  <a:lnTo>
                    <a:pt x="1663551" y="579132"/>
                  </a:lnTo>
                  <a:lnTo>
                    <a:pt x="1671158" y="521413"/>
                  </a:lnTo>
                  <a:lnTo>
                    <a:pt x="1676762" y="463465"/>
                  </a:lnTo>
                  <a:lnTo>
                    <a:pt x="1680358" y="405358"/>
                  </a:lnTo>
                  <a:lnTo>
                    <a:pt x="1681941" y="347161"/>
                  </a:lnTo>
                  <a:lnTo>
                    <a:pt x="1681508" y="288944"/>
                  </a:lnTo>
                  <a:lnTo>
                    <a:pt x="1679062" y="230778"/>
                  </a:lnTo>
                  <a:lnTo>
                    <a:pt x="1674603" y="172730"/>
                  </a:lnTo>
                  <a:lnTo>
                    <a:pt x="1668139" y="114872"/>
                  </a:lnTo>
                  <a:lnTo>
                    <a:pt x="1659676" y="57272"/>
                  </a:lnTo>
                  <a:lnTo>
                    <a:pt x="1649225" y="0"/>
                  </a:lnTo>
                  <a:lnTo>
                    <a:pt x="1592355" y="11397"/>
                  </a:lnTo>
                  <a:lnTo>
                    <a:pt x="1535485" y="22795"/>
                  </a:lnTo>
                  <a:lnTo>
                    <a:pt x="1478616" y="34193"/>
                  </a:lnTo>
                  <a:lnTo>
                    <a:pt x="1421746" y="45591"/>
                  </a:lnTo>
                  <a:lnTo>
                    <a:pt x="1364876" y="56989"/>
                  </a:lnTo>
                  <a:lnTo>
                    <a:pt x="1308006" y="68387"/>
                  </a:lnTo>
                  <a:lnTo>
                    <a:pt x="1251136" y="79785"/>
                  </a:lnTo>
                  <a:lnTo>
                    <a:pt x="1194266" y="91183"/>
                  </a:lnTo>
                  <a:lnTo>
                    <a:pt x="1137396" y="102581"/>
                  </a:lnTo>
                  <a:lnTo>
                    <a:pt x="1080527" y="113979"/>
                  </a:lnTo>
                  <a:lnTo>
                    <a:pt x="1023657" y="125377"/>
                  </a:lnTo>
                  <a:lnTo>
                    <a:pt x="966787" y="136775"/>
                  </a:lnTo>
                  <a:lnTo>
                    <a:pt x="909917" y="148173"/>
                  </a:lnTo>
                  <a:lnTo>
                    <a:pt x="853047" y="159571"/>
                  </a:lnTo>
                  <a:lnTo>
                    <a:pt x="796177" y="170969"/>
                  </a:lnTo>
                  <a:lnTo>
                    <a:pt x="739308" y="182367"/>
                  </a:lnTo>
                  <a:lnTo>
                    <a:pt x="682438" y="193765"/>
                  </a:lnTo>
                  <a:lnTo>
                    <a:pt x="625568" y="205163"/>
                  </a:lnTo>
                  <a:lnTo>
                    <a:pt x="568698" y="216561"/>
                  </a:lnTo>
                  <a:lnTo>
                    <a:pt x="511828" y="227959"/>
                  </a:lnTo>
                  <a:lnTo>
                    <a:pt x="454958" y="239357"/>
                  </a:lnTo>
                  <a:lnTo>
                    <a:pt x="398088" y="250755"/>
                  </a:lnTo>
                  <a:lnTo>
                    <a:pt x="341219" y="262153"/>
                  </a:lnTo>
                  <a:lnTo>
                    <a:pt x="284349" y="273551"/>
                  </a:lnTo>
                  <a:lnTo>
                    <a:pt x="227479" y="284949"/>
                  </a:lnTo>
                  <a:lnTo>
                    <a:pt x="170609" y="296347"/>
                  </a:lnTo>
                  <a:lnTo>
                    <a:pt x="113739" y="307745"/>
                  </a:lnTo>
                  <a:lnTo>
                    <a:pt x="56869" y="319143"/>
                  </a:lnTo>
                  <a:close/>
                </a:path>
              </a:pathLst>
            </a:custGeom>
            <a:solidFill>
              <a:srgbClr val="822E1C">
                <a:alpha val="100000"/>
              </a:srgbClr>
            </a:solidFill>
            <a:ln w="13550" cap="flat">
              <a:solidFill>
                <a:srgbClr val="000000">
                  <a:alpha val="100000"/>
                </a:srgbClr>
              </a:solidFill>
              <a:prstDash val="solid"/>
              <a:miter/>
            </a:ln>
          </p:spPr>
          <p:txBody>
            <a:bodyPr/>
            <a:lstStyle/>
            <a:p/>
          </p:txBody>
        </p:sp>
        <p:sp>
          <p:nvSpPr>
            <p:cNvPr id="7" name="pg7"/>
            <p:cNvSpPr/>
            <p:nvPr/>
          </p:nvSpPr>
          <p:spPr>
            <a:xfrm>
              <a:off x="2376849" y="3410988"/>
              <a:ext cx="1628823" cy="1072976"/>
            </a:xfrm>
            <a:custGeom>
              <a:avLst/>
              <a:pathLst>
                <a:path w="1628823" h="1072976">
                  <a:moveTo>
                    <a:pt x="0" y="0"/>
                  </a:moveTo>
                  <a:lnTo>
                    <a:pt x="44667" y="36999"/>
                  </a:lnTo>
                  <a:lnTo>
                    <a:pt x="89334" y="73998"/>
                  </a:lnTo>
                  <a:lnTo>
                    <a:pt x="134001" y="110997"/>
                  </a:lnTo>
                  <a:lnTo>
                    <a:pt x="178668" y="147996"/>
                  </a:lnTo>
                  <a:lnTo>
                    <a:pt x="223335" y="184995"/>
                  </a:lnTo>
                  <a:lnTo>
                    <a:pt x="268002" y="221995"/>
                  </a:lnTo>
                  <a:lnTo>
                    <a:pt x="312669" y="258994"/>
                  </a:lnTo>
                  <a:lnTo>
                    <a:pt x="357337" y="295993"/>
                  </a:lnTo>
                  <a:lnTo>
                    <a:pt x="402004" y="332992"/>
                  </a:lnTo>
                  <a:lnTo>
                    <a:pt x="446671" y="369991"/>
                  </a:lnTo>
                  <a:lnTo>
                    <a:pt x="491338" y="406991"/>
                  </a:lnTo>
                  <a:lnTo>
                    <a:pt x="536005" y="443990"/>
                  </a:lnTo>
                  <a:lnTo>
                    <a:pt x="580672" y="480989"/>
                  </a:lnTo>
                  <a:lnTo>
                    <a:pt x="625339" y="517988"/>
                  </a:lnTo>
                  <a:lnTo>
                    <a:pt x="670007" y="554987"/>
                  </a:lnTo>
                  <a:lnTo>
                    <a:pt x="714674" y="591987"/>
                  </a:lnTo>
                  <a:lnTo>
                    <a:pt x="759341" y="628986"/>
                  </a:lnTo>
                  <a:lnTo>
                    <a:pt x="804008" y="665985"/>
                  </a:lnTo>
                  <a:lnTo>
                    <a:pt x="848675" y="702984"/>
                  </a:lnTo>
                  <a:lnTo>
                    <a:pt x="893342" y="739983"/>
                  </a:lnTo>
                  <a:lnTo>
                    <a:pt x="938009" y="776983"/>
                  </a:lnTo>
                  <a:lnTo>
                    <a:pt x="982677" y="813982"/>
                  </a:lnTo>
                  <a:lnTo>
                    <a:pt x="1027344" y="850981"/>
                  </a:lnTo>
                  <a:lnTo>
                    <a:pt x="1072011" y="887980"/>
                  </a:lnTo>
                  <a:lnTo>
                    <a:pt x="1116678" y="924979"/>
                  </a:lnTo>
                  <a:lnTo>
                    <a:pt x="1161345" y="961978"/>
                  </a:lnTo>
                  <a:lnTo>
                    <a:pt x="1206012" y="998978"/>
                  </a:lnTo>
                  <a:lnTo>
                    <a:pt x="1250679" y="1035977"/>
                  </a:lnTo>
                  <a:lnTo>
                    <a:pt x="1295347" y="1072976"/>
                  </a:lnTo>
                  <a:lnTo>
                    <a:pt x="1333775" y="1024814"/>
                  </a:lnTo>
                  <a:lnTo>
                    <a:pt x="1370415" y="975276"/>
                  </a:lnTo>
                  <a:lnTo>
                    <a:pt x="1405215" y="924430"/>
                  </a:lnTo>
                  <a:lnTo>
                    <a:pt x="1438130" y="872344"/>
                  </a:lnTo>
                  <a:lnTo>
                    <a:pt x="1469115" y="819086"/>
                  </a:lnTo>
                  <a:lnTo>
                    <a:pt x="1498128" y="764730"/>
                  </a:lnTo>
                  <a:lnTo>
                    <a:pt x="1525131" y="709348"/>
                  </a:lnTo>
                  <a:lnTo>
                    <a:pt x="1550088" y="653014"/>
                  </a:lnTo>
                  <a:lnTo>
                    <a:pt x="1572965" y="595803"/>
                  </a:lnTo>
                  <a:lnTo>
                    <a:pt x="1593731" y="537793"/>
                  </a:lnTo>
                  <a:lnTo>
                    <a:pt x="1612359" y="479061"/>
                  </a:lnTo>
                  <a:lnTo>
                    <a:pt x="1628823" y="419687"/>
                  </a:lnTo>
                  <a:lnTo>
                    <a:pt x="1572656" y="405215"/>
                  </a:lnTo>
                  <a:lnTo>
                    <a:pt x="1516490" y="390743"/>
                  </a:lnTo>
                  <a:lnTo>
                    <a:pt x="1460324" y="376271"/>
                  </a:lnTo>
                  <a:lnTo>
                    <a:pt x="1404157" y="361799"/>
                  </a:lnTo>
                  <a:lnTo>
                    <a:pt x="1347991" y="347327"/>
                  </a:lnTo>
                  <a:lnTo>
                    <a:pt x="1291825" y="332855"/>
                  </a:lnTo>
                  <a:lnTo>
                    <a:pt x="1235658" y="318383"/>
                  </a:lnTo>
                  <a:lnTo>
                    <a:pt x="1179492" y="303911"/>
                  </a:lnTo>
                  <a:lnTo>
                    <a:pt x="1123326" y="289439"/>
                  </a:lnTo>
                  <a:lnTo>
                    <a:pt x="1067160" y="274967"/>
                  </a:lnTo>
                  <a:lnTo>
                    <a:pt x="1010993" y="260495"/>
                  </a:lnTo>
                  <a:lnTo>
                    <a:pt x="954827" y="246023"/>
                  </a:lnTo>
                  <a:lnTo>
                    <a:pt x="898661" y="231551"/>
                  </a:lnTo>
                  <a:lnTo>
                    <a:pt x="842494" y="217079"/>
                  </a:lnTo>
                  <a:lnTo>
                    <a:pt x="786328" y="202607"/>
                  </a:lnTo>
                  <a:lnTo>
                    <a:pt x="730162" y="188135"/>
                  </a:lnTo>
                  <a:lnTo>
                    <a:pt x="673995" y="173663"/>
                  </a:lnTo>
                  <a:lnTo>
                    <a:pt x="617829" y="159191"/>
                  </a:lnTo>
                  <a:lnTo>
                    <a:pt x="561663" y="144719"/>
                  </a:lnTo>
                  <a:lnTo>
                    <a:pt x="505496" y="130247"/>
                  </a:lnTo>
                  <a:lnTo>
                    <a:pt x="449330" y="115775"/>
                  </a:lnTo>
                  <a:lnTo>
                    <a:pt x="393164" y="101303"/>
                  </a:lnTo>
                  <a:lnTo>
                    <a:pt x="336997" y="86831"/>
                  </a:lnTo>
                  <a:lnTo>
                    <a:pt x="280831" y="72359"/>
                  </a:lnTo>
                  <a:lnTo>
                    <a:pt x="224665" y="57887"/>
                  </a:lnTo>
                  <a:lnTo>
                    <a:pt x="168498" y="43415"/>
                  </a:lnTo>
                  <a:lnTo>
                    <a:pt x="112332" y="28943"/>
                  </a:lnTo>
                  <a:lnTo>
                    <a:pt x="56166" y="14471"/>
                  </a:lnTo>
                  <a:close/>
                </a:path>
              </a:pathLst>
            </a:custGeom>
            <a:solidFill>
              <a:srgbClr val="1C7F93">
                <a:alpha val="100000"/>
              </a:srgbClr>
            </a:solidFill>
            <a:ln w="13550" cap="flat">
              <a:solidFill>
                <a:srgbClr val="000000">
                  <a:alpha val="100000"/>
                </a:srgbClr>
              </a:solidFill>
              <a:prstDash val="solid"/>
              <a:miter/>
            </a:ln>
          </p:spPr>
          <p:txBody>
            <a:bodyPr/>
            <a:lstStyle/>
            <a:p/>
          </p:txBody>
        </p:sp>
        <p:sp>
          <p:nvSpPr>
            <p:cNvPr id="8" name="pg8"/>
            <p:cNvSpPr/>
            <p:nvPr/>
          </p:nvSpPr>
          <p:spPr>
            <a:xfrm>
              <a:off x="2376849" y="3410988"/>
              <a:ext cx="1295347" cy="1406590"/>
            </a:xfrm>
            <a:custGeom>
              <a:avLst/>
              <a:pathLst>
                <a:path w="1295347" h="1406590">
                  <a:moveTo>
                    <a:pt x="0" y="0"/>
                  </a:moveTo>
                  <a:lnTo>
                    <a:pt x="31804" y="48503"/>
                  </a:lnTo>
                  <a:lnTo>
                    <a:pt x="63609" y="97006"/>
                  </a:lnTo>
                  <a:lnTo>
                    <a:pt x="95414" y="145509"/>
                  </a:lnTo>
                  <a:lnTo>
                    <a:pt x="127218" y="194012"/>
                  </a:lnTo>
                  <a:lnTo>
                    <a:pt x="159023" y="242515"/>
                  </a:lnTo>
                  <a:lnTo>
                    <a:pt x="190828" y="291018"/>
                  </a:lnTo>
                  <a:lnTo>
                    <a:pt x="222633" y="339521"/>
                  </a:lnTo>
                  <a:lnTo>
                    <a:pt x="254437" y="388024"/>
                  </a:lnTo>
                  <a:lnTo>
                    <a:pt x="286242" y="436528"/>
                  </a:lnTo>
                  <a:lnTo>
                    <a:pt x="318047" y="485031"/>
                  </a:lnTo>
                  <a:lnTo>
                    <a:pt x="349852" y="533534"/>
                  </a:lnTo>
                  <a:lnTo>
                    <a:pt x="381656" y="582037"/>
                  </a:lnTo>
                  <a:lnTo>
                    <a:pt x="413461" y="630540"/>
                  </a:lnTo>
                  <a:lnTo>
                    <a:pt x="445266" y="679043"/>
                  </a:lnTo>
                  <a:lnTo>
                    <a:pt x="477071" y="727546"/>
                  </a:lnTo>
                  <a:lnTo>
                    <a:pt x="508875" y="776049"/>
                  </a:lnTo>
                  <a:lnTo>
                    <a:pt x="540680" y="824552"/>
                  </a:lnTo>
                  <a:lnTo>
                    <a:pt x="572485" y="873056"/>
                  </a:lnTo>
                  <a:lnTo>
                    <a:pt x="604290" y="921559"/>
                  </a:lnTo>
                  <a:lnTo>
                    <a:pt x="636094" y="970062"/>
                  </a:lnTo>
                  <a:lnTo>
                    <a:pt x="667899" y="1018565"/>
                  </a:lnTo>
                  <a:lnTo>
                    <a:pt x="699704" y="1067068"/>
                  </a:lnTo>
                  <a:lnTo>
                    <a:pt x="731509" y="1115571"/>
                  </a:lnTo>
                  <a:lnTo>
                    <a:pt x="763313" y="1164074"/>
                  </a:lnTo>
                  <a:lnTo>
                    <a:pt x="795118" y="1212577"/>
                  </a:lnTo>
                  <a:lnTo>
                    <a:pt x="826923" y="1261080"/>
                  </a:lnTo>
                  <a:lnTo>
                    <a:pt x="858728" y="1309584"/>
                  </a:lnTo>
                  <a:lnTo>
                    <a:pt x="890532" y="1358087"/>
                  </a:lnTo>
                  <a:lnTo>
                    <a:pt x="922337" y="1406590"/>
                  </a:lnTo>
                  <a:lnTo>
                    <a:pt x="974188" y="1371188"/>
                  </a:lnTo>
                  <a:lnTo>
                    <a:pt x="1024682" y="1333877"/>
                  </a:lnTo>
                  <a:lnTo>
                    <a:pt x="1073748" y="1294707"/>
                  </a:lnTo>
                  <a:lnTo>
                    <a:pt x="1121318" y="1253733"/>
                  </a:lnTo>
                  <a:lnTo>
                    <a:pt x="1167326" y="1211012"/>
                  </a:lnTo>
                  <a:lnTo>
                    <a:pt x="1211708" y="1166604"/>
                  </a:lnTo>
                  <a:lnTo>
                    <a:pt x="1254401" y="1120571"/>
                  </a:lnTo>
                  <a:lnTo>
                    <a:pt x="1295347" y="1072976"/>
                  </a:lnTo>
                  <a:lnTo>
                    <a:pt x="1250679" y="1035977"/>
                  </a:lnTo>
                  <a:lnTo>
                    <a:pt x="1206012" y="998978"/>
                  </a:lnTo>
                  <a:lnTo>
                    <a:pt x="1161345" y="961978"/>
                  </a:lnTo>
                  <a:lnTo>
                    <a:pt x="1116678" y="924979"/>
                  </a:lnTo>
                  <a:lnTo>
                    <a:pt x="1072011" y="887980"/>
                  </a:lnTo>
                  <a:lnTo>
                    <a:pt x="1027344" y="850981"/>
                  </a:lnTo>
                  <a:lnTo>
                    <a:pt x="982677" y="813982"/>
                  </a:lnTo>
                  <a:lnTo>
                    <a:pt x="938009" y="776983"/>
                  </a:lnTo>
                  <a:lnTo>
                    <a:pt x="893342" y="739983"/>
                  </a:lnTo>
                  <a:lnTo>
                    <a:pt x="848675" y="702984"/>
                  </a:lnTo>
                  <a:lnTo>
                    <a:pt x="804008" y="665985"/>
                  </a:lnTo>
                  <a:lnTo>
                    <a:pt x="759341" y="628986"/>
                  </a:lnTo>
                  <a:lnTo>
                    <a:pt x="714674" y="591987"/>
                  </a:lnTo>
                  <a:lnTo>
                    <a:pt x="670007" y="554987"/>
                  </a:lnTo>
                  <a:lnTo>
                    <a:pt x="625339" y="517988"/>
                  </a:lnTo>
                  <a:lnTo>
                    <a:pt x="580672" y="480989"/>
                  </a:lnTo>
                  <a:lnTo>
                    <a:pt x="536005" y="443990"/>
                  </a:lnTo>
                  <a:lnTo>
                    <a:pt x="491338" y="406991"/>
                  </a:lnTo>
                  <a:lnTo>
                    <a:pt x="446671" y="369991"/>
                  </a:lnTo>
                  <a:lnTo>
                    <a:pt x="402004" y="332992"/>
                  </a:lnTo>
                  <a:lnTo>
                    <a:pt x="357337" y="295993"/>
                  </a:lnTo>
                  <a:lnTo>
                    <a:pt x="312669" y="258994"/>
                  </a:lnTo>
                  <a:lnTo>
                    <a:pt x="268002" y="221995"/>
                  </a:lnTo>
                  <a:lnTo>
                    <a:pt x="223335" y="184995"/>
                  </a:lnTo>
                  <a:lnTo>
                    <a:pt x="178668" y="147996"/>
                  </a:lnTo>
                  <a:lnTo>
                    <a:pt x="134001" y="110997"/>
                  </a:lnTo>
                  <a:lnTo>
                    <a:pt x="89334" y="73998"/>
                  </a:lnTo>
                  <a:lnTo>
                    <a:pt x="44667" y="36999"/>
                  </a:lnTo>
                  <a:close/>
                </a:path>
              </a:pathLst>
            </a:custGeom>
            <a:solidFill>
              <a:srgbClr val="AAF400">
                <a:alpha val="100000"/>
              </a:srgbClr>
            </a:solidFill>
            <a:ln w="13550" cap="flat">
              <a:solidFill>
                <a:srgbClr val="000000">
                  <a:alpha val="100000"/>
                </a:srgbClr>
              </a:solidFill>
              <a:prstDash val="solid"/>
              <a:miter/>
            </a:ln>
          </p:spPr>
          <p:txBody>
            <a:bodyPr/>
            <a:lstStyle/>
            <a:p/>
          </p:txBody>
        </p:sp>
        <p:sp>
          <p:nvSpPr>
            <p:cNvPr id="9" name="pg9"/>
            <p:cNvSpPr/>
            <p:nvPr/>
          </p:nvSpPr>
          <p:spPr>
            <a:xfrm>
              <a:off x="2376849" y="3410988"/>
              <a:ext cx="922337" cy="1577325"/>
            </a:xfrm>
            <a:custGeom>
              <a:avLst/>
              <a:pathLst>
                <a:path w="922337" h="1577325">
                  <a:moveTo>
                    <a:pt x="0" y="0"/>
                  </a:moveTo>
                  <a:lnTo>
                    <a:pt x="20143" y="54390"/>
                  </a:lnTo>
                  <a:lnTo>
                    <a:pt x="40287" y="108781"/>
                  </a:lnTo>
                  <a:lnTo>
                    <a:pt x="60430" y="163171"/>
                  </a:lnTo>
                  <a:lnTo>
                    <a:pt x="80574" y="217562"/>
                  </a:lnTo>
                  <a:lnTo>
                    <a:pt x="100717" y="271952"/>
                  </a:lnTo>
                  <a:lnTo>
                    <a:pt x="120861" y="326343"/>
                  </a:lnTo>
                  <a:lnTo>
                    <a:pt x="141004" y="380733"/>
                  </a:lnTo>
                  <a:lnTo>
                    <a:pt x="161148" y="435124"/>
                  </a:lnTo>
                  <a:lnTo>
                    <a:pt x="181291" y="489514"/>
                  </a:lnTo>
                  <a:lnTo>
                    <a:pt x="201435" y="543905"/>
                  </a:lnTo>
                  <a:lnTo>
                    <a:pt x="221578" y="598296"/>
                  </a:lnTo>
                  <a:lnTo>
                    <a:pt x="241722" y="652686"/>
                  </a:lnTo>
                  <a:lnTo>
                    <a:pt x="261865" y="707077"/>
                  </a:lnTo>
                  <a:lnTo>
                    <a:pt x="282009" y="761467"/>
                  </a:lnTo>
                  <a:lnTo>
                    <a:pt x="302152" y="815858"/>
                  </a:lnTo>
                  <a:lnTo>
                    <a:pt x="322296" y="870248"/>
                  </a:lnTo>
                  <a:lnTo>
                    <a:pt x="342439" y="924639"/>
                  </a:lnTo>
                  <a:lnTo>
                    <a:pt x="362583" y="979029"/>
                  </a:lnTo>
                  <a:lnTo>
                    <a:pt x="382726" y="1033420"/>
                  </a:lnTo>
                  <a:lnTo>
                    <a:pt x="402870" y="1087810"/>
                  </a:lnTo>
                  <a:lnTo>
                    <a:pt x="423014" y="1142201"/>
                  </a:lnTo>
                  <a:lnTo>
                    <a:pt x="443157" y="1196592"/>
                  </a:lnTo>
                  <a:lnTo>
                    <a:pt x="463301" y="1250982"/>
                  </a:lnTo>
                  <a:lnTo>
                    <a:pt x="483444" y="1305373"/>
                  </a:lnTo>
                  <a:lnTo>
                    <a:pt x="503588" y="1359763"/>
                  </a:lnTo>
                  <a:lnTo>
                    <a:pt x="523731" y="1414154"/>
                  </a:lnTo>
                  <a:lnTo>
                    <a:pt x="543875" y="1468544"/>
                  </a:lnTo>
                  <a:lnTo>
                    <a:pt x="564018" y="1522935"/>
                  </a:lnTo>
                  <a:lnTo>
                    <a:pt x="584162" y="1577325"/>
                  </a:lnTo>
                  <a:lnTo>
                    <a:pt x="643069" y="1554240"/>
                  </a:lnTo>
                  <a:lnTo>
                    <a:pt x="701066" y="1528956"/>
                  </a:lnTo>
                  <a:lnTo>
                    <a:pt x="758071" y="1501509"/>
                  </a:lnTo>
                  <a:lnTo>
                    <a:pt x="814004" y="1471937"/>
                  </a:lnTo>
                  <a:lnTo>
                    <a:pt x="868785" y="1440282"/>
                  </a:lnTo>
                  <a:lnTo>
                    <a:pt x="922337" y="1406590"/>
                  </a:lnTo>
                  <a:lnTo>
                    <a:pt x="890532" y="1358087"/>
                  </a:lnTo>
                  <a:lnTo>
                    <a:pt x="858728" y="1309584"/>
                  </a:lnTo>
                  <a:lnTo>
                    <a:pt x="826923" y="1261080"/>
                  </a:lnTo>
                  <a:lnTo>
                    <a:pt x="795118" y="1212577"/>
                  </a:lnTo>
                  <a:lnTo>
                    <a:pt x="763313" y="1164074"/>
                  </a:lnTo>
                  <a:lnTo>
                    <a:pt x="731509" y="1115571"/>
                  </a:lnTo>
                  <a:lnTo>
                    <a:pt x="699704" y="1067068"/>
                  </a:lnTo>
                  <a:lnTo>
                    <a:pt x="667899" y="1018565"/>
                  </a:lnTo>
                  <a:lnTo>
                    <a:pt x="636094" y="970062"/>
                  </a:lnTo>
                  <a:lnTo>
                    <a:pt x="604290" y="921559"/>
                  </a:lnTo>
                  <a:lnTo>
                    <a:pt x="572485" y="873056"/>
                  </a:lnTo>
                  <a:lnTo>
                    <a:pt x="540680" y="824552"/>
                  </a:lnTo>
                  <a:lnTo>
                    <a:pt x="508875" y="776049"/>
                  </a:lnTo>
                  <a:lnTo>
                    <a:pt x="477071" y="727546"/>
                  </a:lnTo>
                  <a:lnTo>
                    <a:pt x="445266" y="679043"/>
                  </a:lnTo>
                  <a:lnTo>
                    <a:pt x="413461" y="630540"/>
                  </a:lnTo>
                  <a:lnTo>
                    <a:pt x="381656" y="582037"/>
                  </a:lnTo>
                  <a:lnTo>
                    <a:pt x="349852" y="533534"/>
                  </a:lnTo>
                  <a:lnTo>
                    <a:pt x="318047" y="485031"/>
                  </a:lnTo>
                  <a:lnTo>
                    <a:pt x="286242" y="436528"/>
                  </a:lnTo>
                  <a:lnTo>
                    <a:pt x="254437" y="388024"/>
                  </a:lnTo>
                  <a:lnTo>
                    <a:pt x="222633" y="339521"/>
                  </a:lnTo>
                  <a:lnTo>
                    <a:pt x="190828" y="291018"/>
                  </a:lnTo>
                  <a:lnTo>
                    <a:pt x="159023" y="242515"/>
                  </a:lnTo>
                  <a:lnTo>
                    <a:pt x="127218" y="194012"/>
                  </a:lnTo>
                  <a:lnTo>
                    <a:pt x="95414" y="145509"/>
                  </a:lnTo>
                  <a:lnTo>
                    <a:pt x="63609" y="97006"/>
                  </a:lnTo>
                  <a:lnTo>
                    <a:pt x="31804" y="48503"/>
                  </a:lnTo>
                  <a:close/>
                </a:path>
              </a:pathLst>
            </a:custGeom>
            <a:solidFill>
              <a:srgbClr val="DEA0FD">
                <a:alpha val="100000"/>
              </a:srgbClr>
            </a:solidFill>
            <a:ln w="13550" cap="flat">
              <a:solidFill>
                <a:srgbClr val="000000">
                  <a:alpha val="100000"/>
                </a:srgbClr>
              </a:solidFill>
              <a:prstDash val="solid"/>
              <a:miter/>
            </a:ln>
          </p:spPr>
          <p:txBody>
            <a:bodyPr/>
            <a:lstStyle/>
            <a:p/>
          </p:txBody>
        </p:sp>
        <p:sp>
          <p:nvSpPr>
            <p:cNvPr id="10" name="pg10"/>
            <p:cNvSpPr/>
            <p:nvPr/>
          </p:nvSpPr>
          <p:spPr>
            <a:xfrm>
              <a:off x="2376849" y="3410988"/>
              <a:ext cx="584162" cy="1667797"/>
            </a:xfrm>
            <a:custGeom>
              <a:avLst/>
              <a:pathLst>
                <a:path w="584162" h="1667797">
                  <a:moveTo>
                    <a:pt x="0" y="0"/>
                  </a:moveTo>
                  <a:lnTo>
                    <a:pt x="7527" y="57510"/>
                  </a:lnTo>
                  <a:lnTo>
                    <a:pt x="15055" y="115020"/>
                  </a:lnTo>
                  <a:lnTo>
                    <a:pt x="22582" y="172530"/>
                  </a:lnTo>
                  <a:lnTo>
                    <a:pt x="30110" y="230040"/>
                  </a:lnTo>
                  <a:lnTo>
                    <a:pt x="37638" y="287551"/>
                  </a:lnTo>
                  <a:lnTo>
                    <a:pt x="45165" y="345061"/>
                  </a:lnTo>
                  <a:lnTo>
                    <a:pt x="52693" y="402571"/>
                  </a:lnTo>
                  <a:lnTo>
                    <a:pt x="60221" y="460081"/>
                  </a:lnTo>
                  <a:lnTo>
                    <a:pt x="67748" y="517592"/>
                  </a:lnTo>
                  <a:lnTo>
                    <a:pt x="75276" y="575102"/>
                  </a:lnTo>
                  <a:lnTo>
                    <a:pt x="82803" y="632612"/>
                  </a:lnTo>
                  <a:lnTo>
                    <a:pt x="90331" y="690122"/>
                  </a:lnTo>
                  <a:lnTo>
                    <a:pt x="97859" y="747633"/>
                  </a:lnTo>
                  <a:lnTo>
                    <a:pt x="105386" y="805143"/>
                  </a:lnTo>
                  <a:lnTo>
                    <a:pt x="112914" y="862653"/>
                  </a:lnTo>
                  <a:lnTo>
                    <a:pt x="120442" y="920163"/>
                  </a:lnTo>
                  <a:lnTo>
                    <a:pt x="127969" y="977674"/>
                  </a:lnTo>
                  <a:lnTo>
                    <a:pt x="135497" y="1035184"/>
                  </a:lnTo>
                  <a:lnTo>
                    <a:pt x="143025" y="1092694"/>
                  </a:lnTo>
                  <a:lnTo>
                    <a:pt x="150552" y="1150204"/>
                  </a:lnTo>
                  <a:lnTo>
                    <a:pt x="158080" y="1207715"/>
                  </a:lnTo>
                  <a:lnTo>
                    <a:pt x="165607" y="1265225"/>
                  </a:lnTo>
                  <a:lnTo>
                    <a:pt x="173135" y="1322735"/>
                  </a:lnTo>
                  <a:lnTo>
                    <a:pt x="180663" y="1380245"/>
                  </a:lnTo>
                  <a:lnTo>
                    <a:pt x="188190" y="1437756"/>
                  </a:lnTo>
                  <a:lnTo>
                    <a:pt x="195718" y="1495266"/>
                  </a:lnTo>
                  <a:lnTo>
                    <a:pt x="203246" y="1552776"/>
                  </a:lnTo>
                  <a:lnTo>
                    <a:pt x="210773" y="1610286"/>
                  </a:lnTo>
                  <a:lnTo>
                    <a:pt x="218301" y="1667797"/>
                  </a:lnTo>
                  <a:lnTo>
                    <a:pt x="280547" y="1658461"/>
                  </a:lnTo>
                  <a:lnTo>
                    <a:pt x="342400" y="1646804"/>
                  </a:lnTo>
                  <a:lnTo>
                    <a:pt x="403773" y="1632840"/>
                  </a:lnTo>
                  <a:lnTo>
                    <a:pt x="464581" y="1616590"/>
                  </a:lnTo>
                  <a:lnTo>
                    <a:pt x="524739" y="1598077"/>
                  </a:lnTo>
                  <a:lnTo>
                    <a:pt x="584162" y="1577325"/>
                  </a:lnTo>
                  <a:lnTo>
                    <a:pt x="564018" y="1522935"/>
                  </a:lnTo>
                  <a:lnTo>
                    <a:pt x="543875" y="1468544"/>
                  </a:lnTo>
                  <a:lnTo>
                    <a:pt x="523731" y="1414154"/>
                  </a:lnTo>
                  <a:lnTo>
                    <a:pt x="503588" y="1359763"/>
                  </a:lnTo>
                  <a:lnTo>
                    <a:pt x="483444" y="1305373"/>
                  </a:lnTo>
                  <a:lnTo>
                    <a:pt x="463301" y="1250982"/>
                  </a:lnTo>
                  <a:lnTo>
                    <a:pt x="443157" y="1196592"/>
                  </a:lnTo>
                  <a:lnTo>
                    <a:pt x="423014" y="1142201"/>
                  </a:lnTo>
                  <a:lnTo>
                    <a:pt x="402870" y="1087810"/>
                  </a:lnTo>
                  <a:lnTo>
                    <a:pt x="382726" y="1033420"/>
                  </a:lnTo>
                  <a:lnTo>
                    <a:pt x="362583" y="979029"/>
                  </a:lnTo>
                  <a:lnTo>
                    <a:pt x="342439" y="924639"/>
                  </a:lnTo>
                  <a:lnTo>
                    <a:pt x="322296" y="870248"/>
                  </a:lnTo>
                  <a:lnTo>
                    <a:pt x="302152" y="815858"/>
                  </a:lnTo>
                  <a:lnTo>
                    <a:pt x="282009" y="761467"/>
                  </a:lnTo>
                  <a:lnTo>
                    <a:pt x="261865" y="707077"/>
                  </a:lnTo>
                  <a:lnTo>
                    <a:pt x="241722" y="652686"/>
                  </a:lnTo>
                  <a:lnTo>
                    <a:pt x="221578" y="598296"/>
                  </a:lnTo>
                  <a:lnTo>
                    <a:pt x="201435" y="543905"/>
                  </a:lnTo>
                  <a:lnTo>
                    <a:pt x="181291" y="489514"/>
                  </a:lnTo>
                  <a:lnTo>
                    <a:pt x="161148" y="435124"/>
                  </a:lnTo>
                  <a:lnTo>
                    <a:pt x="141004" y="380733"/>
                  </a:lnTo>
                  <a:lnTo>
                    <a:pt x="120861" y="326343"/>
                  </a:lnTo>
                  <a:lnTo>
                    <a:pt x="100717" y="271952"/>
                  </a:lnTo>
                  <a:lnTo>
                    <a:pt x="80574" y="217562"/>
                  </a:lnTo>
                  <a:lnTo>
                    <a:pt x="60430" y="163171"/>
                  </a:lnTo>
                  <a:lnTo>
                    <a:pt x="40287" y="108781"/>
                  </a:lnTo>
                  <a:lnTo>
                    <a:pt x="20143" y="54390"/>
                  </a:lnTo>
                  <a:close/>
                </a:path>
              </a:pathLst>
            </a:custGeom>
            <a:solidFill>
              <a:srgbClr val="C075A6">
                <a:alpha val="100000"/>
              </a:srgbClr>
            </a:solidFill>
            <a:ln w="13550" cap="flat">
              <a:solidFill>
                <a:srgbClr val="000000">
                  <a:alpha val="100000"/>
                </a:srgbClr>
              </a:solidFill>
              <a:prstDash val="solid"/>
              <a:miter/>
            </a:ln>
          </p:spPr>
          <p:txBody>
            <a:bodyPr/>
            <a:lstStyle/>
            <a:p/>
          </p:txBody>
        </p:sp>
        <p:sp>
          <p:nvSpPr>
            <p:cNvPr id="11" name="pg11"/>
            <p:cNvSpPr/>
            <p:nvPr/>
          </p:nvSpPr>
          <p:spPr>
            <a:xfrm>
              <a:off x="2243464" y="3410988"/>
              <a:ext cx="351685" cy="1681946"/>
            </a:xfrm>
            <a:custGeom>
              <a:avLst/>
              <a:pathLst>
                <a:path w="351685" h="1681946">
                  <a:moveTo>
                    <a:pt x="133384" y="0"/>
                  </a:moveTo>
                  <a:lnTo>
                    <a:pt x="128785" y="57818"/>
                  </a:lnTo>
                  <a:lnTo>
                    <a:pt x="124185" y="115636"/>
                  </a:lnTo>
                  <a:lnTo>
                    <a:pt x="119586" y="173454"/>
                  </a:lnTo>
                  <a:lnTo>
                    <a:pt x="114986" y="231272"/>
                  </a:lnTo>
                  <a:lnTo>
                    <a:pt x="110387" y="289090"/>
                  </a:lnTo>
                  <a:lnTo>
                    <a:pt x="105787" y="346908"/>
                  </a:lnTo>
                  <a:lnTo>
                    <a:pt x="101188" y="404727"/>
                  </a:lnTo>
                  <a:lnTo>
                    <a:pt x="96588" y="462545"/>
                  </a:lnTo>
                  <a:lnTo>
                    <a:pt x="91989" y="520363"/>
                  </a:lnTo>
                  <a:lnTo>
                    <a:pt x="87389" y="578181"/>
                  </a:lnTo>
                  <a:lnTo>
                    <a:pt x="82790" y="635999"/>
                  </a:lnTo>
                  <a:lnTo>
                    <a:pt x="78190" y="693817"/>
                  </a:lnTo>
                  <a:lnTo>
                    <a:pt x="73591" y="751635"/>
                  </a:lnTo>
                  <a:lnTo>
                    <a:pt x="68992" y="809454"/>
                  </a:lnTo>
                  <a:lnTo>
                    <a:pt x="64392" y="867272"/>
                  </a:lnTo>
                  <a:lnTo>
                    <a:pt x="59793" y="925090"/>
                  </a:lnTo>
                  <a:lnTo>
                    <a:pt x="55193" y="982908"/>
                  </a:lnTo>
                  <a:lnTo>
                    <a:pt x="50594" y="1040726"/>
                  </a:lnTo>
                  <a:lnTo>
                    <a:pt x="45994" y="1098544"/>
                  </a:lnTo>
                  <a:lnTo>
                    <a:pt x="41395" y="1156362"/>
                  </a:lnTo>
                  <a:lnTo>
                    <a:pt x="36795" y="1214181"/>
                  </a:lnTo>
                  <a:lnTo>
                    <a:pt x="32196" y="1271999"/>
                  </a:lnTo>
                  <a:lnTo>
                    <a:pt x="27596" y="1329817"/>
                  </a:lnTo>
                  <a:lnTo>
                    <a:pt x="22997" y="1387635"/>
                  </a:lnTo>
                  <a:lnTo>
                    <a:pt x="18397" y="1445453"/>
                  </a:lnTo>
                  <a:lnTo>
                    <a:pt x="13798" y="1503271"/>
                  </a:lnTo>
                  <a:lnTo>
                    <a:pt x="9198" y="1561090"/>
                  </a:lnTo>
                  <a:lnTo>
                    <a:pt x="4599" y="1618908"/>
                  </a:lnTo>
                  <a:lnTo>
                    <a:pt x="0" y="1676726"/>
                  </a:lnTo>
                  <a:lnTo>
                    <a:pt x="58625" y="1680361"/>
                  </a:lnTo>
                  <a:lnTo>
                    <a:pt x="117341" y="1681946"/>
                  </a:lnTo>
                  <a:lnTo>
                    <a:pt x="176077" y="1681481"/>
                  </a:lnTo>
                  <a:lnTo>
                    <a:pt x="234760" y="1678965"/>
                  </a:lnTo>
                  <a:lnTo>
                    <a:pt x="293320" y="1674402"/>
                  </a:lnTo>
                  <a:lnTo>
                    <a:pt x="351685" y="1667797"/>
                  </a:lnTo>
                  <a:lnTo>
                    <a:pt x="344158" y="1610286"/>
                  </a:lnTo>
                  <a:lnTo>
                    <a:pt x="336630" y="1552776"/>
                  </a:lnTo>
                  <a:lnTo>
                    <a:pt x="329103" y="1495266"/>
                  </a:lnTo>
                  <a:lnTo>
                    <a:pt x="321575" y="1437756"/>
                  </a:lnTo>
                  <a:lnTo>
                    <a:pt x="314047" y="1380245"/>
                  </a:lnTo>
                  <a:lnTo>
                    <a:pt x="306520" y="1322735"/>
                  </a:lnTo>
                  <a:lnTo>
                    <a:pt x="298992" y="1265225"/>
                  </a:lnTo>
                  <a:lnTo>
                    <a:pt x="291464" y="1207715"/>
                  </a:lnTo>
                  <a:lnTo>
                    <a:pt x="283937" y="1150204"/>
                  </a:lnTo>
                  <a:lnTo>
                    <a:pt x="276409" y="1092694"/>
                  </a:lnTo>
                  <a:lnTo>
                    <a:pt x="268881" y="1035184"/>
                  </a:lnTo>
                  <a:lnTo>
                    <a:pt x="261354" y="977674"/>
                  </a:lnTo>
                  <a:lnTo>
                    <a:pt x="253826" y="920163"/>
                  </a:lnTo>
                  <a:lnTo>
                    <a:pt x="246299" y="862653"/>
                  </a:lnTo>
                  <a:lnTo>
                    <a:pt x="238771" y="805143"/>
                  </a:lnTo>
                  <a:lnTo>
                    <a:pt x="231243" y="747633"/>
                  </a:lnTo>
                  <a:lnTo>
                    <a:pt x="223716" y="690122"/>
                  </a:lnTo>
                  <a:lnTo>
                    <a:pt x="216188" y="632612"/>
                  </a:lnTo>
                  <a:lnTo>
                    <a:pt x="208660" y="575102"/>
                  </a:lnTo>
                  <a:lnTo>
                    <a:pt x="201133" y="517592"/>
                  </a:lnTo>
                  <a:lnTo>
                    <a:pt x="193605" y="460081"/>
                  </a:lnTo>
                  <a:lnTo>
                    <a:pt x="186077" y="402571"/>
                  </a:lnTo>
                  <a:lnTo>
                    <a:pt x="178550" y="345061"/>
                  </a:lnTo>
                  <a:lnTo>
                    <a:pt x="171022" y="287551"/>
                  </a:lnTo>
                  <a:lnTo>
                    <a:pt x="163495" y="230040"/>
                  </a:lnTo>
                  <a:lnTo>
                    <a:pt x="155967" y="172530"/>
                  </a:lnTo>
                  <a:lnTo>
                    <a:pt x="148439" y="115020"/>
                  </a:lnTo>
                  <a:lnTo>
                    <a:pt x="140912" y="57510"/>
                  </a:lnTo>
                  <a:close/>
                </a:path>
              </a:pathLst>
            </a:custGeom>
            <a:solidFill>
              <a:srgbClr val="F7E1A0">
                <a:alpha val="100000"/>
              </a:srgbClr>
            </a:solidFill>
            <a:ln w="13550" cap="flat">
              <a:solidFill>
                <a:srgbClr val="000000">
                  <a:alpha val="100000"/>
                </a:srgbClr>
              </a:solidFill>
              <a:prstDash val="solid"/>
              <a:miter/>
            </a:ln>
          </p:spPr>
          <p:txBody>
            <a:bodyPr/>
            <a:lstStyle/>
            <a:p/>
          </p:txBody>
        </p:sp>
        <p:sp>
          <p:nvSpPr>
            <p:cNvPr id="12" name="pg12"/>
            <p:cNvSpPr/>
            <p:nvPr/>
          </p:nvSpPr>
          <p:spPr>
            <a:xfrm>
              <a:off x="1933230" y="3410988"/>
              <a:ext cx="443618" cy="1676726"/>
            </a:xfrm>
            <a:custGeom>
              <a:avLst/>
              <a:pathLst>
                <a:path w="443618" h="1676726">
                  <a:moveTo>
                    <a:pt x="443618" y="0"/>
                  </a:moveTo>
                  <a:lnTo>
                    <a:pt x="428321" y="55947"/>
                  </a:lnTo>
                  <a:lnTo>
                    <a:pt x="413024" y="111894"/>
                  </a:lnTo>
                  <a:lnTo>
                    <a:pt x="397727" y="167841"/>
                  </a:lnTo>
                  <a:lnTo>
                    <a:pt x="382429" y="223788"/>
                  </a:lnTo>
                  <a:lnTo>
                    <a:pt x="367132" y="279736"/>
                  </a:lnTo>
                  <a:lnTo>
                    <a:pt x="351835" y="335683"/>
                  </a:lnTo>
                  <a:lnTo>
                    <a:pt x="336538" y="391630"/>
                  </a:lnTo>
                  <a:lnTo>
                    <a:pt x="321241" y="447577"/>
                  </a:lnTo>
                  <a:lnTo>
                    <a:pt x="305943" y="503524"/>
                  </a:lnTo>
                  <a:lnTo>
                    <a:pt x="290646" y="559472"/>
                  </a:lnTo>
                  <a:lnTo>
                    <a:pt x="275349" y="615419"/>
                  </a:lnTo>
                  <a:lnTo>
                    <a:pt x="260052" y="671366"/>
                  </a:lnTo>
                  <a:lnTo>
                    <a:pt x="244755" y="727313"/>
                  </a:lnTo>
                  <a:lnTo>
                    <a:pt x="229457" y="783260"/>
                  </a:lnTo>
                  <a:lnTo>
                    <a:pt x="214160" y="839208"/>
                  </a:lnTo>
                  <a:lnTo>
                    <a:pt x="198863" y="895155"/>
                  </a:lnTo>
                  <a:lnTo>
                    <a:pt x="183566" y="951102"/>
                  </a:lnTo>
                  <a:lnTo>
                    <a:pt x="168269" y="1007049"/>
                  </a:lnTo>
                  <a:lnTo>
                    <a:pt x="152971" y="1062996"/>
                  </a:lnTo>
                  <a:lnTo>
                    <a:pt x="137674" y="1118944"/>
                  </a:lnTo>
                  <a:lnTo>
                    <a:pt x="122377" y="1174891"/>
                  </a:lnTo>
                  <a:lnTo>
                    <a:pt x="107080" y="1230838"/>
                  </a:lnTo>
                  <a:lnTo>
                    <a:pt x="91783" y="1286785"/>
                  </a:lnTo>
                  <a:lnTo>
                    <a:pt x="76485" y="1342732"/>
                  </a:lnTo>
                  <a:lnTo>
                    <a:pt x="61188" y="1398680"/>
                  </a:lnTo>
                  <a:lnTo>
                    <a:pt x="45891" y="1454627"/>
                  </a:lnTo>
                  <a:lnTo>
                    <a:pt x="30594" y="1510574"/>
                  </a:lnTo>
                  <a:lnTo>
                    <a:pt x="15297" y="1566521"/>
                  </a:lnTo>
                  <a:lnTo>
                    <a:pt x="0" y="1622468"/>
                  </a:lnTo>
                  <a:lnTo>
                    <a:pt x="61145" y="1637961"/>
                  </a:lnTo>
                  <a:lnTo>
                    <a:pt x="122828" y="1651149"/>
                  </a:lnTo>
                  <a:lnTo>
                    <a:pt x="184962" y="1662016"/>
                  </a:lnTo>
                  <a:lnTo>
                    <a:pt x="247460" y="1670546"/>
                  </a:lnTo>
                  <a:lnTo>
                    <a:pt x="310234" y="1676726"/>
                  </a:lnTo>
                  <a:lnTo>
                    <a:pt x="314833" y="1618908"/>
                  </a:lnTo>
                  <a:lnTo>
                    <a:pt x="319432" y="1561090"/>
                  </a:lnTo>
                  <a:lnTo>
                    <a:pt x="324032" y="1503271"/>
                  </a:lnTo>
                  <a:lnTo>
                    <a:pt x="328631" y="1445453"/>
                  </a:lnTo>
                  <a:lnTo>
                    <a:pt x="333231" y="1387635"/>
                  </a:lnTo>
                  <a:lnTo>
                    <a:pt x="337830" y="1329817"/>
                  </a:lnTo>
                  <a:lnTo>
                    <a:pt x="342430" y="1271999"/>
                  </a:lnTo>
                  <a:lnTo>
                    <a:pt x="347029" y="1214181"/>
                  </a:lnTo>
                  <a:lnTo>
                    <a:pt x="351629" y="1156362"/>
                  </a:lnTo>
                  <a:lnTo>
                    <a:pt x="356228" y="1098544"/>
                  </a:lnTo>
                  <a:lnTo>
                    <a:pt x="360828" y="1040726"/>
                  </a:lnTo>
                  <a:lnTo>
                    <a:pt x="365427" y="982908"/>
                  </a:lnTo>
                  <a:lnTo>
                    <a:pt x="370027" y="925090"/>
                  </a:lnTo>
                  <a:lnTo>
                    <a:pt x="374626" y="867272"/>
                  </a:lnTo>
                  <a:lnTo>
                    <a:pt x="379226" y="809454"/>
                  </a:lnTo>
                  <a:lnTo>
                    <a:pt x="383825" y="751635"/>
                  </a:lnTo>
                  <a:lnTo>
                    <a:pt x="388424" y="693817"/>
                  </a:lnTo>
                  <a:lnTo>
                    <a:pt x="393024" y="635999"/>
                  </a:lnTo>
                  <a:lnTo>
                    <a:pt x="397623" y="578181"/>
                  </a:lnTo>
                  <a:lnTo>
                    <a:pt x="402223" y="520363"/>
                  </a:lnTo>
                  <a:lnTo>
                    <a:pt x="406822" y="462545"/>
                  </a:lnTo>
                  <a:lnTo>
                    <a:pt x="411422" y="404727"/>
                  </a:lnTo>
                  <a:lnTo>
                    <a:pt x="416021" y="346908"/>
                  </a:lnTo>
                  <a:lnTo>
                    <a:pt x="420621" y="289090"/>
                  </a:lnTo>
                  <a:lnTo>
                    <a:pt x="425220" y="231272"/>
                  </a:lnTo>
                  <a:lnTo>
                    <a:pt x="429820" y="173454"/>
                  </a:lnTo>
                  <a:lnTo>
                    <a:pt x="434419" y="115636"/>
                  </a:lnTo>
                  <a:lnTo>
                    <a:pt x="439019" y="57818"/>
                  </a:lnTo>
                  <a:close/>
                </a:path>
              </a:pathLst>
            </a:custGeom>
            <a:solidFill>
              <a:srgbClr val="FC1CBF">
                <a:alpha val="100000"/>
              </a:srgbClr>
            </a:solidFill>
            <a:ln w="13550" cap="flat">
              <a:solidFill>
                <a:srgbClr val="000000">
                  <a:alpha val="100000"/>
                </a:srgbClr>
              </a:solidFill>
              <a:prstDash val="solid"/>
              <a:miter/>
            </a:ln>
          </p:spPr>
          <p:txBody>
            <a:bodyPr/>
            <a:lstStyle/>
            <a:p/>
          </p:txBody>
        </p:sp>
        <p:sp>
          <p:nvSpPr>
            <p:cNvPr id="13" name="pg13"/>
            <p:cNvSpPr/>
            <p:nvPr/>
          </p:nvSpPr>
          <p:spPr>
            <a:xfrm>
              <a:off x="1649961" y="3410988"/>
              <a:ext cx="726887" cy="1622468"/>
            </a:xfrm>
            <a:custGeom>
              <a:avLst/>
              <a:pathLst>
                <a:path w="726887" h="1622468">
                  <a:moveTo>
                    <a:pt x="726887" y="0"/>
                  </a:moveTo>
                  <a:lnTo>
                    <a:pt x="701822" y="52305"/>
                  </a:lnTo>
                  <a:lnTo>
                    <a:pt x="676757" y="104610"/>
                  </a:lnTo>
                  <a:lnTo>
                    <a:pt x="651692" y="156915"/>
                  </a:lnTo>
                  <a:lnTo>
                    <a:pt x="626627" y="209220"/>
                  </a:lnTo>
                  <a:lnTo>
                    <a:pt x="601562" y="261526"/>
                  </a:lnTo>
                  <a:lnTo>
                    <a:pt x="576497" y="313831"/>
                  </a:lnTo>
                  <a:lnTo>
                    <a:pt x="551432" y="366136"/>
                  </a:lnTo>
                  <a:lnTo>
                    <a:pt x="526367" y="418441"/>
                  </a:lnTo>
                  <a:lnTo>
                    <a:pt x="501301" y="470746"/>
                  </a:lnTo>
                  <a:lnTo>
                    <a:pt x="476236" y="523052"/>
                  </a:lnTo>
                  <a:lnTo>
                    <a:pt x="451171" y="575357"/>
                  </a:lnTo>
                  <a:lnTo>
                    <a:pt x="426106" y="627662"/>
                  </a:lnTo>
                  <a:lnTo>
                    <a:pt x="401041" y="679967"/>
                  </a:lnTo>
                  <a:lnTo>
                    <a:pt x="375976" y="732272"/>
                  </a:lnTo>
                  <a:lnTo>
                    <a:pt x="350911" y="784578"/>
                  </a:lnTo>
                  <a:lnTo>
                    <a:pt x="325846" y="836883"/>
                  </a:lnTo>
                  <a:lnTo>
                    <a:pt x="300781" y="889188"/>
                  </a:lnTo>
                  <a:lnTo>
                    <a:pt x="275716" y="941493"/>
                  </a:lnTo>
                  <a:lnTo>
                    <a:pt x="250650" y="993798"/>
                  </a:lnTo>
                  <a:lnTo>
                    <a:pt x="225585" y="1046104"/>
                  </a:lnTo>
                  <a:lnTo>
                    <a:pt x="200520" y="1098409"/>
                  </a:lnTo>
                  <a:lnTo>
                    <a:pt x="175455" y="1150714"/>
                  </a:lnTo>
                  <a:lnTo>
                    <a:pt x="150390" y="1203019"/>
                  </a:lnTo>
                  <a:lnTo>
                    <a:pt x="125325" y="1255324"/>
                  </a:lnTo>
                  <a:lnTo>
                    <a:pt x="100260" y="1307630"/>
                  </a:lnTo>
                  <a:lnTo>
                    <a:pt x="75195" y="1359935"/>
                  </a:lnTo>
                  <a:lnTo>
                    <a:pt x="50130" y="1412240"/>
                  </a:lnTo>
                  <a:lnTo>
                    <a:pt x="25065" y="1464545"/>
                  </a:lnTo>
                  <a:lnTo>
                    <a:pt x="0" y="1516850"/>
                  </a:lnTo>
                  <a:lnTo>
                    <a:pt x="55059" y="1542027"/>
                  </a:lnTo>
                  <a:lnTo>
                    <a:pt x="110988" y="1565206"/>
                  </a:lnTo>
                  <a:lnTo>
                    <a:pt x="167715" y="1586357"/>
                  </a:lnTo>
                  <a:lnTo>
                    <a:pt x="225167" y="1605452"/>
                  </a:lnTo>
                  <a:lnTo>
                    <a:pt x="283269" y="1622468"/>
                  </a:lnTo>
                  <a:lnTo>
                    <a:pt x="298566" y="1566521"/>
                  </a:lnTo>
                  <a:lnTo>
                    <a:pt x="313863" y="1510574"/>
                  </a:lnTo>
                  <a:lnTo>
                    <a:pt x="329160" y="1454627"/>
                  </a:lnTo>
                  <a:lnTo>
                    <a:pt x="344457" y="1398680"/>
                  </a:lnTo>
                  <a:lnTo>
                    <a:pt x="359755" y="1342732"/>
                  </a:lnTo>
                  <a:lnTo>
                    <a:pt x="375052" y="1286785"/>
                  </a:lnTo>
                  <a:lnTo>
                    <a:pt x="390349" y="1230838"/>
                  </a:lnTo>
                  <a:lnTo>
                    <a:pt x="405646" y="1174891"/>
                  </a:lnTo>
                  <a:lnTo>
                    <a:pt x="420943" y="1118944"/>
                  </a:lnTo>
                  <a:lnTo>
                    <a:pt x="436241" y="1062996"/>
                  </a:lnTo>
                  <a:lnTo>
                    <a:pt x="451538" y="1007049"/>
                  </a:lnTo>
                  <a:lnTo>
                    <a:pt x="466835" y="951102"/>
                  </a:lnTo>
                  <a:lnTo>
                    <a:pt x="482132" y="895155"/>
                  </a:lnTo>
                  <a:lnTo>
                    <a:pt x="497429" y="839208"/>
                  </a:lnTo>
                  <a:lnTo>
                    <a:pt x="512727" y="783260"/>
                  </a:lnTo>
                  <a:lnTo>
                    <a:pt x="528024" y="727313"/>
                  </a:lnTo>
                  <a:lnTo>
                    <a:pt x="543321" y="671366"/>
                  </a:lnTo>
                  <a:lnTo>
                    <a:pt x="558618" y="615419"/>
                  </a:lnTo>
                  <a:lnTo>
                    <a:pt x="573915" y="559472"/>
                  </a:lnTo>
                  <a:lnTo>
                    <a:pt x="589213" y="503524"/>
                  </a:lnTo>
                  <a:lnTo>
                    <a:pt x="604510" y="447577"/>
                  </a:lnTo>
                  <a:lnTo>
                    <a:pt x="619807" y="391630"/>
                  </a:lnTo>
                  <a:lnTo>
                    <a:pt x="635104" y="335683"/>
                  </a:lnTo>
                  <a:lnTo>
                    <a:pt x="650401" y="279736"/>
                  </a:lnTo>
                  <a:lnTo>
                    <a:pt x="665699" y="223788"/>
                  </a:lnTo>
                  <a:lnTo>
                    <a:pt x="680996" y="167841"/>
                  </a:lnTo>
                  <a:lnTo>
                    <a:pt x="696293" y="111894"/>
                  </a:lnTo>
                  <a:lnTo>
                    <a:pt x="711590" y="55947"/>
                  </a:lnTo>
                  <a:close/>
                </a:path>
              </a:pathLst>
            </a:custGeom>
            <a:solidFill>
              <a:srgbClr val="FA0087">
                <a:alpha val="100000"/>
              </a:srgbClr>
            </a:solidFill>
            <a:ln w="13550" cap="flat">
              <a:solidFill>
                <a:srgbClr val="000000">
                  <a:alpha val="100000"/>
                </a:srgbClr>
              </a:solidFill>
              <a:prstDash val="solid"/>
              <a:miter/>
            </a:ln>
          </p:spPr>
          <p:txBody>
            <a:bodyPr/>
            <a:lstStyle/>
            <a:p/>
          </p:txBody>
        </p:sp>
        <p:sp>
          <p:nvSpPr>
            <p:cNvPr id="14" name="pg14"/>
            <p:cNvSpPr/>
            <p:nvPr/>
          </p:nvSpPr>
          <p:spPr>
            <a:xfrm>
              <a:off x="1449687" y="3410988"/>
              <a:ext cx="927161" cy="1516850"/>
            </a:xfrm>
            <a:custGeom>
              <a:avLst/>
              <a:pathLst>
                <a:path w="927161" h="1516850">
                  <a:moveTo>
                    <a:pt x="927161" y="0"/>
                  </a:moveTo>
                  <a:lnTo>
                    <a:pt x="895190" y="48393"/>
                  </a:lnTo>
                  <a:lnTo>
                    <a:pt x="863219" y="96787"/>
                  </a:lnTo>
                  <a:lnTo>
                    <a:pt x="831248" y="145180"/>
                  </a:lnTo>
                  <a:lnTo>
                    <a:pt x="799277" y="193574"/>
                  </a:lnTo>
                  <a:lnTo>
                    <a:pt x="767306" y="241968"/>
                  </a:lnTo>
                  <a:lnTo>
                    <a:pt x="735335" y="290361"/>
                  </a:lnTo>
                  <a:lnTo>
                    <a:pt x="703364" y="338755"/>
                  </a:lnTo>
                  <a:lnTo>
                    <a:pt x="671392" y="387148"/>
                  </a:lnTo>
                  <a:lnTo>
                    <a:pt x="639421" y="435542"/>
                  </a:lnTo>
                  <a:lnTo>
                    <a:pt x="607450" y="483936"/>
                  </a:lnTo>
                  <a:lnTo>
                    <a:pt x="575479" y="532329"/>
                  </a:lnTo>
                  <a:lnTo>
                    <a:pt x="543508" y="580723"/>
                  </a:lnTo>
                  <a:lnTo>
                    <a:pt x="511537" y="629117"/>
                  </a:lnTo>
                  <a:lnTo>
                    <a:pt x="479566" y="677510"/>
                  </a:lnTo>
                  <a:lnTo>
                    <a:pt x="447595" y="725904"/>
                  </a:lnTo>
                  <a:lnTo>
                    <a:pt x="415624" y="774297"/>
                  </a:lnTo>
                  <a:lnTo>
                    <a:pt x="383653" y="822691"/>
                  </a:lnTo>
                  <a:lnTo>
                    <a:pt x="351682" y="871085"/>
                  </a:lnTo>
                  <a:lnTo>
                    <a:pt x="319710" y="919478"/>
                  </a:lnTo>
                  <a:lnTo>
                    <a:pt x="287739" y="967872"/>
                  </a:lnTo>
                  <a:lnTo>
                    <a:pt x="255768" y="1016266"/>
                  </a:lnTo>
                  <a:lnTo>
                    <a:pt x="223797" y="1064659"/>
                  </a:lnTo>
                  <a:lnTo>
                    <a:pt x="191826" y="1113053"/>
                  </a:lnTo>
                  <a:lnTo>
                    <a:pt x="159855" y="1161446"/>
                  </a:lnTo>
                  <a:lnTo>
                    <a:pt x="127884" y="1209840"/>
                  </a:lnTo>
                  <a:lnTo>
                    <a:pt x="95913" y="1258234"/>
                  </a:lnTo>
                  <a:lnTo>
                    <a:pt x="63942" y="1306627"/>
                  </a:lnTo>
                  <a:lnTo>
                    <a:pt x="31971" y="1355021"/>
                  </a:lnTo>
                  <a:lnTo>
                    <a:pt x="0" y="1403415"/>
                  </a:lnTo>
                  <a:lnTo>
                    <a:pt x="48582" y="1434329"/>
                  </a:lnTo>
                  <a:lnTo>
                    <a:pt x="98194" y="1463562"/>
                  </a:lnTo>
                  <a:lnTo>
                    <a:pt x="148778" y="1491080"/>
                  </a:lnTo>
                  <a:lnTo>
                    <a:pt x="200273" y="1516850"/>
                  </a:lnTo>
                  <a:lnTo>
                    <a:pt x="225339" y="1464545"/>
                  </a:lnTo>
                  <a:lnTo>
                    <a:pt x="250404" y="1412240"/>
                  </a:lnTo>
                  <a:lnTo>
                    <a:pt x="275469" y="1359935"/>
                  </a:lnTo>
                  <a:lnTo>
                    <a:pt x="300534" y="1307630"/>
                  </a:lnTo>
                  <a:lnTo>
                    <a:pt x="325599" y="1255324"/>
                  </a:lnTo>
                  <a:lnTo>
                    <a:pt x="350664" y="1203019"/>
                  </a:lnTo>
                  <a:lnTo>
                    <a:pt x="375729" y="1150714"/>
                  </a:lnTo>
                  <a:lnTo>
                    <a:pt x="400794" y="1098409"/>
                  </a:lnTo>
                  <a:lnTo>
                    <a:pt x="425859" y="1046104"/>
                  </a:lnTo>
                  <a:lnTo>
                    <a:pt x="450924" y="993798"/>
                  </a:lnTo>
                  <a:lnTo>
                    <a:pt x="475990" y="941493"/>
                  </a:lnTo>
                  <a:lnTo>
                    <a:pt x="501055" y="889188"/>
                  </a:lnTo>
                  <a:lnTo>
                    <a:pt x="526120" y="836883"/>
                  </a:lnTo>
                  <a:lnTo>
                    <a:pt x="551185" y="784578"/>
                  </a:lnTo>
                  <a:lnTo>
                    <a:pt x="576250" y="732272"/>
                  </a:lnTo>
                  <a:lnTo>
                    <a:pt x="601315" y="679967"/>
                  </a:lnTo>
                  <a:lnTo>
                    <a:pt x="626380" y="627662"/>
                  </a:lnTo>
                  <a:lnTo>
                    <a:pt x="651445" y="575357"/>
                  </a:lnTo>
                  <a:lnTo>
                    <a:pt x="676510" y="523052"/>
                  </a:lnTo>
                  <a:lnTo>
                    <a:pt x="701575" y="470746"/>
                  </a:lnTo>
                  <a:lnTo>
                    <a:pt x="726640" y="418441"/>
                  </a:lnTo>
                  <a:lnTo>
                    <a:pt x="751706" y="366136"/>
                  </a:lnTo>
                  <a:lnTo>
                    <a:pt x="776771" y="313831"/>
                  </a:lnTo>
                  <a:lnTo>
                    <a:pt x="801836" y="261526"/>
                  </a:lnTo>
                  <a:lnTo>
                    <a:pt x="826901" y="209220"/>
                  </a:lnTo>
                  <a:lnTo>
                    <a:pt x="851966" y="156915"/>
                  </a:lnTo>
                  <a:lnTo>
                    <a:pt x="877031" y="104610"/>
                  </a:lnTo>
                  <a:lnTo>
                    <a:pt x="902096" y="52305"/>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15" name="pg15"/>
            <p:cNvSpPr/>
            <p:nvPr/>
          </p:nvSpPr>
          <p:spPr>
            <a:xfrm>
              <a:off x="1271178" y="3410988"/>
              <a:ext cx="1105670" cy="1403415"/>
            </a:xfrm>
            <a:custGeom>
              <a:avLst/>
              <a:pathLst>
                <a:path w="1105670" h="1403415">
                  <a:moveTo>
                    <a:pt x="1105670" y="0"/>
                  </a:moveTo>
                  <a:lnTo>
                    <a:pt x="1067543" y="43708"/>
                  </a:lnTo>
                  <a:lnTo>
                    <a:pt x="1029417" y="87417"/>
                  </a:lnTo>
                  <a:lnTo>
                    <a:pt x="991290" y="131126"/>
                  </a:lnTo>
                  <a:lnTo>
                    <a:pt x="953164" y="174835"/>
                  </a:lnTo>
                  <a:lnTo>
                    <a:pt x="915037" y="218543"/>
                  </a:lnTo>
                  <a:lnTo>
                    <a:pt x="876911" y="262252"/>
                  </a:lnTo>
                  <a:lnTo>
                    <a:pt x="838784" y="305961"/>
                  </a:lnTo>
                  <a:lnTo>
                    <a:pt x="800657" y="349670"/>
                  </a:lnTo>
                  <a:lnTo>
                    <a:pt x="762531" y="393379"/>
                  </a:lnTo>
                  <a:lnTo>
                    <a:pt x="724404" y="437087"/>
                  </a:lnTo>
                  <a:lnTo>
                    <a:pt x="686278" y="480796"/>
                  </a:lnTo>
                  <a:lnTo>
                    <a:pt x="648151" y="524505"/>
                  </a:lnTo>
                  <a:lnTo>
                    <a:pt x="610025" y="568214"/>
                  </a:lnTo>
                  <a:lnTo>
                    <a:pt x="571898" y="611923"/>
                  </a:lnTo>
                  <a:lnTo>
                    <a:pt x="533771" y="655631"/>
                  </a:lnTo>
                  <a:lnTo>
                    <a:pt x="495645" y="699340"/>
                  </a:lnTo>
                  <a:lnTo>
                    <a:pt x="457518" y="743049"/>
                  </a:lnTo>
                  <a:lnTo>
                    <a:pt x="419392" y="786758"/>
                  </a:lnTo>
                  <a:lnTo>
                    <a:pt x="381265" y="830467"/>
                  </a:lnTo>
                  <a:lnTo>
                    <a:pt x="343139" y="874175"/>
                  </a:lnTo>
                  <a:lnTo>
                    <a:pt x="305012" y="917884"/>
                  </a:lnTo>
                  <a:lnTo>
                    <a:pt x="266885" y="961593"/>
                  </a:lnTo>
                  <a:lnTo>
                    <a:pt x="228759" y="1005302"/>
                  </a:lnTo>
                  <a:lnTo>
                    <a:pt x="190632" y="1049010"/>
                  </a:lnTo>
                  <a:lnTo>
                    <a:pt x="152506" y="1092719"/>
                  </a:lnTo>
                  <a:lnTo>
                    <a:pt x="114379" y="1136428"/>
                  </a:lnTo>
                  <a:lnTo>
                    <a:pt x="76253" y="1180137"/>
                  </a:lnTo>
                  <a:lnTo>
                    <a:pt x="38126" y="1223846"/>
                  </a:lnTo>
                  <a:lnTo>
                    <a:pt x="0" y="1267554"/>
                  </a:lnTo>
                  <a:lnTo>
                    <a:pt x="57467" y="1315474"/>
                  </a:lnTo>
                  <a:lnTo>
                    <a:pt x="117010" y="1360791"/>
                  </a:lnTo>
                  <a:lnTo>
                    <a:pt x="178508" y="1403415"/>
                  </a:lnTo>
                  <a:lnTo>
                    <a:pt x="210479" y="1355021"/>
                  </a:lnTo>
                  <a:lnTo>
                    <a:pt x="242450" y="1306627"/>
                  </a:lnTo>
                  <a:lnTo>
                    <a:pt x="274421" y="1258234"/>
                  </a:lnTo>
                  <a:lnTo>
                    <a:pt x="306393" y="1209840"/>
                  </a:lnTo>
                  <a:lnTo>
                    <a:pt x="338364" y="1161446"/>
                  </a:lnTo>
                  <a:lnTo>
                    <a:pt x="370335" y="1113053"/>
                  </a:lnTo>
                  <a:lnTo>
                    <a:pt x="402306" y="1064659"/>
                  </a:lnTo>
                  <a:lnTo>
                    <a:pt x="434277" y="1016266"/>
                  </a:lnTo>
                  <a:lnTo>
                    <a:pt x="466248" y="967872"/>
                  </a:lnTo>
                  <a:lnTo>
                    <a:pt x="498219" y="919478"/>
                  </a:lnTo>
                  <a:lnTo>
                    <a:pt x="530190" y="871085"/>
                  </a:lnTo>
                  <a:lnTo>
                    <a:pt x="562161" y="822691"/>
                  </a:lnTo>
                  <a:lnTo>
                    <a:pt x="594132" y="774297"/>
                  </a:lnTo>
                  <a:lnTo>
                    <a:pt x="626104" y="725904"/>
                  </a:lnTo>
                  <a:lnTo>
                    <a:pt x="658075" y="677510"/>
                  </a:lnTo>
                  <a:lnTo>
                    <a:pt x="690046" y="629117"/>
                  </a:lnTo>
                  <a:lnTo>
                    <a:pt x="722017" y="580723"/>
                  </a:lnTo>
                  <a:lnTo>
                    <a:pt x="753988" y="532329"/>
                  </a:lnTo>
                  <a:lnTo>
                    <a:pt x="785959" y="483936"/>
                  </a:lnTo>
                  <a:lnTo>
                    <a:pt x="817930" y="435542"/>
                  </a:lnTo>
                  <a:lnTo>
                    <a:pt x="849901" y="387148"/>
                  </a:lnTo>
                  <a:lnTo>
                    <a:pt x="881872" y="338755"/>
                  </a:lnTo>
                  <a:lnTo>
                    <a:pt x="913843" y="290361"/>
                  </a:lnTo>
                  <a:lnTo>
                    <a:pt x="945814" y="241968"/>
                  </a:lnTo>
                  <a:lnTo>
                    <a:pt x="977786" y="193574"/>
                  </a:lnTo>
                  <a:lnTo>
                    <a:pt x="1009757" y="145180"/>
                  </a:lnTo>
                  <a:lnTo>
                    <a:pt x="1041728" y="96787"/>
                  </a:lnTo>
                  <a:lnTo>
                    <a:pt x="1073699" y="48393"/>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16" name="pg16"/>
            <p:cNvSpPr/>
            <p:nvPr/>
          </p:nvSpPr>
          <p:spPr>
            <a:xfrm>
              <a:off x="1127701" y="3410988"/>
              <a:ext cx="1249147" cy="1267554"/>
            </a:xfrm>
            <a:custGeom>
              <a:avLst/>
              <a:pathLst>
                <a:path w="1249147" h="1267554">
                  <a:moveTo>
                    <a:pt x="1249147" y="0"/>
                  </a:moveTo>
                  <a:lnTo>
                    <a:pt x="1206073" y="38842"/>
                  </a:lnTo>
                  <a:lnTo>
                    <a:pt x="1162999" y="77684"/>
                  </a:lnTo>
                  <a:lnTo>
                    <a:pt x="1119925" y="116526"/>
                  </a:lnTo>
                  <a:lnTo>
                    <a:pt x="1076851" y="155368"/>
                  </a:lnTo>
                  <a:lnTo>
                    <a:pt x="1033777" y="194211"/>
                  </a:lnTo>
                  <a:lnTo>
                    <a:pt x="990703" y="233053"/>
                  </a:lnTo>
                  <a:lnTo>
                    <a:pt x="947629" y="271895"/>
                  </a:lnTo>
                  <a:lnTo>
                    <a:pt x="904555" y="310737"/>
                  </a:lnTo>
                  <a:lnTo>
                    <a:pt x="861481" y="349580"/>
                  </a:lnTo>
                  <a:lnTo>
                    <a:pt x="818406" y="388422"/>
                  </a:lnTo>
                  <a:lnTo>
                    <a:pt x="775332" y="427264"/>
                  </a:lnTo>
                  <a:lnTo>
                    <a:pt x="732258" y="466106"/>
                  </a:lnTo>
                  <a:lnTo>
                    <a:pt x="689184" y="504949"/>
                  </a:lnTo>
                  <a:lnTo>
                    <a:pt x="646110" y="543791"/>
                  </a:lnTo>
                  <a:lnTo>
                    <a:pt x="603036" y="582633"/>
                  </a:lnTo>
                  <a:lnTo>
                    <a:pt x="559962" y="621475"/>
                  </a:lnTo>
                  <a:lnTo>
                    <a:pt x="516888" y="660318"/>
                  </a:lnTo>
                  <a:lnTo>
                    <a:pt x="473814" y="699160"/>
                  </a:lnTo>
                  <a:lnTo>
                    <a:pt x="430740" y="738002"/>
                  </a:lnTo>
                  <a:lnTo>
                    <a:pt x="387666" y="776844"/>
                  </a:lnTo>
                  <a:lnTo>
                    <a:pt x="344592" y="815687"/>
                  </a:lnTo>
                  <a:lnTo>
                    <a:pt x="301518" y="854529"/>
                  </a:lnTo>
                  <a:lnTo>
                    <a:pt x="258444" y="893371"/>
                  </a:lnTo>
                  <a:lnTo>
                    <a:pt x="215370" y="932213"/>
                  </a:lnTo>
                  <a:lnTo>
                    <a:pt x="172296" y="971056"/>
                  </a:lnTo>
                  <a:lnTo>
                    <a:pt x="129222" y="1009898"/>
                  </a:lnTo>
                  <a:lnTo>
                    <a:pt x="86148" y="1048740"/>
                  </a:lnTo>
                  <a:lnTo>
                    <a:pt x="43074" y="1087582"/>
                  </a:lnTo>
                  <a:lnTo>
                    <a:pt x="0" y="1126424"/>
                  </a:lnTo>
                  <a:lnTo>
                    <a:pt x="45935" y="1175364"/>
                  </a:lnTo>
                  <a:lnTo>
                    <a:pt x="93786" y="1222433"/>
                  </a:lnTo>
                  <a:lnTo>
                    <a:pt x="143477" y="1267554"/>
                  </a:lnTo>
                  <a:lnTo>
                    <a:pt x="181603" y="1223846"/>
                  </a:lnTo>
                  <a:lnTo>
                    <a:pt x="219730" y="1180137"/>
                  </a:lnTo>
                  <a:lnTo>
                    <a:pt x="257856" y="1136428"/>
                  </a:lnTo>
                  <a:lnTo>
                    <a:pt x="295983" y="1092719"/>
                  </a:lnTo>
                  <a:lnTo>
                    <a:pt x="334109" y="1049010"/>
                  </a:lnTo>
                  <a:lnTo>
                    <a:pt x="372236" y="1005302"/>
                  </a:lnTo>
                  <a:lnTo>
                    <a:pt x="410362" y="961593"/>
                  </a:lnTo>
                  <a:lnTo>
                    <a:pt x="448489" y="917884"/>
                  </a:lnTo>
                  <a:lnTo>
                    <a:pt x="486616" y="874175"/>
                  </a:lnTo>
                  <a:lnTo>
                    <a:pt x="524742" y="830467"/>
                  </a:lnTo>
                  <a:lnTo>
                    <a:pt x="562869" y="786758"/>
                  </a:lnTo>
                  <a:lnTo>
                    <a:pt x="600995" y="743049"/>
                  </a:lnTo>
                  <a:lnTo>
                    <a:pt x="639122" y="699340"/>
                  </a:lnTo>
                  <a:lnTo>
                    <a:pt x="677248" y="655631"/>
                  </a:lnTo>
                  <a:lnTo>
                    <a:pt x="715375" y="611923"/>
                  </a:lnTo>
                  <a:lnTo>
                    <a:pt x="753502" y="568214"/>
                  </a:lnTo>
                  <a:lnTo>
                    <a:pt x="791628" y="524505"/>
                  </a:lnTo>
                  <a:lnTo>
                    <a:pt x="829755" y="480796"/>
                  </a:lnTo>
                  <a:lnTo>
                    <a:pt x="867881" y="437087"/>
                  </a:lnTo>
                  <a:lnTo>
                    <a:pt x="906008" y="393379"/>
                  </a:lnTo>
                  <a:lnTo>
                    <a:pt x="944134" y="349670"/>
                  </a:lnTo>
                  <a:lnTo>
                    <a:pt x="982261" y="305961"/>
                  </a:lnTo>
                  <a:lnTo>
                    <a:pt x="1020388" y="262252"/>
                  </a:lnTo>
                  <a:lnTo>
                    <a:pt x="1058514" y="218543"/>
                  </a:lnTo>
                  <a:lnTo>
                    <a:pt x="1096641" y="174835"/>
                  </a:lnTo>
                  <a:lnTo>
                    <a:pt x="1134767" y="131126"/>
                  </a:lnTo>
                  <a:lnTo>
                    <a:pt x="1172894" y="87417"/>
                  </a:lnTo>
                  <a:lnTo>
                    <a:pt x="1211020" y="43708"/>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17" name="pg17"/>
            <p:cNvSpPr/>
            <p:nvPr/>
          </p:nvSpPr>
          <p:spPr>
            <a:xfrm>
              <a:off x="1007440" y="3410988"/>
              <a:ext cx="1369408" cy="1126424"/>
            </a:xfrm>
            <a:custGeom>
              <a:avLst/>
              <a:pathLst>
                <a:path w="1369408" h="1126424">
                  <a:moveTo>
                    <a:pt x="1369408" y="0"/>
                  </a:moveTo>
                  <a:lnTo>
                    <a:pt x="1322187" y="33678"/>
                  </a:lnTo>
                  <a:lnTo>
                    <a:pt x="1274966" y="67357"/>
                  </a:lnTo>
                  <a:lnTo>
                    <a:pt x="1227745" y="101036"/>
                  </a:lnTo>
                  <a:lnTo>
                    <a:pt x="1180524" y="134715"/>
                  </a:lnTo>
                  <a:lnTo>
                    <a:pt x="1133303" y="168394"/>
                  </a:lnTo>
                  <a:lnTo>
                    <a:pt x="1086082" y="202073"/>
                  </a:lnTo>
                  <a:lnTo>
                    <a:pt x="1038861" y="235752"/>
                  </a:lnTo>
                  <a:lnTo>
                    <a:pt x="991640" y="269431"/>
                  </a:lnTo>
                  <a:lnTo>
                    <a:pt x="944419" y="303110"/>
                  </a:lnTo>
                  <a:lnTo>
                    <a:pt x="897198" y="336789"/>
                  </a:lnTo>
                  <a:lnTo>
                    <a:pt x="849977" y="370468"/>
                  </a:lnTo>
                  <a:lnTo>
                    <a:pt x="802756" y="404147"/>
                  </a:lnTo>
                  <a:lnTo>
                    <a:pt x="755535" y="437826"/>
                  </a:lnTo>
                  <a:lnTo>
                    <a:pt x="708314" y="471505"/>
                  </a:lnTo>
                  <a:lnTo>
                    <a:pt x="661093" y="505184"/>
                  </a:lnTo>
                  <a:lnTo>
                    <a:pt x="613872" y="538862"/>
                  </a:lnTo>
                  <a:lnTo>
                    <a:pt x="566651" y="572541"/>
                  </a:lnTo>
                  <a:lnTo>
                    <a:pt x="519430" y="606220"/>
                  </a:lnTo>
                  <a:lnTo>
                    <a:pt x="472209" y="639899"/>
                  </a:lnTo>
                  <a:lnTo>
                    <a:pt x="424988" y="673578"/>
                  </a:lnTo>
                  <a:lnTo>
                    <a:pt x="377767" y="707257"/>
                  </a:lnTo>
                  <a:lnTo>
                    <a:pt x="330546" y="740936"/>
                  </a:lnTo>
                  <a:lnTo>
                    <a:pt x="283325" y="774615"/>
                  </a:lnTo>
                  <a:lnTo>
                    <a:pt x="236104" y="808294"/>
                  </a:lnTo>
                  <a:lnTo>
                    <a:pt x="188883" y="841973"/>
                  </a:lnTo>
                  <a:lnTo>
                    <a:pt x="141662" y="875652"/>
                  </a:lnTo>
                  <a:lnTo>
                    <a:pt x="94441" y="909331"/>
                  </a:lnTo>
                  <a:lnTo>
                    <a:pt x="47220" y="943010"/>
                  </a:lnTo>
                  <a:lnTo>
                    <a:pt x="0" y="976689"/>
                  </a:lnTo>
                  <a:lnTo>
                    <a:pt x="38176" y="1028115"/>
                  </a:lnTo>
                  <a:lnTo>
                    <a:pt x="78282" y="1078052"/>
                  </a:lnTo>
                  <a:lnTo>
                    <a:pt x="120261" y="1126424"/>
                  </a:lnTo>
                  <a:lnTo>
                    <a:pt x="163335" y="1087582"/>
                  </a:lnTo>
                  <a:lnTo>
                    <a:pt x="206409" y="1048740"/>
                  </a:lnTo>
                  <a:lnTo>
                    <a:pt x="249483" y="1009898"/>
                  </a:lnTo>
                  <a:lnTo>
                    <a:pt x="292557" y="971056"/>
                  </a:lnTo>
                  <a:lnTo>
                    <a:pt x="335631" y="932213"/>
                  </a:lnTo>
                  <a:lnTo>
                    <a:pt x="378705" y="893371"/>
                  </a:lnTo>
                  <a:lnTo>
                    <a:pt x="421779" y="854529"/>
                  </a:lnTo>
                  <a:lnTo>
                    <a:pt x="464853" y="815687"/>
                  </a:lnTo>
                  <a:lnTo>
                    <a:pt x="507927" y="776844"/>
                  </a:lnTo>
                  <a:lnTo>
                    <a:pt x="551002" y="738002"/>
                  </a:lnTo>
                  <a:lnTo>
                    <a:pt x="594076" y="699160"/>
                  </a:lnTo>
                  <a:lnTo>
                    <a:pt x="637150" y="660318"/>
                  </a:lnTo>
                  <a:lnTo>
                    <a:pt x="680224" y="621475"/>
                  </a:lnTo>
                  <a:lnTo>
                    <a:pt x="723298" y="582633"/>
                  </a:lnTo>
                  <a:lnTo>
                    <a:pt x="766372" y="543791"/>
                  </a:lnTo>
                  <a:lnTo>
                    <a:pt x="809446" y="504949"/>
                  </a:lnTo>
                  <a:lnTo>
                    <a:pt x="852520" y="466106"/>
                  </a:lnTo>
                  <a:lnTo>
                    <a:pt x="895594" y="427264"/>
                  </a:lnTo>
                  <a:lnTo>
                    <a:pt x="938668" y="388422"/>
                  </a:lnTo>
                  <a:lnTo>
                    <a:pt x="981742" y="349580"/>
                  </a:lnTo>
                  <a:lnTo>
                    <a:pt x="1024816" y="310737"/>
                  </a:lnTo>
                  <a:lnTo>
                    <a:pt x="1067890" y="271895"/>
                  </a:lnTo>
                  <a:lnTo>
                    <a:pt x="1110964" y="233053"/>
                  </a:lnTo>
                  <a:lnTo>
                    <a:pt x="1154038" y="194211"/>
                  </a:lnTo>
                  <a:lnTo>
                    <a:pt x="1197112" y="155368"/>
                  </a:lnTo>
                  <a:lnTo>
                    <a:pt x="1240186" y="116526"/>
                  </a:lnTo>
                  <a:lnTo>
                    <a:pt x="1283260" y="77684"/>
                  </a:lnTo>
                  <a:lnTo>
                    <a:pt x="1326334" y="38842"/>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18" name="pg18"/>
            <p:cNvSpPr/>
            <p:nvPr/>
          </p:nvSpPr>
          <p:spPr>
            <a:xfrm>
              <a:off x="919297" y="3410988"/>
              <a:ext cx="1457551" cy="976689"/>
            </a:xfrm>
            <a:custGeom>
              <a:avLst/>
              <a:pathLst>
                <a:path w="1457551" h="976689">
                  <a:moveTo>
                    <a:pt x="1457551" y="0"/>
                  </a:moveTo>
                  <a:lnTo>
                    <a:pt x="1407291" y="28947"/>
                  </a:lnTo>
                  <a:lnTo>
                    <a:pt x="1357030" y="57895"/>
                  </a:lnTo>
                  <a:lnTo>
                    <a:pt x="1306770" y="86843"/>
                  </a:lnTo>
                  <a:lnTo>
                    <a:pt x="1256510" y="115791"/>
                  </a:lnTo>
                  <a:lnTo>
                    <a:pt x="1206249" y="144739"/>
                  </a:lnTo>
                  <a:lnTo>
                    <a:pt x="1155989" y="173687"/>
                  </a:lnTo>
                  <a:lnTo>
                    <a:pt x="1105728" y="202635"/>
                  </a:lnTo>
                  <a:lnTo>
                    <a:pt x="1055468" y="231583"/>
                  </a:lnTo>
                  <a:lnTo>
                    <a:pt x="1005208" y="260531"/>
                  </a:lnTo>
                  <a:lnTo>
                    <a:pt x="954947" y="289479"/>
                  </a:lnTo>
                  <a:lnTo>
                    <a:pt x="904687" y="318427"/>
                  </a:lnTo>
                  <a:lnTo>
                    <a:pt x="854426" y="347375"/>
                  </a:lnTo>
                  <a:lnTo>
                    <a:pt x="804166" y="376323"/>
                  </a:lnTo>
                  <a:lnTo>
                    <a:pt x="753906" y="405271"/>
                  </a:lnTo>
                  <a:lnTo>
                    <a:pt x="703645" y="434219"/>
                  </a:lnTo>
                  <a:lnTo>
                    <a:pt x="653385" y="463167"/>
                  </a:lnTo>
                  <a:lnTo>
                    <a:pt x="603124" y="492115"/>
                  </a:lnTo>
                  <a:lnTo>
                    <a:pt x="552864" y="521063"/>
                  </a:lnTo>
                  <a:lnTo>
                    <a:pt x="502604" y="550011"/>
                  </a:lnTo>
                  <a:lnTo>
                    <a:pt x="452343" y="578959"/>
                  </a:lnTo>
                  <a:lnTo>
                    <a:pt x="402083" y="607907"/>
                  </a:lnTo>
                  <a:lnTo>
                    <a:pt x="351822" y="636855"/>
                  </a:lnTo>
                  <a:lnTo>
                    <a:pt x="301562" y="665803"/>
                  </a:lnTo>
                  <a:lnTo>
                    <a:pt x="251302" y="694751"/>
                  </a:lnTo>
                  <a:lnTo>
                    <a:pt x="201041" y="723699"/>
                  </a:lnTo>
                  <a:lnTo>
                    <a:pt x="150781" y="752647"/>
                  </a:lnTo>
                  <a:lnTo>
                    <a:pt x="100520" y="781595"/>
                  </a:lnTo>
                  <a:lnTo>
                    <a:pt x="50260" y="810543"/>
                  </a:lnTo>
                  <a:lnTo>
                    <a:pt x="0" y="839491"/>
                  </a:lnTo>
                  <a:lnTo>
                    <a:pt x="42407" y="909159"/>
                  </a:lnTo>
                  <a:lnTo>
                    <a:pt x="88142" y="976689"/>
                  </a:lnTo>
                  <a:lnTo>
                    <a:pt x="135363" y="943010"/>
                  </a:lnTo>
                  <a:lnTo>
                    <a:pt x="182584" y="909331"/>
                  </a:lnTo>
                  <a:lnTo>
                    <a:pt x="229805" y="875652"/>
                  </a:lnTo>
                  <a:lnTo>
                    <a:pt x="277026" y="841973"/>
                  </a:lnTo>
                  <a:lnTo>
                    <a:pt x="324247" y="808294"/>
                  </a:lnTo>
                  <a:lnTo>
                    <a:pt x="371468" y="774615"/>
                  </a:lnTo>
                  <a:lnTo>
                    <a:pt x="418689" y="740936"/>
                  </a:lnTo>
                  <a:lnTo>
                    <a:pt x="465910" y="707257"/>
                  </a:lnTo>
                  <a:lnTo>
                    <a:pt x="513131" y="673578"/>
                  </a:lnTo>
                  <a:lnTo>
                    <a:pt x="560352" y="639899"/>
                  </a:lnTo>
                  <a:lnTo>
                    <a:pt x="607573" y="606220"/>
                  </a:lnTo>
                  <a:lnTo>
                    <a:pt x="654794" y="572541"/>
                  </a:lnTo>
                  <a:lnTo>
                    <a:pt x="702015" y="538862"/>
                  </a:lnTo>
                  <a:lnTo>
                    <a:pt x="749236" y="505184"/>
                  </a:lnTo>
                  <a:lnTo>
                    <a:pt x="796457" y="471505"/>
                  </a:lnTo>
                  <a:lnTo>
                    <a:pt x="843678" y="437826"/>
                  </a:lnTo>
                  <a:lnTo>
                    <a:pt x="890899" y="404147"/>
                  </a:lnTo>
                  <a:lnTo>
                    <a:pt x="938120" y="370468"/>
                  </a:lnTo>
                  <a:lnTo>
                    <a:pt x="985341" y="336789"/>
                  </a:lnTo>
                  <a:lnTo>
                    <a:pt x="1032562" y="303110"/>
                  </a:lnTo>
                  <a:lnTo>
                    <a:pt x="1079783" y="269431"/>
                  </a:lnTo>
                  <a:lnTo>
                    <a:pt x="1127004" y="235752"/>
                  </a:lnTo>
                  <a:lnTo>
                    <a:pt x="1174225" y="202073"/>
                  </a:lnTo>
                  <a:lnTo>
                    <a:pt x="1221446" y="168394"/>
                  </a:lnTo>
                  <a:lnTo>
                    <a:pt x="1268667" y="134715"/>
                  </a:lnTo>
                  <a:lnTo>
                    <a:pt x="1315888" y="101036"/>
                  </a:lnTo>
                  <a:lnTo>
                    <a:pt x="1363109" y="67357"/>
                  </a:lnTo>
                  <a:lnTo>
                    <a:pt x="1410330" y="33678"/>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19" name="pg19"/>
            <p:cNvSpPr/>
            <p:nvPr/>
          </p:nvSpPr>
          <p:spPr>
            <a:xfrm>
              <a:off x="846541" y="3410988"/>
              <a:ext cx="1530307" cy="839491"/>
            </a:xfrm>
            <a:custGeom>
              <a:avLst/>
              <a:pathLst>
                <a:path w="1530307" h="839491">
                  <a:moveTo>
                    <a:pt x="1530307" y="0"/>
                  </a:moveTo>
                  <a:lnTo>
                    <a:pt x="1477538" y="24072"/>
                  </a:lnTo>
                  <a:lnTo>
                    <a:pt x="1424768" y="48145"/>
                  </a:lnTo>
                  <a:lnTo>
                    <a:pt x="1371999" y="72218"/>
                  </a:lnTo>
                  <a:lnTo>
                    <a:pt x="1319230" y="96291"/>
                  </a:lnTo>
                  <a:lnTo>
                    <a:pt x="1266461" y="120364"/>
                  </a:lnTo>
                  <a:lnTo>
                    <a:pt x="1213692" y="144437"/>
                  </a:lnTo>
                  <a:lnTo>
                    <a:pt x="1160922" y="168510"/>
                  </a:lnTo>
                  <a:lnTo>
                    <a:pt x="1108153" y="192582"/>
                  </a:lnTo>
                  <a:lnTo>
                    <a:pt x="1055384" y="216655"/>
                  </a:lnTo>
                  <a:lnTo>
                    <a:pt x="1002615" y="240728"/>
                  </a:lnTo>
                  <a:lnTo>
                    <a:pt x="949845" y="264801"/>
                  </a:lnTo>
                  <a:lnTo>
                    <a:pt x="897076" y="288874"/>
                  </a:lnTo>
                  <a:lnTo>
                    <a:pt x="844307" y="312947"/>
                  </a:lnTo>
                  <a:lnTo>
                    <a:pt x="791538" y="337020"/>
                  </a:lnTo>
                  <a:lnTo>
                    <a:pt x="738769" y="361093"/>
                  </a:lnTo>
                  <a:lnTo>
                    <a:pt x="685999" y="385165"/>
                  </a:lnTo>
                  <a:lnTo>
                    <a:pt x="633230" y="409238"/>
                  </a:lnTo>
                  <a:lnTo>
                    <a:pt x="580461" y="433311"/>
                  </a:lnTo>
                  <a:lnTo>
                    <a:pt x="527692" y="457384"/>
                  </a:lnTo>
                  <a:lnTo>
                    <a:pt x="474922" y="481457"/>
                  </a:lnTo>
                  <a:lnTo>
                    <a:pt x="422153" y="505530"/>
                  </a:lnTo>
                  <a:lnTo>
                    <a:pt x="369384" y="529603"/>
                  </a:lnTo>
                  <a:lnTo>
                    <a:pt x="316615" y="553675"/>
                  </a:lnTo>
                  <a:lnTo>
                    <a:pt x="263846" y="577748"/>
                  </a:lnTo>
                  <a:lnTo>
                    <a:pt x="211076" y="601821"/>
                  </a:lnTo>
                  <a:lnTo>
                    <a:pt x="158307" y="625894"/>
                  </a:lnTo>
                  <a:lnTo>
                    <a:pt x="105538" y="649967"/>
                  </a:lnTo>
                  <a:lnTo>
                    <a:pt x="52769" y="674040"/>
                  </a:lnTo>
                  <a:lnTo>
                    <a:pt x="0" y="698113"/>
                  </a:lnTo>
                  <a:lnTo>
                    <a:pt x="34706" y="769662"/>
                  </a:lnTo>
                  <a:lnTo>
                    <a:pt x="72755" y="839491"/>
                  </a:lnTo>
                  <a:lnTo>
                    <a:pt x="123016" y="810543"/>
                  </a:lnTo>
                  <a:lnTo>
                    <a:pt x="173276" y="781595"/>
                  </a:lnTo>
                  <a:lnTo>
                    <a:pt x="223536" y="752647"/>
                  </a:lnTo>
                  <a:lnTo>
                    <a:pt x="273797" y="723699"/>
                  </a:lnTo>
                  <a:lnTo>
                    <a:pt x="324057" y="694751"/>
                  </a:lnTo>
                  <a:lnTo>
                    <a:pt x="374318" y="665803"/>
                  </a:lnTo>
                  <a:lnTo>
                    <a:pt x="424578" y="636855"/>
                  </a:lnTo>
                  <a:lnTo>
                    <a:pt x="474838" y="607907"/>
                  </a:lnTo>
                  <a:lnTo>
                    <a:pt x="525099" y="578959"/>
                  </a:lnTo>
                  <a:lnTo>
                    <a:pt x="575359" y="550011"/>
                  </a:lnTo>
                  <a:lnTo>
                    <a:pt x="625620" y="521063"/>
                  </a:lnTo>
                  <a:lnTo>
                    <a:pt x="675880" y="492115"/>
                  </a:lnTo>
                  <a:lnTo>
                    <a:pt x="726140" y="463167"/>
                  </a:lnTo>
                  <a:lnTo>
                    <a:pt x="776401" y="434219"/>
                  </a:lnTo>
                  <a:lnTo>
                    <a:pt x="826661" y="405271"/>
                  </a:lnTo>
                  <a:lnTo>
                    <a:pt x="876922" y="376323"/>
                  </a:lnTo>
                  <a:lnTo>
                    <a:pt x="927182" y="347375"/>
                  </a:lnTo>
                  <a:lnTo>
                    <a:pt x="977442" y="318427"/>
                  </a:lnTo>
                  <a:lnTo>
                    <a:pt x="1027703" y="289479"/>
                  </a:lnTo>
                  <a:lnTo>
                    <a:pt x="1077963" y="260531"/>
                  </a:lnTo>
                  <a:lnTo>
                    <a:pt x="1128224" y="231583"/>
                  </a:lnTo>
                  <a:lnTo>
                    <a:pt x="1178484" y="202635"/>
                  </a:lnTo>
                  <a:lnTo>
                    <a:pt x="1228744" y="173687"/>
                  </a:lnTo>
                  <a:lnTo>
                    <a:pt x="1279005" y="144739"/>
                  </a:lnTo>
                  <a:lnTo>
                    <a:pt x="1329265" y="115791"/>
                  </a:lnTo>
                  <a:lnTo>
                    <a:pt x="1379526" y="86843"/>
                  </a:lnTo>
                  <a:lnTo>
                    <a:pt x="1429786" y="57895"/>
                  </a:lnTo>
                  <a:lnTo>
                    <a:pt x="1480046" y="28947"/>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20" name="pg20"/>
            <p:cNvSpPr/>
            <p:nvPr/>
          </p:nvSpPr>
          <p:spPr>
            <a:xfrm>
              <a:off x="794328" y="3410988"/>
              <a:ext cx="1582520" cy="698113"/>
            </a:xfrm>
            <a:custGeom>
              <a:avLst/>
              <a:pathLst>
                <a:path w="1582520" h="698113">
                  <a:moveTo>
                    <a:pt x="1582520" y="0"/>
                  </a:moveTo>
                  <a:lnTo>
                    <a:pt x="1527951" y="19653"/>
                  </a:lnTo>
                  <a:lnTo>
                    <a:pt x="1473381" y="39306"/>
                  </a:lnTo>
                  <a:lnTo>
                    <a:pt x="1418811" y="58959"/>
                  </a:lnTo>
                  <a:lnTo>
                    <a:pt x="1364241" y="78612"/>
                  </a:lnTo>
                  <a:lnTo>
                    <a:pt x="1309672" y="98265"/>
                  </a:lnTo>
                  <a:lnTo>
                    <a:pt x="1255102" y="117918"/>
                  </a:lnTo>
                  <a:lnTo>
                    <a:pt x="1200532" y="137571"/>
                  </a:lnTo>
                  <a:lnTo>
                    <a:pt x="1145963" y="157224"/>
                  </a:lnTo>
                  <a:lnTo>
                    <a:pt x="1091393" y="176877"/>
                  </a:lnTo>
                  <a:lnTo>
                    <a:pt x="1036823" y="196530"/>
                  </a:lnTo>
                  <a:lnTo>
                    <a:pt x="982254" y="216183"/>
                  </a:lnTo>
                  <a:lnTo>
                    <a:pt x="927684" y="235836"/>
                  </a:lnTo>
                  <a:lnTo>
                    <a:pt x="873114" y="255490"/>
                  </a:lnTo>
                  <a:lnTo>
                    <a:pt x="818545" y="275143"/>
                  </a:lnTo>
                  <a:lnTo>
                    <a:pt x="763975" y="294796"/>
                  </a:lnTo>
                  <a:lnTo>
                    <a:pt x="709405" y="314449"/>
                  </a:lnTo>
                  <a:lnTo>
                    <a:pt x="654836" y="334102"/>
                  </a:lnTo>
                  <a:lnTo>
                    <a:pt x="600266" y="353755"/>
                  </a:lnTo>
                  <a:lnTo>
                    <a:pt x="545696" y="373408"/>
                  </a:lnTo>
                  <a:lnTo>
                    <a:pt x="491127" y="393061"/>
                  </a:lnTo>
                  <a:lnTo>
                    <a:pt x="436557" y="412714"/>
                  </a:lnTo>
                  <a:lnTo>
                    <a:pt x="381987" y="432367"/>
                  </a:lnTo>
                  <a:lnTo>
                    <a:pt x="327418" y="452020"/>
                  </a:lnTo>
                  <a:lnTo>
                    <a:pt x="272848" y="471673"/>
                  </a:lnTo>
                  <a:lnTo>
                    <a:pt x="218278" y="491326"/>
                  </a:lnTo>
                  <a:lnTo>
                    <a:pt x="163709" y="510980"/>
                  </a:lnTo>
                  <a:lnTo>
                    <a:pt x="109139" y="530633"/>
                  </a:lnTo>
                  <a:lnTo>
                    <a:pt x="54569" y="550286"/>
                  </a:lnTo>
                  <a:lnTo>
                    <a:pt x="0" y="569939"/>
                  </a:lnTo>
                  <a:lnTo>
                    <a:pt x="24787" y="634563"/>
                  </a:lnTo>
                  <a:lnTo>
                    <a:pt x="52213" y="698113"/>
                  </a:lnTo>
                  <a:lnTo>
                    <a:pt x="104982" y="674040"/>
                  </a:lnTo>
                  <a:lnTo>
                    <a:pt x="157751" y="649967"/>
                  </a:lnTo>
                  <a:lnTo>
                    <a:pt x="210521" y="625894"/>
                  </a:lnTo>
                  <a:lnTo>
                    <a:pt x="263290" y="601821"/>
                  </a:lnTo>
                  <a:lnTo>
                    <a:pt x="316059" y="577748"/>
                  </a:lnTo>
                  <a:lnTo>
                    <a:pt x="368828" y="553675"/>
                  </a:lnTo>
                  <a:lnTo>
                    <a:pt x="421597" y="529603"/>
                  </a:lnTo>
                  <a:lnTo>
                    <a:pt x="474367" y="505530"/>
                  </a:lnTo>
                  <a:lnTo>
                    <a:pt x="527136" y="481457"/>
                  </a:lnTo>
                  <a:lnTo>
                    <a:pt x="579905" y="457384"/>
                  </a:lnTo>
                  <a:lnTo>
                    <a:pt x="632674" y="433311"/>
                  </a:lnTo>
                  <a:lnTo>
                    <a:pt x="685443" y="409238"/>
                  </a:lnTo>
                  <a:lnTo>
                    <a:pt x="738213" y="385165"/>
                  </a:lnTo>
                  <a:lnTo>
                    <a:pt x="790982" y="361093"/>
                  </a:lnTo>
                  <a:lnTo>
                    <a:pt x="843751" y="337020"/>
                  </a:lnTo>
                  <a:lnTo>
                    <a:pt x="896520" y="312947"/>
                  </a:lnTo>
                  <a:lnTo>
                    <a:pt x="949290" y="288874"/>
                  </a:lnTo>
                  <a:lnTo>
                    <a:pt x="1002059" y="264801"/>
                  </a:lnTo>
                  <a:lnTo>
                    <a:pt x="1054828" y="240728"/>
                  </a:lnTo>
                  <a:lnTo>
                    <a:pt x="1107597" y="216655"/>
                  </a:lnTo>
                  <a:lnTo>
                    <a:pt x="1160366" y="192582"/>
                  </a:lnTo>
                  <a:lnTo>
                    <a:pt x="1213136" y="168510"/>
                  </a:lnTo>
                  <a:lnTo>
                    <a:pt x="1265905" y="144437"/>
                  </a:lnTo>
                  <a:lnTo>
                    <a:pt x="1318674" y="120364"/>
                  </a:lnTo>
                  <a:lnTo>
                    <a:pt x="1371443" y="96291"/>
                  </a:lnTo>
                  <a:lnTo>
                    <a:pt x="1424213" y="72218"/>
                  </a:lnTo>
                  <a:lnTo>
                    <a:pt x="1476982" y="48145"/>
                  </a:lnTo>
                  <a:lnTo>
                    <a:pt x="1529751" y="24072"/>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21" name="pg21"/>
            <p:cNvSpPr/>
            <p:nvPr/>
          </p:nvSpPr>
          <p:spPr>
            <a:xfrm>
              <a:off x="753233" y="3410988"/>
              <a:ext cx="1623615" cy="569939"/>
            </a:xfrm>
            <a:custGeom>
              <a:avLst/>
              <a:pathLst>
                <a:path w="1623615" h="569939">
                  <a:moveTo>
                    <a:pt x="1623615" y="0"/>
                  </a:moveTo>
                  <a:lnTo>
                    <a:pt x="1567629" y="15151"/>
                  </a:lnTo>
                  <a:lnTo>
                    <a:pt x="1511642" y="30303"/>
                  </a:lnTo>
                  <a:lnTo>
                    <a:pt x="1455655" y="45455"/>
                  </a:lnTo>
                  <a:lnTo>
                    <a:pt x="1399668" y="60607"/>
                  </a:lnTo>
                  <a:lnTo>
                    <a:pt x="1343682" y="75758"/>
                  </a:lnTo>
                  <a:lnTo>
                    <a:pt x="1287695" y="90910"/>
                  </a:lnTo>
                  <a:lnTo>
                    <a:pt x="1231708" y="106062"/>
                  </a:lnTo>
                  <a:lnTo>
                    <a:pt x="1175721" y="121214"/>
                  </a:lnTo>
                  <a:lnTo>
                    <a:pt x="1119735" y="136366"/>
                  </a:lnTo>
                  <a:lnTo>
                    <a:pt x="1063748" y="151517"/>
                  </a:lnTo>
                  <a:lnTo>
                    <a:pt x="1007761" y="166669"/>
                  </a:lnTo>
                  <a:lnTo>
                    <a:pt x="951774" y="181821"/>
                  </a:lnTo>
                  <a:lnTo>
                    <a:pt x="895788" y="196973"/>
                  </a:lnTo>
                  <a:lnTo>
                    <a:pt x="839801" y="212125"/>
                  </a:lnTo>
                  <a:lnTo>
                    <a:pt x="783814" y="227276"/>
                  </a:lnTo>
                  <a:lnTo>
                    <a:pt x="727827" y="242428"/>
                  </a:lnTo>
                  <a:lnTo>
                    <a:pt x="671841" y="257580"/>
                  </a:lnTo>
                  <a:lnTo>
                    <a:pt x="615854" y="272732"/>
                  </a:lnTo>
                  <a:lnTo>
                    <a:pt x="559867" y="287884"/>
                  </a:lnTo>
                  <a:lnTo>
                    <a:pt x="503880" y="303035"/>
                  </a:lnTo>
                  <a:lnTo>
                    <a:pt x="447894" y="318187"/>
                  </a:lnTo>
                  <a:lnTo>
                    <a:pt x="391907" y="333339"/>
                  </a:lnTo>
                  <a:lnTo>
                    <a:pt x="335920" y="348491"/>
                  </a:lnTo>
                  <a:lnTo>
                    <a:pt x="279933" y="363643"/>
                  </a:lnTo>
                  <a:lnTo>
                    <a:pt x="223947" y="378794"/>
                  </a:lnTo>
                  <a:lnTo>
                    <a:pt x="167960" y="393946"/>
                  </a:lnTo>
                  <a:lnTo>
                    <a:pt x="111973" y="409098"/>
                  </a:lnTo>
                  <a:lnTo>
                    <a:pt x="55986" y="424250"/>
                  </a:lnTo>
                  <a:lnTo>
                    <a:pt x="0" y="439402"/>
                  </a:lnTo>
                  <a:lnTo>
                    <a:pt x="19219" y="505088"/>
                  </a:lnTo>
                  <a:lnTo>
                    <a:pt x="41095" y="569939"/>
                  </a:lnTo>
                  <a:lnTo>
                    <a:pt x="95664" y="550286"/>
                  </a:lnTo>
                  <a:lnTo>
                    <a:pt x="150234" y="530633"/>
                  </a:lnTo>
                  <a:lnTo>
                    <a:pt x="204804" y="510980"/>
                  </a:lnTo>
                  <a:lnTo>
                    <a:pt x="259373" y="491326"/>
                  </a:lnTo>
                  <a:lnTo>
                    <a:pt x="313943" y="471673"/>
                  </a:lnTo>
                  <a:lnTo>
                    <a:pt x="368513" y="452020"/>
                  </a:lnTo>
                  <a:lnTo>
                    <a:pt x="423082" y="432367"/>
                  </a:lnTo>
                  <a:lnTo>
                    <a:pt x="477652" y="412714"/>
                  </a:lnTo>
                  <a:lnTo>
                    <a:pt x="532222" y="393061"/>
                  </a:lnTo>
                  <a:lnTo>
                    <a:pt x="586791" y="373408"/>
                  </a:lnTo>
                  <a:lnTo>
                    <a:pt x="641361" y="353755"/>
                  </a:lnTo>
                  <a:lnTo>
                    <a:pt x="695931" y="334102"/>
                  </a:lnTo>
                  <a:lnTo>
                    <a:pt x="750500" y="314449"/>
                  </a:lnTo>
                  <a:lnTo>
                    <a:pt x="805070" y="294796"/>
                  </a:lnTo>
                  <a:lnTo>
                    <a:pt x="859640" y="275143"/>
                  </a:lnTo>
                  <a:lnTo>
                    <a:pt x="914209" y="255490"/>
                  </a:lnTo>
                  <a:lnTo>
                    <a:pt x="968779" y="235836"/>
                  </a:lnTo>
                  <a:lnTo>
                    <a:pt x="1023349" y="216183"/>
                  </a:lnTo>
                  <a:lnTo>
                    <a:pt x="1077919" y="196530"/>
                  </a:lnTo>
                  <a:lnTo>
                    <a:pt x="1132488" y="176877"/>
                  </a:lnTo>
                  <a:lnTo>
                    <a:pt x="1187058" y="157224"/>
                  </a:lnTo>
                  <a:lnTo>
                    <a:pt x="1241628" y="137571"/>
                  </a:lnTo>
                  <a:lnTo>
                    <a:pt x="1296197" y="117918"/>
                  </a:lnTo>
                  <a:lnTo>
                    <a:pt x="1350767" y="98265"/>
                  </a:lnTo>
                  <a:lnTo>
                    <a:pt x="1405337" y="78612"/>
                  </a:lnTo>
                  <a:lnTo>
                    <a:pt x="1459906" y="58959"/>
                  </a:lnTo>
                  <a:lnTo>
                    <a:pt x="1514476" y="39306"/>
                  </a:lnTo>
                  <a:lnTo>
                    <a:pt x="1569046" y="19653"/>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22" name="pg22"/>
            <p:cNvSpPr/>
            <p:nvPr/>
          </p:nvSpPr>
          <p:spPr>
            <a:xfrm>
              <a:off x="722990" y="3410988"/>
              <a:ext cx="1653858" cy="439402"/>
            </a:xfrm>
            <a:custGeom>
              <a:avLst/>
              <a:pathLst>
                <a:path w="1653858" h="439402">
                  <a:moveTo>
                    <a:pt x="1653858" y="0"/>
                  </a:moveTo>
                  <a:lnTo>
                    <a:pt x="1596828" y="10569"/>
                  </a:lnTo>
                  <a:lnTo>
                    <a:pt x="1539799" y="21139"/>
                  </a:lnTo>
                  <a:lnTo>
                    <a:pt x="1482769" y="31708"/>
                  </a:lnTo>
                  <a:lnTo>
                    <a:pt x="1425740" y="42278"/>
                  </a:lnTo>
                  <a:lnTo>
                    <a:pt x="1368710" y="52848"/>
                  </a:lnTo>
                  <a:lnTo>
                    <a:pt x="1311680" y="63417"/>
                  </a:lnTo>
                  <a:lnTo>
                    <a:pt x="1254651" y="73987"/>
                  </a:lnTo>
                  <a:lnTo>
                    <a:pt x="1197621" y="84557"/>
                  </a:lnTo>
                  <a:lnTo>
                    <a:pt x="1140592" y="95126"/>
                  </a:lnTo>
                  <a:lnTo>
                    <a:pt x="1083562" y="105696"/>
                  </a:lnTo>
                  <a:lnTo>
                    <a:pt x="1026532" y="116266"/>
                  </a:lnTo>
                  <a:lnTo>
                    <a:pt x="969503" y="126835"/>
                  </a:lnTo>
                  <a:lnTo>
                    <a:pt x="912473" y="137405"/>
                  </a:lnTo>
                  <a:lnTo>
                    <a:pt x="855444" y="147975"/>
                  </a:lnTo>
                  <a:lnTo>
                    <a:pt x="798414" y="158544"/>
                  </a:lnTo>
                  <a:lnTo>
                    <a:pt x="741384" y="169114"/>
                  </a:lnTo>
                  <a:lnTo>
                    <a:pt x="684355" y="179684"/>
                  </a:lnTo>
                  <a:lnTo>
                    <a:pt x="627325" y="190253"/>
                  </a:lnTo>
                  <a:lnTo>
                    <a:pt x="570296" y="200823"/>
                  </a:lnTo>
                  <a:lnTo>
                    <a:pt x="513266" y="211393"/>
                  </a:lnTo>
                  <a:lnTo>
                    <a:pt x="456236" y="221962"/>
                  </a:lnTo>
                  <a:lnTo>
                    <a:pt x="399207" y="232532"/>
                  </a:lnTo>
                  <a:lnTo>
                    <a:pt x="342177" y="243101"/>
                  </a:lnTo>
                  <a:lnTo>
                    <a:pt x="285148" y="253671"/>
                  </a:lnTo>
                  <a:lnTo>
                    <a:pt x="228118" y="264241"/>
                  </a:lnTo>
                  <a:lnTo>
                    <a:pt x="171088" y="274810"/>
                  </a:lnTo>
                  <a:lnTo>
                    <a:pt x="114059" y="285380"/>
                  </a:lnTo>
                  <a:lnTo>
                    <a:pt x="57029" y="295950"/>
                  </a:lnTo>
                  <a:lnTo>
                    <a:pt x="0" y="306519"/>
                  </a:lnTo>
                  <a:lnTo>
                    <a:pt x="13775" y="373267"/>
                  </a:lnTo>
                  <a:lnTo>
                    <a:pt x="30242" y="439402"/>
                  </a:lnTo>
                  <a:lnTo>
                    <a:pt x="86229" y="424250"/>
                  </a:lnTo>
                  <a:lnTo>
                    <a:pt x="142216" y="409098"/>
                  </a:lnTo>
                  <a:lnTo>
                    <a:pt x="198203" y="393946"/>
                  </a:lnTo>
                  <a:lnTo>
                    <a:pt x="254189" y="378794"/>
                  </a:lnTo>
                  <a:lnTo>
                    <a:pt x="310176" y="363643"/>
                  </a:lnTo>
                  <a:lnTo>
                    <a:pt x="366163" y="348491"/>
                  </a:lnTo>
                  <a:lnTo>
                    <a:pt x="422150" y="333339"/>
                  </a:lnTo>
                  <a:lnTo>
                    <a:pt x="478136" y="318187"/>
                  </a:lnTo>
                  <a:lnTo>
                    <a:pt x="534123" y="303035"/>
                  </a:lnTo>
                  <a:lnTo>
                    <a:pt x="590110" y="287884"/>
                  </a:lnTo>
                  <a:lnTo>
                    <a:pt x="646097" y="272732"/>
                  </a:lnTo>
                  <a:lnTo>
                    <a:pt x="702083" y="257580"/>
                  </a:lnTo>
                  <a:lnTo>
                    <a:pt x="758070" y="242428"/>
                  </a:lnTo>
                  <a:lnTo>
                    <a:pt x="814057" y="227276"/>
                  </a:lnTo>
                  <a:lnTo>
                    <a:pt x="870044" y="212125"/>
                  </a:lnTo>
                  <a:lnTo>
                    <a:pt x="926030" y="196973"/>
                  </a:lnTo>
                  <a:lnTo>
                    <a:pt x="982017" y="181821"/>
                  </a:lnTo>
                  <a:lnTo>
                    <a:pt x="1038004" y="166669"/>
                  </a:lnTo>
                  <a:lnTo>
                    <a:pt x="1093991" y="151517"/>
                  </a:lnTo>
                  <a:lnTo>
                    <a:pt x="1149977" y="136366"/>
                  </a:lnTo>
                  <a:lnTo>
                    <a:pt x="1205964" y="121214"/>
                  </a:lnTo>
                  <a:lnTo>
                    <a:pt x="1261951" y="106062"/>
                  </a:lnTo>
                  <a:lnTo>
                    <a:pt x="1317938" y="90910"/>
                  </a:lnTo>
                  <a:lnTo>
                    <a:pt x="1373924" y="75758"/>
                  </a:lnTo>
                  <a:lnTo>
                    <a:pt x="1429911" y="60607"/>
                  </a:lnTo>
                  <a:lnTo>
                    <a:pt x="1485898" y="45455"/>
                  </a:lnTo>
                  <a:lnTo>
                    <a:pt x="1541885" y="30303"/>
                  </a:lnTo>
                  <a:lnTo>
                    <a:pt x="1597871" y="15151"/>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23" name="pg23"/>
            <p:cNvSpPr/>
            <p:nvPr/>
          </p:nvSpPr>
          <p:spPr>
            <a:xfrm>
              <a:off x="704592" y="3410988"/>
              <a:ext cx="1672256" cy="306519"/>
            </a:xfrm>
            <a:custGeom>
              <a:avLst/>
              <a:pathLst>
                <a:path w="1672256" h="306519">
                  <a:moveTo>
                    <a:pt x="1672256" y="0"/>
                  </a:moveTo>
                  <a:lnTo>
                    <a:pt x="1614592" y="6241"/>
                  </a:lnTo>
                  <a:lnTo>
                    <a:pt x="1556928" y="12482"/>
                  </a:lnTo>
                  <a:lnTo>
                    <a:pt x="1499264" y="18724"/>
                  </a:lnTo>
                  <a:lnTo>
                    <a:pt x="1441600" y="24965"/>
                  </a:lnTo>
                  <a:lnTo>
                    <a:pt x="1383936" y="31206"/>
                  </a:lnTo>
                  <a:lnTo>
                    <a:pt x="1326272" y="37448"/>
                  </a:lnTo>
                  <a:lnTo>
                    <a:pt x="1268608" y="43689"/>
                  </a:lnTo>
                  <a:lnTo>
                    <a:pt x="1210944" y="49930"/>
                  </a:lnTo>
                  <a:lnTo>
                    <a:pt x="1153280" y="56172"/>
                  </a:lnTo>
                  <a:lnTo>
                    <a:pt x="1095616" y="62413"/>
                  </a:lnTo>
                  <a:lnTo>
                    <a:pt x="1037952" y="68655"/>
                  </a:lnTo>
                  <a:lnTo>
                    <a:pt x="980288" y="74896"/>
                  </a:lnTo>
                  <a:lnTo>
                    <a:pt x="922624" y="81137"/>
                  </a:lnTo>
                  <a:lnTo>
                    <a:pt x="864960" y="87379"/>
                  </a:lnTo>
                  <a:lnTo>
                    <a:pt x="807296" y="93620"/>
                  </a:lnTo>
                  <a:lnTo>
                    <a:pt x="749632" y="99861"/>
                  </a:lnTo>
                  <a:lnTo>
                    <a:pt x="691968" y="106103"/>
                  </a:lnTo>
                  <a:lnTo>
                    <a:pt x="634304" y="112344"/>
                  </a:lnTo>
                  <a:lnTo>
                    <a:pt x="576640" y="118585"/>
                  </a:lnTo>
                  <a:lnTo>
                    <a:pt x="518976" y="124827"/>
                  </a:lnTo>
                  <a:lnTo>
                    <a:pt x="461312" y="131068"/>
                  </a:lnTo>
                  <a:lnTo>
                    <a:pt x="403648" y="137310"/>
                  </a:lnTo>
                  <a:lnTo>
                    <a:pt x="345984" y="143551"/>
                  </a:lnTo>
                  <a:lnTo>
                    <a:pt x="288320" y="149792"/>
                  </a:lnTo>
                  <a:lnTo>
                    <a:pt x="230656" y="156034"/>
                  </a:lnTo>
                  <a:lnTo>
                    <a:pt x="172992" y="162275"/>
                  </a:lnTo>
                  <a:lnTo>
                    <a:pt x="115328" y="168516"/>
                  </a:lnTo>
                  <a:lnTo>
                    <a:pt x="57664" y="174758"/>
                  </a:lnTo>
                  <a:lnTo>
                    <a:pt x="0" y="180999"/>
                  </a:lnTo>
                  <a:lnTo>
                    <a:pt x="8015" y="243933"/>
                  </a:lnTo>
                  <a:lnTo>
                    <a:pt x="18397" y="306519"/>
                  </a:lnTo>
                  <a:lnTo>
                    <a:pt x="75427" y="295950"/>
                  </a:lnTo>
                  <a:lnTo>
                    <a:pt x="132457" y="285380"/>
                  </a:lnTo>
                  <a:lnTo>
                    <a:pt x="189486" y="274810"/>
                  </a:lnTo>
                  <a:lnTo>
                    <a:pt x="246516" y="264241"/>
                  </a:lnTo>
                  <a:lnTo>
                    <a:pt x="303545" y="253671"/>
                  </a:lnTo>
                  <a:lnTo>
                    <a:pt x="360575" y="243101"/>
                  </a:lnTo>
                  <a:lnTo>
                    <a:pt x="417605" y="232532"/>
                  </a:lnTo>
                  <a:lnTo>
                    <a:pt x="474634" y="221962"/>
                  </a:lnTo>
                  <a:lnTo>
                    <a:pt x="531664" y="211393"/>
                  </a:lnTo>
                  <a:lnTo>
                    <a:pt x="588693" y="200823"/>
                  </a:lnTo>
                  <a:lnTo>
                    <a:pt x="645723" y="190253"/>
                  </a:lnTo>
                  <a:lnTo>
                    <a:pt x="702753" y="179684"/>
                  </a:lnTo>
                  <a:lnTo>
                    <a:pt x="759782" y="169114"/>
                  </a:lnTo>
                  <a:lnTo>
                    <a:pt x="816812" y="158544"/>
                  </a:lnTo>
                  <a:lnTo>
                    <a:pt x="873841" y="147975"/>
                  </a:lnTo>
                  <a:lnTo>
                    <a:pt x="930871" y="137405"/>
                  </a:lnTo>
                  <a:lnTo>
                    <a:pt x="987901" y="126835"/>
                  </a:lnTo>
                  <a:lnTo>
                    <a:pt x="1044930" y="116266"/>
                  </a:lnTo>
                  <a:lnTo>
                    <a:pt x="1101960" y="105696"/>
                  </a:lnTo>
                  <a:lnTo>
                    <a:pt x="1158990" y="95126"/>
                  </a:lnTo>
                  <a:lnTo>
                    <a:pt x="1216019" y="84557"/>
                  </a:lnTo>
                  <a:lnTo>
                    <a:pt x="1273049" y="73987"/>
                  </a:lnTo>
                  <a:lnTo>
                    <a:pt x="1330078" y="63417"/>
                  </a:lnTo>
                  <a:lnTo>
                    <a:pt x="1387108" y="52848"/>
                  </a:lnTo>
                  <a:lnTo>
                    <a:pt x="1444138" y="42278"/>
                  </a:lnTo>
                  <a:lnTo>
                    <a:pt x="1501167" y="31708"/>
                  </a:lnTo>
                  <a:lnTo>
                    <a:pt x="1558197" y="21139"/>
                  </a:lnTo>
                  <a:lnTo>
                    <a:pt x="1615226" y="10569"/>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24" name="pg24"/>
            <p:cNvSpPr/>
            <p:nvPr/>
          </p:nvSpPr>
          <p:spPr>
            <a:xfrm>
              <a:off x="695725" y="3410988"/>
              <a:ext cx="1681124" cy="180999"/>
            </a:xfrm>
            <a:custGeom>
              <a:avLst/>
              <a:pathLst>
                <a:path w="1681124" h="180999">
                  <a:moveTo>
                    <a:pt x="1681124" y="0"/>
                  </a:moveTo>
                  <a:lnTo>
                    <a:pt x="1623154" y="1896"/>
                  </a:lnTo>
                  <a:lnTo>
                    <a:pt x="1565184" y="3792"/>
                  </a:lnTo>
                  <a:lnTo>
                    <a:pt x="1507214" y="5689"/>
                  </a:lnTo>
                  <a:lnTo>
                    <a:pt x="1449244" y="7585"/>
                  </a:lnTo>
                  <a:lnTo>
                    <a:pt x="1391275" y="9481"/>
                  </a:lnTo>
                  <a:lnTo>
                    <a:pt x="1333305" y="11378"/>
                  </a:lnTo>
                  <a:lnTo>
                    <a:pt x="1275335" y="13274"/>
                  </a:lnTo>
                  <a:lnTo>
                    <a:pt x="1217365" y="15170"/>
                  </a:lnTo>
                  <a:lnTo>
                    <a:pt x="1159395" y="17067"/>
                  </a:lnTo>
                  <a:lnTo>
                    <a:pt x="1101426" y="18963"/>
                  </a:lnTo>
                  <a:lnTo>
                    <a:pt x="1043456" y="20859"/>
                  </a:lnTo>
                  <a:lnTo>
                    <a:pt x="985486" y="22756"/>
                  </a:lnTo>
                  <a:lnTo>
                    <a:pt x="927516" y="24652"/>
                  </a:lnTo>
                  <a:lnTo>
                    <a:pt x="869546" y="26548"/>
                  </a:lnTo>
                  <a:lnTo>
                    <a:pt x="811577" y="28445"/>
                  </a:lnTo>
                  <a:lnTo>
                    <a:pt x="753607" y="30341"/>
                  </a:lnTo>
                  <a:lnTo>
                    <a:pt x="695637" y="32238"/>
                  </a:lnTo>
                  <a:lnTo>
                    <a:pt x="637667" y="34134"/>
                  </a:lnTo>
                  <a:lnTo>
                    <a:pt x="579697" y="36030"/>
                  </a:lnTo>
                  <a:lnTo>
                    <a:pt x="521728" y="37927"/>
                  </a:lnTo>
                  <a:lnTo>
                    <a:pt x="463758" y="39823"/>
                  </a:lnTo>
                  <a:lnTo>
                    <a:pt x="405788" y="41719"/>
                  </a:lnTo>
                  <a:lnTo>
                    <a:pt x="347818" y="43616"/>
                  </a:lnTo>
                  <a:lnTo>
                    <a:pt x="289848" y="45512"/>
                  </a:lnTo>
                  <a:lnTo>
                    <a:pt x="231879" y="47408"/>
                  </a:lnTo>
                  <a:lnTo>
                    <a:pt x="173909" y="49305"/>
                  </a:lnTo>
                  <a:lnTo>
                    <a:pt x="115939" y="51201"/>
                  </a:lnTo>
                  <a:lnTo>
                    <a:pt x="57969" y="53097"/>
                  </a:lnTo>
                  <a:lnTo>
                    <a:pt x="0" y="54994"/>
                  </a:lnTo>
                  <a:lnTo>
                    <a:pt x="3250" y="118080"/>
                  </a:lnTo>
                  <a:lnTo>
                    <a:pt x="8867" y="180999"/>
                  </a:lnTo>
                  <a:lnTo>
                    <a:pt x="66531" y="174758"/>
                  </a:lnTo>
                  <a:lnTo>
                    <a:pt x="124195" y="168516"/>
                  </a:lnTo>
                  <a:lnTo>
                    <a:pt x="181859" y="162275"/>
                  </a:lnTo>
                  <a:lnTo>
                    <a:pt x="239523" y="156034"/>
                  </a:lnTo>
                  <a:lnTo>
                    <a:pt x="297187" y="149792"/>
                  </a:lnTo>
                  <a:lnTo>
                    <a:pt x="354851" y="143551"/>
                  </a:lnTo>
                  <a:lnTo>
                    <a:pt x="412515" y="137310"/>
                  </a:lnTo>
                  <a:lnTo>
                    <a:pt x="470179" y="131068"/>
                  </a:lnTo>
                  <a:lnTo>
                    <a:pt x="527843" y="124827"/>
                  </a:lnTo>
                  <a:lnTo>
                    <a:pt x="585507" y="118585"/>
                  </a:lnTo>
                  <a:lnTo>
                    <a:pt x="643171" y="112344"/>
                  </a:lnTo>
                  <a:lnTo>
                    <a:pt x="700835" y="106103"/>
                  </a:lnTo>
                  <a:lnTo>
                    <a:pt x="758499" y="99861"/>
                  </a:lnTo>
                  <a:lnTo>
                    <a:pt x="816163" y="93620"/>
                  </a:lnTo>
                  <a:lnTo>
                    <a:pt x="873827" y="87379"/>
                  </a:lnTo>
                  <a:lnTo>
                    <a:pt x="931491" y="81137"/>
                  </a:lnTo>
                  <a:lnTo>
                    <a:pt x="989155" y="74896"/>
                  </a:lnTo>
                  <a:lnTo>
                    <a:pt x="1046819" y="68655"/>
                  </a:lnTo>
                  <a:lnTo>
                    <a:pt x="1104483" y="62413"/>
                  </a:lnTo>
                  <a:lnTo>
                    <a:pt x="1162147" y="56172"/>
                  </a:lnTo>
                  <a:lnTo>
                    <a:pt x="1219811" y="49930"/>
                  </a:lnTo>
                  <a:lnTo>
                    <a:pt x="1277475" y="43689"/>
                  </a:lnTo>
                  <a:lnTo>
                    <a:pt x="1335139" y="37448"/>
                  </a:lnTo>
                  <a:lnTo>
                    <a:pt x="1392804" y="31206"/>
                  </a:lnTo>
                  <a:lnTo>
                    <a:pt x="1450468" y="24965"/>
                  </a:lnTo>
                  <a:lnTo>
                    <a:pt x="1508132" y="18724"/>
                  </a:lnTo>
                  <a:lnTo>
                    <a:pt x="1565796" y="12482"/>
                  </a:lnTo>
                  <a:lnTo>
                    <a:pt x="1623460" y="6241"/>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25" name="pg25"/>
            <p:cNvSpPr/>
            <p:nvPr/>
          </p:nvSpPr>
          <p:spPr>
            <a:xfrm>
              <a:off x="694829" y="3348896"/>
              <a:ext cx="1682019" cy="117086"/>
            </a:xfrm>
            <a:custGeom>
              <a:avLst/>
              <a:pathLst>
                <a:path w="1682019" h="117086">
                  <a:moveTo>
                    <a:pt x="1682019" y="62092"/>
                  </a:moveTo>
                  <a:lnTo>
                    <a:pt x="1624058" y="59951"/>
                  </a:lnTo>
                  <a:lnTo>
                    <a:pt x="1566097" y="57810"/>
                  </a:lnTo>
                  <a:lnTo>
                    <a:pt x="1508135" y="55669"/>
                  </a:lnTo>
                  <a:lnTo>
                    <a:pt x="1450174" y="53527"/>
                  </a:lnTo>
                  <a:lnTo>
                    <a:pt x="1392213" y="51386"/>
                  </a:lnTo>
                  <a:lnTo>
                    <a:pt x="1334251" y="49245"/>
                  </a:lnTo>
                  <a:lnTo>
                    <a:pt x="1276290" y="47104"/>
                  </a:lnTo>
                  <a:lnTo>
                    <a:pt x="1218329" y="44963"/>
                  </a:lnTo>
                  <a:lnTo>
                    <a:pt x="1160368" y="42822"/>
                  </a:lnTo>
                  <a:lnTo>
                    <a:pt x="1102406" y="40681"/>
                  </a:lnTo>
                  <a:lnTo>
                    <a:pt x="1044445" y="38540"/>
                  </a:lnTo>
                  <a:lnTo>
                    <a:pt x="986484" y="36399"/>
                  </a:lnTo>
                  <a:lnTo>
                    <a:pt x="928523" y="34257"/>
                  </a:lnTo>
                  <a:lnTo>
                    <a:pt x="870561" y="32116"/>
                  </a:lnTo>
                  <a:lnTo>
                    <a:pt x="812600" y="29975"/>
                  </a:lnTo>
                  <a:lnTo>
                    <a:pt x="754639" y="27834"/>
                  </a:lnTo>
                  <a:lnTo>
                    <a:pt x="696677" y="25693"/>
                  </a:lnTo>
                  <a:lnTo>
                    <a:pt x="638716" y="23552"/>
                  </a:lnTo>
                  <a:lnTo>
                    <a:pt x="580755" y="21411"/>
                  </a:lnTo>
                  <a:lnTo>
                    <a:pt x="522794" y="19270"/>
                  </a:lnTo>
                  <a:lnTo>
                    <a:pt x="464832" y="17128"/>
                  </a:lnTo>
                  <a:lnTo>
                    <a:pt x="406871" y="14987"/>
                  </a:lnTo>
                  <a:lnTo>
                    <a:pt x="348910" y="12846"/>
                  </a:lnTo>
                  <a:lnTo>
                    <a:pt x="290949" y="10705"/>
                  </a:lnTo>
                  <a:lnTo>
                    <a:pt x="232987" y="8564"/>
                  </a:lnTo>
                  <a:lnTo>
                    <a:pt x="175026" y="6423"/>
                  </a:lnTo>
                  <a:lnTo>
                    <a:pt x="117065" y="4282"/>
                  </a:lnTo>
                  <a:lnTo>
                    <a:pt x="59103" y="2141"/>
                  </a:lnTo>
                  <a:lnTo>
                    <a:pt x="1142" y="0"/>
                  </a:lnTo>
                  <a:lnTo>
                    <a:pt x="0" y="58541"/>
                  </a:lnTo>
                  <a:lnTo>
                    <a:pt x="895" y="117086"/>
                  </a:lnTo>
                  <a:lnTo>
                    <a:pt x="58865" y="115190"/>
                  </a:lnTo>
                  <a:lnTo>
                    <a:pt x="116835" y="113294"/>
                  </a:lnTo>
                  <a:lnTo>
                    <a:pt x="174804" y="111397"/>
                  </a:lnTo>
                  <a:lnTo>
                    <a:pt x="232774" y="109501"/>
                  </a:lnTo>
                  <a:lnTo>
                    <a:pt x="290744" y="107604"/>
                  </a:lnTo>
                  <a:lnTo>
                    <a:pt x="348714" y="105708"/>
                  </a:lnTo>
                  <a:lnTo>
                    <a:pt x="406684" y="103812"/>
                  </a:lnTo>
                  <a:lnTo>
                    <a:pt x="464653" y="101915"/>
                  </a:lnTo>
                  <a:lnTo>
                    <a:pt x="522623" y="100019"/>
                  </a:lnTo>
                  <a:lnTo>
                    <a:pt x="580593" y="98123"/>
                  </a:lnTo>
                  <a:lnTo>
                    <a:pt x="638563" y="96226"/>
                  </a:lnTo>
                  <a:lnTo>
                    <a:pt x="696533" y="94330"/>
                  </a:lnTo>
                  <a:lnTo>
                    <a:pt x="754502" y="92434"/>
                  </a:lnTo>
                  <a:lnTo>
                    <a:pt x="812472" y="90537"/>
                  </a:lnTo>
                  <a:lnTo>
                    <a:pt x="870442" y="88641"/>
                  </a:lnTo>
                  <a:lnTo>
                    <a:pt x="928412" y="86745"/>
                  </a:lnTo>
                  <a:lnTo>
                    <a:pt x="986382" y="84848"/>
                  </a:lnTo>
                  <a:lnTo>
                    <a:pt x="1044351" y="82952"/>
                  </a:lnTo>
                  <a:lnTo>
                    <a:pt x="1102321" y="81055"/>
                  </a:lnTo>
                  <a:lnTo>
                    <a:pt x="1160291" y="79159"/>
                  </a:lnTo>
                  <a:lnTo>
                    <a:pt x="1218261" y="77263"/>
                  </a:lnTo>
                  <a:lnTo>
                    <a:pt x="1276231" y="75366"/>
                  </a:lnTo>
                  <a:lnTo>
                    <a:pt x="1334200" y="73470"/>
                  </a:lnTo>
                  <a:lnTo>
                    <a:pt x="1392170" y="71574"/>
                  </a:lnTo>
                  <a:lnTo>
                    <a:pt x="1450140" y="69677"/>
                  </a:lnTo>
                  <a:lnTo>
                    <a:pt x="1508110" y="67781"/>
                  </a:lnTo>
                  <a:lnTo>
                    <a:pt x="1566080" y="65885"/>
                  </a:lnTo>
                  <a:lnTo>
                    <a:pt x="1624049" y="63988"/>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26" name="pg26"/>
            <p:cNvSpPr/>
            <p:nvPr/>
          </p:nvSpPr>
          <p:spPr>
            <a:xfrm>
              <a:off x="695972" y="3232572"/>
              <a:ext cx="1680876" cy="178416"/>
            </a:xfrm>
            <a:custGeom>
              <a:avLst/>
              <a:pathLst>
                <a:path w="1680876" h="178416">
                  <a:moveTo>
                    <a:pt x="1680876" y="178416"/>
                  </a:moveTo>
                  <a:lnTo>
                    <a:pt x="1623203" y="172263"/>
                  </a:lnTo>
                  <a:lnTo>
                    <a:pt x="1565529" y="166111"/>
                  </a:lnTo>
                  <a:lnTo>
                    <a:pt x="1507856" y="159959"/>
                  </a:lnTo>
                  <a:lnTo>
                    <a:pt x="1450182" y="153806"/>
                  </a:lnTo>
                  <a:lnTo>
                    <a:pt x="1392508" y="147654"/>
                  </a:lnTo>
                  <a:lnTo>
                    <a:pt x="1334835" y="141502"/>
                  </a:lnTo>
                  <a:lnTo>
                    <a:pt x="1277161" y="135350"/>
                  </a:lnTo>
                  <a:lnTo>
                    <a:pt x="1219488" y="129197"/>
                  </a:lnTo>
                  <a:lnTo>
                    <a:pt x="1161814" y="123045"/>
                  </a:lnTo>
                  <a:lnTo>
                    <a:pt x="1104140" y="116893"/>
                  </a:lnTo>
                  <a:lnTo>
                    <a:pt x="1046467" y="110741"/>
                  </a:lnTo>
                  <a:lnTo>
                    <a:pt x="988793" y="104588"/>
                  </a:lnTo>
                  <a:lnTo>
                    <a:pt x="931120" y="98436"/>
                  </a:lnTo>
                  <a:lnTo>
                    <a:pt x="873446" y="92284"/>
                  </a:lnTo>
                  <a:lnTo>
                    <a:pt x="815773" y="86131"/>
                  </a:lnTo>
                  <a:lnTo>
                    <a:pt x="758099" y="79979"/>
                  </a:lnTo>
                  <a:lnTo>
                    <a:pt x="700425" y="73827"/>
                  </a:lnTo>
                  <a:lnTo>
                    <a:pt x="642752" y="67675"/>
                  </a:lnTo>
                  <a:lnTo>
                    <a:pt x="585078" y="61522"/>
                  </a:lnTo>
                  <a:lnTo>
                    <a:pt x="527405" y="55370"/>
                  </a:lnTo>
                  <a:lnTo>
                    <a:pt x="469731" y="49218"/>
                  </a:lnTo>
                  <a:lnTo>
                    <a:pt x="412057" y="43065"/>
                  </a:lnTo>
                  <a:lnTo>
                    <a:pt x="354384" y="36913"/>
                  </a:lnTo>
                  <a:lnTo>
                    <a:pt x="296710" y="30761"/>
                  </a:lnTo>
                  <a:lnTo>
                    <a:pt x="239037" y="24609"/>
                  </a:lnTo>
                  <a:lnTo>
                    <a:pt x="181363" y="18456"/>
                  </a:lnTo>
                  <a:lnTo>
                    <a:pt x="123689" y="12304"/>
                  </a:lnTo>
                  <a:lnTo>
                    <a:pt x="66016" y="6152"/>
                  </a:lnTo>
                  <a:lnTo>
                    <a:pt x="8342" y="0"/>
                  </a:lnTo>
                  <a:lnTo>
                    <a:pt x="3162" y="58089"/>
                  </a:lnTo>
                  <a:lnTo>
                    <a:pt x="0" y="116323"/>
                  </a:lnTo>
                  <a:lnTo>
                    <a:pt x="57961" y="118464"/>
                  </a:lnTo>
                  <a:lnTo>
                    <a:pt x="115922" y="120605"/>
                  </a:lnTo>
                  <a:lnTo>
                    <a:pt x="173883" y="122746"/>
                  </a:lnTo>
                  <a:lnTo>
                    <a:pt x="231845" y="124888"/>
                  </a:lnTo>
                  <a:lnTo>
                    <a:pt x="289806" y="127029"/>
                  </a:lnTo>
                  <a:lnTo>
                    <a:pt x="347767" y="129170"/>
                  </a:lnTo>
                  <a:lnTo>
                    <a:pt x="405728" y="131311"/>
                  </a:lnTo>
                  <a:lnTo>
                    <a:pt x="463690" y="133452"/>
                  </a:lnTo>
                  <a:lnTo>
                    <a:pt x="521651" y="135593"/>
                  </a:lnTo>
                  <a:lnTo>
                    <a:pt x="579612" y="137734"/>
                  </a:lnTo>
                  <a:lnTo>
                    <a:pt x="637573" y="139875"/>
                  </a:lnTo>
                  <a:lnTo>
                    <a:pt x="695535" y="142017"/>
                  </a:lnTo>
                  <a:lnTo>
                    <a:pt x="753496" y="144158"/>
                  </a:lnTo>
                  <a:lnTo>
                    <a:pt x="811457" y="146299"/>
                  </a:lnTo>
                  <a:lnTo>
                    <a:pt x="869419" y="148440"/>
                  </a:lnTo>
                  <a:lnTo>
                    <a:pt x="927380" y="150581"/>
                  </a:lnTo>
                  <a:lnTo>
                    <a:pt x="985341" y="152722"/>
                  </a:lnTo>
                  <a:lnTo>
                    <a:pt x="1043302" y="154863"/>
                  </a:lnTo>
                  <a:lnTo>
                    <a:pt x="1101264" y="157004"/>
                  </a:lnTo>
                  <a:lnTo>
                    <a:pt x="1159225" y="159146"/>
                  </a:lnTo>
                  <a:lnTo>
                    <a:pt x="1217186" y="161287"/>
                  </a:lnTo>
                  <a:lnTo>
                    <a:pt x="1275147" y="163428"/>
                  </a:lnTo>
                  <a:lnTo>
                    <a:pt x="1333109" y="165569"/>
                  </a:lnTo>
                  <a:lnTo>
                    <a:pt x="1391070" y="167710"/>
                  </a:lnTo>
                  <a:lnTo>
                    <a:pt x="1449031" y="169851"/>
                  </a:lnTo>
                  <a:lnTo>
                    <a:pt x="1506993" y="171992"/>
                  </a:lnTo>
                  <a:lnTo>
                    <a:pt x="1564954" y="174133"/>
                  </a:lnTo>
                  <a:lnTo>
                    <a:pt x="1622915" y="176274"/>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27" name="pg27"/>
            <p:cNvSpPr/>
            <p:nvPr/>
          </p:nvSpPr>
          <p:spPr>
            <a:xfrm>
              <a:off x="704315" y="3117454"/>
              <a:ext cx="1672534" cy="293533"/>
            </a:xfrm>
            <a:custGeom>
              <a:avLst/>
              <a:pathLst>
                <a:path w="1672534" h="293533">
                  <a:moveTo>
                    <a:pt x="1672534" y="293533"/>
                  </a:moveTo>
                  <a:lnTo>
                    <a:pt x="1615423" y="283411"/>
                  </a:lnTo>
                  <a:lnTo>
                    <a:pt x="1558312" y="273290"/>
                  </a:lnTo>
                  <a:lnTo>
                    <a:pt x="1501201" y="263168"/>
                  </a:lnTo>
                  <a:lnTo>
                    <a:pt x="1444090" y="253046"/>
                  </a:lnTo>
                  <a:lnTo>
                    <a:pt x="1386980" y="242924"/>
                  </a:lnTo>
                  <a:lnTo>
                    <a:pt x="1329869" y="232802"/>
                  </a:lnTo>
                  <a:lnTo>
                    <a:pt x="1272758" y="222680"/>
                  </a:lnTo>
                  <a:lnTo>
                    <a:pt x="1215647" y="212558"/>
                  </a:lnTo>
                  <a:lnTo>
                    <a:pt x="1158537" y="202437"/>
                  </a:lnTo>
                  <a:lnTo>
                    <a:pt x="1101426" y="192315"/>
                  </a:lnTo>
                  <a:lnTo>
                    <a:pt x="1044315" y="182193"/>
                  </a:lnTo>
                  <a:lnTo>
                    <a:pt x="987204" y="172071"/>
                  </a:lnTo>
                  <a:lnTo>
                    <a:pt x="930093" y="161949"/>
                  </a:lnTo>
                  <a:lnTo>
                    <a:pt x="872983" y="151827"/>
                  </a:lnTo>
                  <a:lnTo>
                    <a:pt x="815872" y="141705"/>
                  </a:lnTo>
                  <a:lnTo>
                    <a:pt x="758761" y="131584"/>
                  </a:lnTo>
                  <a:lnTo>
                    <a:pt x="701650" y="121462"/>
                  </a:lnTo>
                  <a:lnTo>
                    <a:pt x="644540" y="111340"/>
                  </a:lnTo>
                  <a:lnTo>
                    <a:pt x="587429" y="101218"/>
                  </a:lnTo>
                  <a:lnTo>
                    <a:pt x="530318" y="91096"/>
                  </a:lnTo>
                  <a:lnTo>
                    <a:pt x="473207" y="80974"/>
                  </a:lnTo>
                  <a:lnTo>
                    <a:pt x="416096" y="70852"/>
                  </a:lnTo>
                  <a:lnTo>
                    <a:pt x="358986" y="60731"/>
                  </a:lnTo>
                  <a:lnTo>
                    <a:pt x="301875" y="50609"/>
                  </a:lnTo>
                  <a:lnTo>
                    <a:pt x="244764" y="40487"/>
                  </a:lnTo>
                  <a:lnTo>
                    <a:pt x="187653" y="30365"/>
                  </a:lnTo>
                  <a:lnTo>
                    <a:pt x="130542" y="20243"/>
                  </a:lnTo>
                  <a:lnTo>
                    <a:pt x="73432" y="10121"/>
                  </a:lnTo>
                  <a:lnTo>
                    <a:pt x="16321" y="0"/>
                  </a:lnTo>
                  <a:lnTo>
                    <a:pt x="7165" y="57417"/>
                  </a:lnTo>
                  <a:lnTo>
                    <a:pt x="0" y="115117"/>
                  </a:lnTo>
                  <a:lnTo>
                    <a:pt x="57673" y="121270"/>
                  </a:lnTo>
                  <a:lnTo>
                    <a:pt x="115347" y="127422"/>
                  </a:lnTo>
                  <a:lnTo>
                    <a:pt x="173020" y="133574"/>
                  </a:lnTo>
                  <a:lnTo>
                    <a:pt x="230694" y="139726"/>
                  </a:lnTo>
                  <a:lnTo>
                    <a:pt x="288367" y="145879"/>
                  </a:lnTo>
                  <a:lnTo>
                    <a:pt x="346041" y="152031"/>
                  </a:lnTo>
                  <a:lnTo>
                    <a:pt x="403715" y="158183"/>
                  </a:lnTo>
                  <a:lnTo>
                    <a:pt x="461388" y="164335"/>
                  </a:lnTo>
                  <a:lnTo>
                    <a:pt x="519062" y="170488"/>
                  </a:lnTo>
                  <a:lnTo>
                    <a:pt x="576735" y="176640"/>
                  </a:lnTo>
                  <a:lnTo>
                    <a:pt x="634409" y="182792"/>
                  </a:lnTo>
                  <a:lnTo>
                    <a:pt x="692083" y="188945"/>
                  </a:lnTo>
                  <a:lnTo>
                    <a:pt x="749756" y="195097"/>
                  </a:lnTo>
                  <a:lnTo>
                    <a:pt x="807430" y="201249"/>
                  </a:lnTo>
                  <a:lnTo>
                    <a:pt x="865103" y="207401"/>
                  </a:lnTo>
                  <a:lnTo>
                    <a:pt x="922777" y="213554"/>
                  </a:lnTo>
                  <a:lnTo>
                    <a:pt x="980451" y="219706"/>
                  </a:lnTo>
                  <a:lnTo>
                    <a:pt x="1038124" y="225858"/>
                  </a:lnTo>
                  <a:lnTo>
                    <a:pt x="1095798" y="232011"/>
                  </a:lnTo>
                  <a:lnTo>
                    <a:pt x="1153471" y="238163"/>
                  </a:lnTo>
                  <a:lnTo>
                    <a:pt x="1211145" y="244315"/>
                  </a:lnTo>
                  <a:lnTo>
                    <a:pt x="1268818" y="250467"/>
                  </a:lnTo>
                  <a:lnTo>
                    <a:pt x="1326492" y="256620"/>
                  </a:lnTo>
                  <a:lnTo>
                    <a:pt x="1384166" y="262772"/>
                  </a:lnTo>
                  <a:lnTo>
                    <a:pt x="1441839" y="268924"/>
                  </a:lnTo>
                  <a:lnTo>
                    <a:pt x="1499513" y="275076"/>
                  </a:lnTo>
                  <a:lnTo>
                    <a:pt x="1557186" y="281229"/>
                  </a:lnTo>
                  <a:lnTo>
                    <a:pt x="1614860" y="287381"/>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28" name="pg28"/>
            <p:cNvSpPr/>
            <p:nvPr/>
          </p:nvSpPr>
          <p:spPr>
            <a:xfrm>
              <a:off x="720636" y="3004455"/>
              <a:ext cx="1656212" cy="406532"/>
            </a:xfrm>
            <a:custGeom>
              <a:avLst/>
              <a:pathLst>
                <a:path w="1656212" h="406532">
                  <a:moveTo>
                    <a:pt x="1656212" y="406532"/>
                  </a:moveTo>
                  <a:lnTo>
                    <a:pt x="1599931" y="392514"/>
                  </a:lnTo>
                  <a:lnTo>
                    <a:pt x="1543650" y="378496"/>
                  </a:lnTo>
                  <a:lnTo>
                    <a:pt x="1487368" y="364477"/>
                  </a:lnTo>
                  <a:lnTo>
                    <a:pt x="1431087" y="350459"/>
                  </a:lnTo>
                  <a:lnTo>
                    <a:pt x="1374806" y="336440"/>
                  </a:lnTo>
                  <a:lnTo>
                    <a:pt x="1318525" y="322422"/>
                  </a:lnTo>
                  <a:lnTo>
                    <a:pt x="1262243" y="308404"/>
                  </a:lnTo>
                  <a:lnTo>
                    <a:pt x="1205962" y="294385"/>
                  </a:lnTo>
                  <a:lnTo>
                    <a:pt x="1149681" y="280367"/>
                  </a:lnTo>
                  <a:lnTo>
                    <a:pt x="1093400" y="266349"/>
                  </a:lnTo>
                  <a:lnTo>
                    <a:pt x="1037118" y="252330"/>
                  </a:lnTo>
                  <a:lnTo>
                    <a:pt x="980837" y="238312"/>
                  </a:lnTo>
                  <a:lnTo>
                    <a:pt x="924556" y="224293"/>
                  </a:lnTo>
                  <a:lnTo>
                    <a:pt x="868275" y="210275"/>
                  </a:lnTo>
                  <a:lnTo>
                    <a:pt x="811993" y="196257"/>
                  </a:lnTo>
                  <a:lnTo>
                    <a:pt x="755712" y="182238"/>
                  </a:lnTo>
                  <a:lnTo>
                    <a:pt x="699431" y="168220"/>
                  </a:lnTo>
                  <a:lnTo>
                    <a:pt x="643150" y="154202"/>
                  </a:lnTo>
                  <a:lnTo>
                    <a:pt x="586869" y="140183"/>
                  </a:lnTo>
                  <a:lnTo>
                    <a:pt x="530587" y="126165"/>
                  </a:lnTo>
                  <a:lnTo>
                    <a:pt x="474306" y="112146"/>
                  </a:lnTo>
                  <a:lnTo>
                    <a:pt x="418025" y="98128"/>
                  </a:lnTo>
                  <a:lnTo>
                    <a:pt x="361744" y="84110"/>
                  </a:lnTo>
                  <a:lnTo>
                    <a:pt x="305462" y="70091"/>
                  </a:lnTo>
                  <a:lnTo>
                    <a:pt x="249181" y="56073"/>
                  </a:lnTo>
                  <a:lnTo>
                    <a:pt x="192900" y="42055"/>
                  </a:lnTo>
                  <a:lnTo>
                    <a:pt x="136619" y="28036"/>
                  </a:lnTo>
                  <a:lnTo>
                    <a:pt x="80337" y="14018"/>
                  </a:lnTo>
                  <a:lnTo>
                    <a:pt x="24056" y="0"/>
                  </a:lnTo>
                  <a:lnTo>
                    <a:pt x="11057" y="56292"/>
                  </a:lnTo>
                  <a:lnTo>
                    <a:pt x="0" y="112998"/>
                  </a:lnTo>
                  <a:lnTo>
                    <a:pt x="57110" y="123120"/>
                  </a:lnTo>
                  <a:lnTo>
                    <a:pt x="114221" y="133242"/>
                  </a:lnTo>
                  <a:lnTo>
                    <a:pt x="171332" y="143364"/>
                  </a:lnTo>
                  <a:lnTo>
                    <a:pt x="228443" y="153486"/>
                  </a:lnTo>
                  <a:lnTo>
                    <a:pt x="285553" y="163608"/>
                  </a:lnTo>
                  <a:lnTo>
                    <a:pt x="342664" y="173730"/>
                  </a:lnTo>
                  <a:lnTo>
                    <a:pt x="399775" y="183851"/>
                  </a:lnTo>
                  <a:lnTo>
                    <a:pt x="456886" y="193973"/>
                  </a:lnTo>
                  <a:lnTo>
                    <a:pt x="513997" y="204095"/>
                  </a:lnTo>
                  <a:lnTo>
                    <a:pt x="571107" y="214217"/>
                  </a:lnTo>
                  <a:lnTo>
                    <a:pt x="628218" y="224339"/>
                  </a:lnTo>
                  <a:lnTo>
                    <a:pt x="685329" y="234461"/>
                  </a:lnTo>
                  <a:lnTo>
                    <a:pt x="742440" y="244583"/>
                  </a:lnTo>
                  <a:lnTo>
                    <a:pt x="799550" y="254704"/>
                  </a:lnTo>
                  <a:lnTo>
                    <a:pt x="856661" y="264826"/>
                  </a:lnTo>
                  <a:lnTo>
                    <a:pt x="913772" y="274948"/>
                  </a:lnTo>
                  <a:lnTo>
                    <a:pt x="970883" y="285070"/>
                  </a:lnTo>
                  <a:lnTo>
                    <a:pt x="1027994" y="295192"/>
                  </a:lnTo>
                  <a:lnTo>
                    <a:pt x="1085104" y="305314"/>
                  </a:lnTo>
                  <a:lnTo>
                    <a:pt x="1142215" y="315436"/>
                  </a:lnTo>
                  <a:lnTo>
                    <a:pt x="1199326" y="325557"/>
                  </a:lnTo>
                  <a:lnTo>
                    <a:pt x="1256437" y="335679"/>
                  </a:lnTo>
                  <a:lnTo>
                    <a:pt x="1313548" y="345801"/>
                  </a:lnTo>
                  <a:lnTo>
                    <a:pt x="1370658" y="355923"/>
                  </a:lnTo>
                  <a:lnTo>
                    <a:pt x="1427769" y="366045"/>
                  </a:lnTo>
                  <a:lnTo>
                    <a:pt x="1484880" y="376167"/>
                  </a:lnTo>
                  <a:lnTo>
                    <a:pt x="1541991" y="386289"/>
                  </a:lnTo>
                  <a:lnTo>
                    <a:pt x="1599101" y="396410"/>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29" name="pg29"/>
            <p:cNvSpPr/>
            <p:nvPr/>
          </p:nvSpPr>
          <p:spPr>
            <a:xfrm>
              <a:off x="744693" y="2898608"/>
              <a:ext cx="1632156" cy="512380"/>
            </a:xfrm>
            <a:custGeom>
              <a:avLst/>
              <a:pathLst>
                <a:path w="1632156" h="512380">
                  <a:moveTo>
                    <a:pt x="1632156" y="512380"/>
                  </a:moveTo>
                  <a:lnTo>
                    <a:pt x="1576911" y="494712"/>
                  </a:lnTo>
                  <a:lnTo>
                    <a:pt x="1521667" y="477043"/>
                  </a:lnTo>
                  <a:lnTo>
                    <a:pt x="1466423" y="459375"/>
                  </a:lnTo>
                  <a:lnTo>
                    <a:pt x="1411179" y="441707"/>
                  </a:lnTo>
                  <a:lnTo>
                    <a:pt x="1355935" y="424039"/>
                  </a:lnTo>
                  <a:lnTo>
                    <a:pt x="1300690" y="406370"/>
                  </a:lnTo>
                  <a:lnTo>
                    <a:pt x="1245446" y="388702"/>
                  </a:lnTo>
                  <a:lnTo>
                    <a:pt x="1190202" y="371034"/>
                  </a:lnTo>
                  <a:lnTo>
                    <a:pt x="1134958" y="353365"/>
                  </a:lnTo>
                  <a:lnTo>
                    <a:pt x="1079713" y="335697"/>
                  </a:lnTo>
                  <a:lnTo>
                    <a:pt x="1024469" y="318029"/>
                  </a:lnTo>
                  <a:lnTo>
                    <a:pt x="969225" y="300360"/>
                  </a:lnTo>
                  <a:lnTo>
                    <a:pt x="913981" y="282692"/>
                  </a:lnTo>
                  <a:lnTo>
                    <a:pt x="858736" y="265024"/>
                  </a:lnTo>
                  <a:lnTo>
                    <a:pt x="803492" y="247356"/>
                  </a:lnTo>
                  <a:lnTo>
                    <a:pt x="748248" y="229687"/>
                  </a:lnTo>
                  <a:lnTo>
                    <a:pt x="693004" y="212019"/>
                  </a:lnTo>
                  <a:lnTo>
                    <a:pt x="637760" y="194351"/>
                  </a:lnTo>
                  <a:lnTo>
                    <a:pt x="582515" y="176682"/>
                  </a:lnTo>
                  <a:lnTo>
                    <a:pt x="527271" y="159014"/>
                  </a:lnTo>
                  <a:lnTo>
                    <a:pt x="472027" y="141346"/>
                  </a:lnTo>
                  <a:lnTo>
                    <a:pt x="416783" y="123678"/>
                  </a:lnTo>
                  <a:lnTo>
                    <a:pt x="361538" y="106009"/>
                  </a:lnTo>
                  <a:lnTo>
                    <a:pt x="306294" y="88341"/>
                  </a:lnTo>
                  <a:lnTo>
                    <a:pt x="251050" y="70673"/>
                  </a:lnTo>
                  <a:lnTo>
                    <a:pt x="195806" y="53004"/>
                  </a:lnTo>
                  <a:lnTo>
                    <a:pt x="140561" y="35336"/>
                  </a:lnTo>
                  <a:lnTo>
                    <a:pt x="85317" y="17668"/>
                  </a:lnTo>
                  <a:lnTo>
                    <a:pt x="30073" y="0"/>
                  </a:lnTo>
                  <a:lnTo>
                    <a:pt x="0" y="105847"/>
                  </a:lnTo>
                  <a:lnTo>
                    <a:pt x="56281" y="119866"/>
                  </a:lnTo>
                  <a:lnTo>
                    <a:pt x="112562" y="133884"/>
                  </a:lnTo>
                  <a:lnTo>
                    <a:pt x="168843" y="147902"/>
                  </a:lnTo>
                  <a:lnTo>
                    <a:pt x="225124" y="161921"/>
                  </a:lnTo>
                  <a:lnTo>
                    <a:pt x="281406" y="175939"/>
                  </a:lnTo>
                  <a:lnTo>
                    <a:pt x="337687" y="189957"/>
                  </a:lnTo>
                  <a:lnTo>
                    <a:pt x="393968" y="203976"/>
                  </a:lnTo>
                  <a:lnTo>
                    <a:pt x="450249" y="217994"/>
                  </a:lnTo>
                  <a:lnTo>
                    <a:pt x="506531" y="232013"/>
                  </a:lnTo>
                  <a:lnTo>
                    <a:pt x="562812" y="246031"/>
                  </a:lnTo>
                  <a:lnTo>
                    <a:pt x="619093" y="260049"/>
                  </a:lnTo>
                  <a:lnTo>
                    <a:pt x="675374" y="274068"/>
                  </a:lnTo>
                  <a:lnTo>
                    <a:pt x="731656" y="288086"/>
                  </a:lnTo>
                  <a:lnTo>
                    <a:pt x="787937" y="302104"/>
                  </a:lnTo>
                  <a:lnTo>
                    <a:pt x="844218" y="316123"/>
                  </a:lnTo>
                  <a:lnTo>
                    <a:pt x="900499" y="330141"/>
                  </a:lnTo>
                  <a:lnTo>
                    <a:pt x="956781" y="344160"/>
                  </a:lnTo>
                  <a:lnTo>
                    <a:pt x="1013062" y="358178"/>
                  </a:lnTo>
                  <a:lnTo>
                    <a:pt x="1069343" y="372196"/>
                  </a:lnTo>
                  <a:lnTo>
                    <a:pt x="1125624" y="386215"/>
                  </a:lnTo>
                  <a:lnTo>
                    <a:pt x="1181906" y="400233"/>
                  </a:lnTo>
                  <a:lnTo>
                    <a:pt x="1238187" y="414251"/>
                  </a:lnTo>
                  <a:lnTo>
                    <a:pt x="1294468" y="428270"/>
                  </a:lnTo>
                  <a:lnTo>
                    <a:pt x="1350749" y="442288"/>
                  </a:lnTo>
                  <a:lnTo>
                    <a:pt x="1407031" y="456307"/>
                  </a:lnTo>
                  <a:lnTo>
                    <a:pt x="1463312" y="470325"/>
                  </a:lnTo>
                  <a:lnTo>
                    <a:pt x="1519593" y="484343"/>
                  </a:lnTo>
                  <a:lnTo>
                    <a:pt x="1575874" y="498362"/>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30" name="pg30"/>
            <p:cNvSpPr/>
            <p:nvPr/>
          </p:nvSpPr>
          <p:spPr>
            <a:xfrm>
              <a:off x="774766" y="2796292"/>
              <a:ext cx="1602082" cy="614696"/>
            </a:xfrm>
            <a:custGeom>
              <a:avLst/>
              <a:pathLst>
                <a:path w="1602082" h="614696">
                  <a:moveTo>
                    <a:pt x="1602082" y="614696"/>
                  </a:moveTo>
                  <a:lnTo>
                    <a:pt x="1548093" y="593499"/>
                  </a:lnTo>
                  <a:lnTo>
                    <a:pt x="1494104" y="572303"/>
                  </a:lnTo>
                  <a:lnTo>
                    <a:pt x="1440115" y="551107"/>
                  </a:lnTo>
                  <a:lnTo>
                    <a:pt x="1386126" y="529910"/>
                  </a:lnTo>
                  <a:lnTo>
                    <a:pt x="1332137" y="508714"/>
                  </a:lnTo>
                  <a:lnTo>
                    <a:pt x="1278149" y="487517"/>
                  </a:lnTo>
                  <a:lnTo>
                    <a:pt x="1224160" y="466321"/>
                  </a:lnTo>
                  <a:lnTo>
                    <a:pt x="1170171" y="445124"/>
                  </a:lnTo>
                  <a:lnTo>
                    <a:pt x="1116182" y="423928"/>
                  </a:lnTo>
                  <a:lnTo>
                    <a:pt x="1062193" y="402732"/>
                  </a:lnTo>
                  <a:lnTo>
                    <a:pt x="1008204" y="381535"/>
                  </a:lnTo>
                  <a:lnTo>
                    <a:pt x="954215" y="360339"/>
                  </a:lnTo>
                  <a:lnTo>
                    <a:pt x="900226" y="339142"/>
                  </a:lnTo>
                  <a:lnTo>
                    <a:pt x="846237" y="317946"/>
                  </a:lnTo>
                  <a:lnTo>
                    <a:pt x="792248" y="296749"/>
                  </a:lnTo>
                  <a:lnTo>
                    <a:pt x="738259" y="275553"/>
                  </a:lnTo>
                  <a:lnTo>
                    <a:pt x="684270" y="254357"/>
                  </a:lnTo>
                  <a:lnTo>
                    <a:pt x="630281" y="233160"/>
                  </a:lnTo>
                  <a:lnTo>
                    <a:pt x="576292" y="211964"/>
                  </a:lnTo>
                  <a:lnTo>
                    <a:pt x="522303" y="190767"/>
                  </a:lnTo>
                  <a:lnTo>
                    <a:pt x="468315" y="169571"/>
                  </a:lnTo>
                  <a:lnTo>
                    <a:pt x="414326" y="148374"/>
                  </a:lnTo>
                  <a:lnTo>
                    <a:pt x="360337" y="127178"/>
                  </a:lnTo>
                  <a:lnTo>
                    <a:pt x="306348" y="105982"/>
                  </a:lnTo>
                  <a:lnTo>
                    <a:pt x="252359" y="84785"/>
                  </a:lnTo>
                  <a:lnTo>
                    <a:pt x="198370" y="63589"/>
                  </a:lnTo>
                  <a:lnTo>
                    <a:pt x="144381" y="42392"/>
                  </a:lnTo>
                  <a:lnTo>
                    <a:pt x="90392" y="21196"/>
                  </a:lnTo>
                  <a:lnTo>
                    <a:pt x="36403" y="0"/>
                  </a:lnTo>
                  <a:lnTo>
                    <a:pt x="0" y="102315"/>
                  </a:lnTo>
                  <a:lnTo>
                    <a:pt x="55244" y="119984"/>
                  </a:lnTo>
                  <a:lnTo>
                    <a:pt x="110488" y="137652"/>
                  </a:lnTo>
                  <a:lnTo>
                    <a:pt x="165732" y="155320"/>
                  </a:lnTo>
                  <a:lnTo>
                    <a:pt x="220976" y="172989"/>
                  </a:lnTo>
                  <a:lnTo>
                    <a:pt x="276221" y="190657"/>
                  </a:lnTo>
                  <a:lnTo>
                    <a:pt x="331465" y="208325"/>
                  </a:lnTo>
                  <a:lnTo>
                    <a:pt x="386709" y="225993"/>
                  </a:lnTo>
                  <a:lnTo>
                    <a:pt x="441953" y="243662"/>
                  </a:lnTo>
                  <a:lnTo>
                    <a:pt x="497198" y="261330"/>
                  </a:lnTo>
                  <a:lnTo>
                    <a:pt x="552442" y="278998"/>
                  </a:lnTo>
                  <a:lnTo>
                    <a:pt x="607686" y="296667"/>
                  </a:lnTo>
                  <a:lnTo>
                    <a:pt x="662930" y="314335"/>
                  </a:lnTo>
                  <a:lnTo>
                    <a:pt x="718174" y="332003"/>
                  </a:lnTo>
                  <a:lnTo>
                    <a:pt x="773419" y="349671"/>
                  </a:lnTo>
                  <a:lnTo>
                    <a:pt x="828663" y="367340"/>
                  </a:lnTo>
                  <a:lnTo>
                    <a:pt x="883907" y="385008"/>
                  </a:lnTo>
                  <a:lnTo>
                    <a:pt x="939151" y="402676"/>
                  </a:lnTo>
                  <a:lnTo>
                    <a:pt x="994396" y="420345"/>
                  </a:lnTo>
                  <a:lnTo>
                    <a:pt x="1049640" y="438013"/>
                  </a:lnTo>
                  <a:lnTo>
                    <a:pt x="1104884" y="455681"/>
                  </a:lnTo>
                  <a:lnTo>
                    <a:pt x="1160128" y="473350"/>
                  </a:lnTo>
                  <a:lnTo>
                    <a:pt x="1215373" y="491018"/>
                  </a:lnTo>
                  <a:lnTo>
                    <a:pt x="1270617" y="508686"/>
                  </a:lnTo>
                  <a:lnTo>
                    <a:pt x="1325861" y="526354"/>
                  </a:lnTo>
                  <a:lnTo>
                    <a:pt x="1381105" y="544023"/>
                  </a:lnTo>
                  <a:lnTo>
                    <a:pt x="1436349" y="561691"/>
                  </a:lnTo>
                  <a:lnTo>
                    <a:pt x="1491594" y="579359"/>
                  </a:lnTo>
                  <a:lnTo>
                    <a:pt x="1546838" y="597028"/>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31" name="pg31"/>
            <p:cNvSpPr/>
            <p:nvPr/>
          </p:nvSpPr>
          <p:spPr>
            <a:xfrm>
              <a:off x="811170" y="2700303"/>
              <a:ext cx="1565679" cy="710685"/>
            </a:xfrm>
            <a:custGeom>
              <a:avLst/>
              <a:pathLst>
                <a:path w="1565679" h="710685">
                  <a:moveTo>
                    <a:pt x="1565679" y="710685"/>
                  </a:moveTo>
                  <a:lnTo>
                    <a:pt x="1513109" y="686178"/>
                  </a:lnTo>
                  <a:lnTo>
                    <a:pt x="1460540" y="661672"/>
                  </a:lnTo>
                  <a:lnTo>
                    <a:pt x="1407971" y="637166"/>
                  </a:lnTo>
                  <a:lnTo>
                    <a:pt x="1355401" y="612659"/>
                  </a:lnTo>
                  <a:lnTo>
                    <a:pt x="1302832" y="588153"/>
                  </a:lnTo>
                  <a:lnTo>
                    <a:pt x="1250263" y="563646"/>
                  </a:lnTo>
                  <a:lnTo>
                    <a:pt x="1197694" y="539140"/>
                  </a:lnTo>
                  <a:lnTo>
                    <a:pt x="1145124" y="514634"/>
                  </a:lnTo>
                  <a:lnTo>
                    <a:pt x="1092555" y="490127"/>
                  </a:lnTo>
                  <a:lnTo>
                    <a:pt x="1039986" y="465621"/>
                  </a:lnTo>
                  <a:lnTo>
                    <a:pt x="987416" y="441114"/>
                  </a:lnTo>
                  <a:lnTo>
                    <a:pt x="934847" y="416608"/>
                  </a:lnTo>
                  <a:lnTo>
                    <a:pt x="882278" y="392102"/>
                  </a:lnTo>
                  <a:lnTo>
                    <a:pt x="829708" y="367595"/>
                  </a:lnTo>
                  <a:lnTo>
                    <a:pt x="777139" y="343089"/>
                  </a:lnTo>
                  <a:lnTo>
                    <a:pt x="724570" y="318583"/>
                  </a:lnTo>
                  <a:lnTo>
                    <a:pt x="672001" y="294076"/>
                  </a:lnTo>
                  <a:lnTo>
                    <a:pt x="619431" y="269570"/>
                  </a:lnTo>
                  <a:lnTo>
                    <a:pt x="566862" y="245063"/>
                  </a:lnTo>
                  <a:lnTo>
                    <a:pt x="514293" y="220557"/>
                  </a:lnTo>
                  <a:lnTo>
                    <a:pt x="461723" y="196051"/>
                  </a:lnTo>
                  <a:lnTo>
                    <a:pt x="409154" y="171544"/>
                  </a:lnTo>
                  <a:lnTo>
                    <a:pt x="356585" y="147038"/>
                  </a:lnTo>
                  <a:lnTo>
                    <a:pt x="304016" y="122531"/>
                  </a:lnTo>
                  <a:lnTo>
                    <a:pt x="251446" y="98025"/>
                  </a:lnTo>
                  <a:lnTo>
                    <a:pt x="198877" y="73519"/>
                  </a:lnTo>
                  <a:lnTo>
                    <a:pt x="146308" y="49012"/>
                  </a:lnTo>
                  <a:lnTo>
                    <a:pt x="93738" y="24506"/>
                  </a:lnTo>
                  <a:lnTo>
                    <a:pt x="41169" y="0"/>
                  </a:lnTo>
                  <a:lnTo>
                    <a:pt x="0" y="95988"/>
                  </a:lnTo>
                  <a:lnTo>
                    <a:pt x="53988" y="117185"/>
                  </a:lnTo>
                  <a:lnTo>
                    <a:pt x="107977" y="138381"/>
                  </a:lnTo>
                  <a:lnTo>
                    <a:pt x="161966" y="159578"/>
                  </a:lnTo>
                  <a:lnTo>
                    <a:pt x="215955" y="180774"/>
                  </a:lnTo>
                  <a:lnTo>
                    <a:pt x="269944" y="201970"/>
                  </a:lnTo>
                  <a:lnTo>
                    <a:pt x="323933" y="223167"/>
                  </a:lnTo>
                  <a:lnTo>
                    <a:pt x="377922" y="244363"/>
                  </a:lnTo>
                  <a:lnTo>
                    <a:pt x="431911" y="265560"/>
                  </a:lnTo>
                  <a:lnTo>
                    <a:pt x="485900" y="286756"/>
                  </a:lnTo>
                  <a:lnTo>
                    <a:pt x="539889" y="307953"/>
                  </a:lnTo>
                  <a:lnTo>
                    <a:pt x="593878" y="329149"/>
                  </a:lnTo>
                  <a:lnTo>
                    <a:pt x="647867" y="350345"/>
                  </a:lnTo>
                  <a:lnTo>
                    <a:pt x="701856" y="371542"/>
                  </a:lnTo>
                  <a:lnTo>
                    <a:pt x="755845" y="392738"/>
                  </a:lnTo>
                  <a:lnTo>
                    <a:pt x="809833" y="413935"/>
                  </a:lnTo>
                  <a:lnTo>
                    <a:pt x="863822" y="435131"/>
                  </a:lnTo>
                  <a:lnTo>
                    <a:pt x="917811" y="456328"/>
                  </a:lnTo>
                  <a:lnTo>
                    <a:pt x="971800" y="477524"/>
                  </a:lnTo>
                  <a:lnTo>
                    <a:pt x="1025789" y="498720"/>
                  </a:lnTo>
                  <a:lnTo>
                    <a:pt x="1079778" y="519917"/>
                  </a:lnTo>
                  <a:lnTo>
                    <a:pt x="1133767" y="541113"/>
                  </a:lnTo>
                  <a:lnTo>
                    <a:pt x="1187756" y="562310"/>
                  </a:lnTo>
                  <a:lnTo>
                    <a:pt x="1241745" y="583506"/>
                  </a:lnTo>
                  <a:lnTo>
                    <a:pt x="1295734" y="604703"/>
                  </a:lnTo>
                  <a:lnTo>
                    <a:pt x="1349723" y="625899"/>
                  </a:lnTo>
                  <a:lnTo>
                    <a:pt x="1403712" y="647095"/>
                  </a:lnTo>
                  <a:lnTo>
                    <a:pt x="1457701" y="668292"/>
                  </a:lnTo>
                  <a:lnTo>
                    <a:pt x="1511690" y="689488"/>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32" name="pg32"/>
            <p:cNvSpPr/>
            <p:nvPr/>
          </p:nvSpPr>
          <p:spPr>
            <a:xfrm>
              <a:off x="852339" y="2611870"/>
              <a:ext cx="1524509" cy="799118"/>
            </a:xfrm>
            <a:custGeom>
              <a:avLst/>
              <a:pathLst>
                <a:path w="1524509" h="799118">
                  <a:moveTo>
                    <a:pt x="1524509" y="799118"/>
                  </a:moveTo>
                  <a:lnTo>
                    <a:pt x="1473472" y="771562"/>
                  </a:lnTo>
                  <a:lnTo>
                    <a:pt x="1422435" y="744006"/>
                  </a:lnTo>
                  <a:lnTo>
                    <a:pt x="1371398" y="716450"/>
                  </a:lnTo>
                  <a:lnTo>
                    <a:pt x="1320361" y="688895"/>
                  </a:lnTo>
                  <a:lnTo>
                    <a:pt x="1269324" y="661339"/>
                  </a:lnTo>
                  <a:lnTo>
                    <a:pt x="1218287" y="633783"/>
                  </a:lnTo>
                  <a:lnTo>
                    <a:pt x="1167250" y="606227"/>
                  </a:lnTo>
                  <a:lnTo>
                    <a:pt x="1116213" y="578671"/>
                  </a:lnTo>
                  <a:lnTo>
                    <a:pt x="1065176" y="551116"/>
                  </a:lnTo>
                  <a:lnTo>
                    <a:pt x="1014139" y="523560"/>
                  </a:lnTo>
                  <a:lnTo>
                    <a:pt x="963102" y="496004"/>
                  </a:lnTo>
                  <a:lnTo>
                    <a:pt x="912065" y="468448"/>
                  </a:lnTo>
                  <a:lnTo>
                    <a:pt x="861029" y="440892"/>
                  </a:lnTo>
                  <a:lnTo>
                    <a:pt x="809992" y="413337"/>
                  </a:lnTo>
                  <a:lnTo>
                    <a:pt x="758955" y="385781"/>
                  </a:lnTo>
                  <a:lnTo>
                    <a:pt x="707918" y="358225"/>
                  </a:lnTo>
                  <a:lnTo>
                    <a:pt x="656881" y="330669"/>
                  </a:lnTo>
                  <a:lnTo>
                    <a:pt x="605844" y="303113"/>
                  </a:lnTo>
                  <a:lnTo>
                    <a:pt x="554807" y="275558"/>
                  </a:lnTo>
                  <a:lnTo>
                    <a:pt x="503770" y="248002"/>
                  </a:lnTo>
                  <a:lnTo>
                    <a:pt x="452733" y="220446"/>
                  </a:lnTo>
                  <a:lnTo>
                    <a:pt x="401696" y="192890"/>
                  </a:lnTo>
                  <a:lnTo>
                    <a:pt x="350659" y="165334"/>
                  </a:lnTo>
                  <a:lnTo>
                    <a:pt x="299622" y="137779"/>
                  </a:lnTo>
                  <a:lnTo>
                    <a:pt x="248585" y="110223"/>
                  </a:lnTo>
                  <a:lnTo>
                    <a:pt x="197548" y="82667"/>
                  </a:lnTo>
                  <a:lnTo>
                    <a:pt x="146511" y="55111"/>
                  </a:lnTo>
                  <a:lnTo>
                    <a:pt x="95474" y="27555"/>
                  </a:lnTo>
                  <a:lnTo>
                    <a:pt x="44437" y="0"/>
                  </a:lnTo>
                  <a:lnTo>
                    <a:pt x="0" y="88433"/>
                  </a:lnTo>
                  <a:lnTo>
                    <a:pt x="52569" y="112939"/>
                  </a:lnTo>
                  <a:lnTo>
                    <a:pt x="105138" y="137445"/>
                  </a:lnTo>
                  <a:lnTo>
                    <a:pt x="157707" y="161952"/>
                  </a:lnTo>
                  <a:lnTo>
                    <a:pt x="210277" y="186458"/>
                  </a:lnTo>
                  <a:lnTo>
                    <a:pt x="262846" y="210964"/>
                  </a:lnTo>
                  <a:lnTo>
                    <a:pt x="315415" y="235471"/>
                  </a:lnTo>
                  <a:lnTo>
                    <a:pt x="367985" y="259977"/>
                  </a:lnTo>
                  <a:lnTo>
                    <a:pt x="420554" y="284484"/>
                  </a:lnTo>
                  <a:lnTo>
                    <a:pt x="473123" y="308990"/>
                  </a:lnTo>
                  <a:lnTo>
                    <a:pt x="525692" y="333496"/>
                  </a:lnTo>
                  <a:lnTo>
                    <a:pt x="578262" y="358003"/>
                  </a:lnTo>
                  <a:lnTo>
                    <a:pt x="630831" y="382509"/>
                  </a:lnTo>
                  <a:lnTo>
                    <a:pt x="683400" y="407016"/>
                  </a:lnTo>
                  <a:lnTo>
                    <a:pt x="735970" y="431522"/>
                  </a:lnTo>
                  <a:lnTo>
                    <a:pt x="788539" y="456028"/>
                  </a:lnTo>
                  <a:lnTo>
                    <a:pt x="841108" y="480535"/>
                  </a:lnTo>
                  <a:lnTo>
                    <a:pt x="893677" y="505041"/>
                  </a:lnTo>
                  <a:lnTo>
                    <a:pt x="946247" y="529548"/>
                  </a:lnTo>
                  <a:lnTo>
                    <a:pt x="998816" y="554054"/>
                  </a:lnTo>
                  <a:lnTo>
                    <a:pt x="1051385" y="578560"/>
                  </a:lnTo>
                  <a:lnTo>
                    <a:pt x="1103955" y="603067"/>
                  </a:lnTo>
                  <a:lnTo>
                    <a:pt x="1156524" y="627573"/>
                  </a:lnTo>
                  <a:lnTo>
                    <a:pt x="1209093" y="652079"/>
                  </a:lnTo>
                  <a:lnTo>
                    <a:pt x="1261663" y="676586"/>
                  </a:lnTo>
                  <a:lnTo>
                    <a:pt x="1314232" y="701092"/>
                  </a:lnTo>
                  <a:lnTo>
                    <a:pt x="1366801" y="725599"/>
                  </a:lnTo>
                  <a:lnTo>
                    <a:pt x="1419370" y="750105"/>
                  </a:lnTo>
                  <a:lnTo>
                    <a:pt x="1471940" y="774611"/>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33" name="pg33"/>
            <p:cNvSpPr/>
            <p:nvPr/>
          </p:nvSpPr>
          <p:spPr>
            <a:xfrm>
              <a:off x="896777" y="2527184"/>
              <a:ext cx="1480071" cy="883804"/>
            </a:xfrm>
            <a:custGeom>
              <a:avLst/>
              <a:pathLst>
                <a:path w="1480071" h="883804">
                  <a:moveTo>
                    <a:pt x="1480071" y="883804"/>
                  </a:moveTo>
                  <a:lnTo>
                    <a:pt x="1430723" y="853328"/>
                  </a:lnTo>
                  <a:lnTo>
                    <a:pt x="1381374" y="822852"/>
                  </a:lnTo>
                  <a:lnTo>
                    <a:pt x="1332025" y="792376"/>
                  </a:lnTo>
                  <a:lnTo>
                    <a:pt x="1282676" y="761900"/>
                  </a:lnTo>
                  <a:lnTo>
                    <a:pt x="1233327" y="731424"/>
                  </a:lnTo>
                  <a:lnTo>
                    <a:pt x="1183978" y="700948"/>
                  </a:lnTo>
                  <a:lnTo>
                    <a:pt x="1134630" y="670472"/>
                  </a:lnTo>
                  <a:lnTo>
                    <a:pt x="1085281" y="639996"/>
                  </a:lnTo>
                  <a:lnTo>
                    <a:pt x="1035932" y="609520"/>
                  </a:lnTo>
                  <a:lnTo>
                    <a:pt x="986583" y="579044"/>
                  </a:lnTo>
                  <a:lnTo>
                    <a:pt x="937234" y="548568"/>
                  </a:lnTo>
                  <a:lnTo>
                    <a:pt x="887885" y="518092"/>
                  </a:lnTo>
                  <a:lnTo>
                    <a:pt x="838537" y="487616"/>
                  </a:lnTo>
                  <a:lnTo>
                    <a:pt x="789188" y="457140"/>
                  </a:lnTo>
                  <a:lnTo>
                    <a:pt x="739839" y="426664"/>
                  </a:lnTo>
                  <a:lnTo>
                    <a:pt x="690490" y="396188"/>
                  </a:lnTo>
                  <a:lnTo>
                    <a:pt x="641141" y="365712"/>
                  </a:lnTo>
                  <a:lnTo>
                    <a:pt x="591792" y="335236"/>
                  </a:lnTo>
                  <a:lnTo>
                    <a:pt x="542444" y="304760"/>
                  </a:lnTo>
                  <a:lnTo>
                    <a:pt x="493095" y="274284"/>
                  </a:lnTo>
                  <a:lnTo>
                    <a:pt x="443746" y="243808"/>
                  </a:lnTo>
                  <a:lnTo>
                    <a:pt x="394397" y="213332"/>
                  </a:lnTo>
                  <a:lnTo>
                    <a:pt x="345048" y="182856"/>
                  </a:lnTo>
                  <a:lnTo>
                    <a:pt x="295700" y="152380"/>
                  </a:lnTo>
                  <a:lnTo>
                    <a:pt x="246351" y="121904"/>
                  </a:lnTo>
                  <a:lnTo>
                    <a:pt x="197002" y="91428"/>
                  </a:lnTo>
                  <a:lnTo>
                    <a:pt x="147653" y="60952"/>
                  </a:lnTo>
                  <a:lnTo>
                    <a:pt x="98304" y="30476"/>
                  </a:lnTo>
                  <a:lnTo>
                    <a:pt x="48955" y="0"/>
                  </a:lnTo>
                  <a:lnTo>
                    <a:pt x="0" y="84685"/>
                  </a:lnTo>
                  <a:lnTo>
                    <a:pt x="51036" y="112241"/>
                  </a:lnTo>
                  <a:lnTo>
                    <a:pt x="102073" y="139797"/>
                  </a:lnTo>
                  <a:lnTo>
                    <a:pt x="153110" y="167353"/>
                  </a:lnTo>
                  <a:lnTo>
                    <a:pt x="204147" y="194909"/>
                  </a:lnTo>
                  <a:lnTo>
                    <a:pt x="255184" y="222464"/>
                  </a:lnTo>
                  <a:lnTo>
                    <a:pt x="306221" y="250020"/>
                  </a:lnTo>
                  <a:lnTo>
                    <a:pt x="357258" y="277576"/>
                  </a:lnTo>
                  <a:lnTo>
                    <a:pt x="408295" y="305132"/>
                  </a:lnTo>
                  <a:lnTo>
                    <a:pt x="459332" y="332688"/>
                  </a:lnTo>
                  <a:lnTo>
                    <a:pt x="510369" y="360243"/>
                  </a:lnTo>
                  <a:lnTo>
                    <a:pt x="561406" y="387799"/>
                  </a:lnTo>
                  <a:lnTo>
                    <a:pt x="612443" y="415355"/>
                  </a:lnTo>
                  <a:lnTo>
                    <a:pt x="663480" y="442911"/>
                  </a:lnTo>
                  <a:lnTo>
                    <a:pt x="714517" y="470467"/>
                  </a:lnTo>
                  <a:lnTo>
                    <a:pt x="765554" y="498022"/>
                  </a:lnTo>
                  <a:lnTo>
                    <a:pt x="816591" y="525578"/>
                  </a:lnTo>
                  <a:lnTo>
                    <a:pt x="867628" y="553134"/>
                  </a:lnTo>
                  <a:lnTo>
                    <a:pt x="918665" y="580690"/>
                  </a:lnTo>
                  <a:lnTo>
                    <a:pt x="969702" y="608246"/>
                  </a:lnTo>
                  <a:lnTo>
                    <a:pt x="1020739" y="635801"/>
                  </a:lnTo>
                  <a:lnTo>
                    <a:pt x="1071776" y="663357"/>
                  </a:lnTo>
                  <a:lnTo>
                    <a:pt x="1122813" y="690913"/>
                  </a:lnTo>
                  <a:lnTo>
                    <a:pt x="1173850" y="718469"/>
                  </a:lnTo>
                  <a:lnTo>
                    <a:pt x="1224887" y="746025"/>
                  </a:lnTo>
                  <a:lnTo>
                    <a:pt x="1275923" y="773580"/>
                  </a:lnTo>
                  <a:lnTo>
                    <a:pt x="1326960" y="801136"/>
                  </a:lnTo>
                  <a:lnTo>
                    <a:pt x="1377997" y="828692"/>
                  </a:lnTo>
                  <a:lnTo>
                    <a:pt x="1429034" y="856248"/>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34" name="pg34"/>
            <p:cNvSpPr/>
            <p:nvPr/>
          </p:nvSpPr>
          <p:spPr>
            <a:xfrm>
              <a:off x="945733" y="1728965"/>
              <a:ext cx="1431115" cy="1682023"/>
            </a:xfrm>
            <a:custGeom>
              <a:avLst/>
              <a:pathLst>
                <a:path w="1431115" h="1682023">
                  <a:moveTo>
                    <a:pt x="1431115" y="1682023"/>
                  </a:moveTo>
                  <a:lnTo>
                    <a:pt x="1431115" y="1624022"/>
                  </a:lnTo>
                  <a:lnTo>
                    <a:pt x="1431115" y="1566021"/>
                  </a:lnTo>
                  <a:lnTo>
                    <a:pt x="1431115" y="1508020"/>
                  </a:lnTo>
                  <a:lnTo>
                    <a:pt x="1431115" y="1450020"/>
                  </a:lnTo>
                  <a:lnTo>
                    <a:pt x="1431115" y="1392019"/>
                  </a:lnTo>
                  <a:lnTo>
                    <a:pt x="1431115" y="1334018"/>
                  </a:lnTo>
                  <a:lnTo>
                    <a:pt x="1431115" y="1276017"/>
                  </a:lnTo>
                  <a:lnTo>
                    <a:pt x="1431115" y="1218016"/>
                  </a:lnTo>
                  <a:lnTo>
                    <a:pt x="1431115" y="1160016"/>
                  </a:lnTo>
                  <a:lnTo>
                    <a:pt x="1431115" y="1102015"/>
                  </a:lnTo>
                  <a:lnTo>
                    <a:pt x="1431115" y="1044014"/>
                  </a:lnTo>
                  <a:lnTo>
                    <a:pt x="1431115" y="986013"/>
                  </a:lnTo>
                  <a:lnTo>
                    <a:pt x="1431115" y="928012"/>
                  </a:lnTo>
                  <a:lnTo>
                    <a:pt x="1431115" y="870012"/>
                  </a:lnTo>
                  <a:lnTo>
                    <a:pt x="1431115" y="812011"/>
                  </a:lnTo>
                  <a:lnTo>
                    <a:pt x="1431115" y="754010"/>
                  </a:lnTo>
                  <a:lnTo>
                    <a:pt x="1431115" y="696009"/>
                  </a:lnTo>
                  <a:lnTo>
                    <a:pt x="1431115" y="638008"/>
                  </a:lnTo>
                  <a:lnTo>
                    <a:pt x="1431115" y="580008"/>
                  </a:lnTo>
                  <a:lnTo>
                    <a:pt x="1431115" y="522007"/>
                  </a:lnTo>
                  <a:lnTo>
                    <a:pt x="1431115" y="464006"/>
                  </a:lnTo>
                  <a:lnTo>
                    <a:pt x="1431115" y="406005"/>
                  </a:lnTo>
                  <a:lnTo>
                    <a:pt x="1431115" y="348004"/>
                  </a:lnTo>
                  <a:lnTo>
                    <a:pt x="1431115" y="290004"/>
                  </a:lnTo>
                  <a:lnTo>
                    <a:pt x="1431115" y="232003"/>
                  </a:lnTo>
                  <a:lnTo>
                    <a:pt x="1431115" y="174002"/>
                  </a:lnTo>
                  <a:lnTo>
                    <a:pt x="1431115" y="116001"/>
                  </a:lnTo>
                  <a:lnTo>
                    <a:pt x="1431115" y="58000"/>
                  </a:lnTo>
                  <a:lnTo>
                    <a:pt x="1431115" y="0"/>
                  </a:lnTo>
                  <a:lnTo>
                    <a:pt x="1374074" y="967"/>
                  </a:lnTo>
                  <a:lnTo>
                    <a:pt x="1317099" y="3868"/>
                  </a:lnTo>
                  <a:lnTo>
                    <a:pt x="1260254" y="8700"/>
                  </a:lnTo>
                  <a:lnTo>
                    <a:pt x="1203606" y="15457"/>
                  </a:lnTo>
                  <a:lnTo>
                    <a:pt x="1147220" y="24131"/>
                  </a:lnTo>
                  <a:lnTo>
                    <a:pt x="1091161" y="34712"/>
                  </a:lnTo>
                  <a:lnTo>
                    <a:pt x="1035492" y="47188"/>
                  </a:lnTo>
                  <a:lnTo>
                    <a:pt x="980279" y="61545"/>
                  </a:lnTo>
                  <a:lnTo>
                    <a:pt x="925584" y="77766"/>
                  </a:lnTo>
                  <a:lnTo>
                    <a:pt x="871471" y="95832"/>
                  </a:lnTo>
                  <a:lnTo>
                    <a:pt x="818001" y="115723"/>
                  </a:lnTo>
                  <a:lnTo>
                    <a:pt x="765237" y="137416"/>
                  </a:lnTo>
                  <a:lnTo>
                    <a:pt x="713239" y="160886"/>
                  </a:lnTo>
                  <a:lnTo>
                    <a:pt x="662067" y="186106"/>
                  </a:lnTo>
                  <a:lnTo>
                    <a:pt x="611779" y="213047"/>
                  </a:lnTo>
                  <a:lnTo>
                    <a:pt x="562434" y="241677"/>
                  </a:lnTo>
                  <a:lnTo>
                    <a:pt x="514089" y="271965"/>
                  </a:lnTo>
                  <a:lnTo>
                    <a:pt x="466798" y="303874"/>
                  </a:lnTo>
                  <a:lnTo>
                    <a:pt x="420616" y="337369"/>
                  </a:lnTo>
                  <a:lnTo>
                    <a:pt x="375597" y="372411"/>
                  </a:lnTo>
                  <a:lnTo>
                    <a:pt x="331792" y="408959"/>
                  </a:lnTo>
                  <a:lnTo>
                    <a:pt x="289252" y="446972"/>
                  </a:lnTo>
                  <a:lnTo>
                    <a:pt x="248026" y="486405"/>
                  </a:lnTo>
                  <a:lnTo>
                    <a:pt x="208160" y="527214"/>
                  </a:lnTo>
                  <a:lnTo>
                    <a:pt x="169701" y="569352"/>
                  </a:lnTo>
                  <a:lnTo>
                    <a:pt x="132694" y="612769"/>
                  </a:lnTo>
                  <a:lnTo>
                    <a:pt x="97180" y="657416"/>
                  </a:lnTo>
                  <a:lnTo>
                    <a:pt x="63200" y="703243"/>
                  </a:lnTo>
                  <a:lnTo>
                    <a:pt x="30794" y="750195"/>
                  </a:lnTo>
                  <a:lnTo>
                    <a:pt x="0" y="798219"/>
                  </a:lnTo>
                  <a:lnTo>
                    <a:pt x="49348" y="828695"/>
                  </a:lnTo>
                  <a:lnTo>
                    <a:pt x="98697" y="859171"/>
                  </a:lnTo>
                  <a:lnTo>
                    <a:pt x="148046" y="889647"/>
                  </a:lnTo>
                  <a:lnTo>
                    <a:pt x="197395" y="920123"/>
                  </a:lnTo>
                  <a:lnTo>
                    <a:pt x="246744" y="950599"/>
                  </a:lnTo>
                  <a:lnTo>
                    <a:pt x="296092" y="981075"/>
                  </a:lnTo>
                  <a:lnTo>
                    <a:pt x="345441" y="1011551"/>
                  </a:lnTo>
                  <a:lnTo>
                    <a:pt x="394790" y="1042027"/>
                  </a:lnTo>
                  <a:lnTo>
                    <a:pt x="444139" y="1072503"/>
                  </a:lnTo>
                  <a:lnTo>
                    <a:pt x="493488" y="1102979"/>
                  </a:lnTo>
                  <a:lnTo>
                    <a:pt x="542837" y="1133455"/>
                  </a:lnTo>
                  <a:lnTo>
                    <a:pt x="592185" y="1163931"/>
                  </a:lnTo>
                  <a:lnTo>
                    <a:pt x="641534" y="1194407"/>
                  </a:lnTo>
                  <a:lnTo>
                    <a:pt x="690883" y="1224883"/>
                  </a:lnTo>
                  <a:lnTo>
                    <a:pt x="740232" y="1255359"/>
                  </a:lnTo>
                  <a:lnTo>
                    <a:pt x="789581" y="1285835"/>
                  </a:lnTo>
                  <a:lnTo>
                    <a:pt x="838930" y="1316311"/>
                  </a:lnTo>
                  <a:lnTo>
                    <a:pt x="888278" y="1346787"/>
                  </a:lnTo>
                  <a:lnTo>
                    <a:pt x="937627" y="1377263"/>
                  </a:lnTo>
                  <a:lnTo>
                    <a:pt x="986976" y="1407739"/>
                  </a:lnTo>
                  <a:lnTo>
                    <a:pt x="1036325" y="1438215"/>
                  </a:lnTo>
                  <a:lnTo>
                    <a:pt x="1085674" y="1468691"/>
                  </a:lnTo>
                  <a:lnTo>
                    <a:pt x="1135022" y="1499167"/>
                  </a:lnTo>
                  <a:lnTo>
                    <a:pt x="1184371" y="1529643"/>
                  </a:lnTo>
                  <a:lnTo>
                    <a:pt x="1233720" y="1560119"/>
                  </a:lnTo>
                  <a:lnTo>
                    <a:pt x="1283069" y="1590595"/>
                  </a:lnTo>
                  <a:lnTo>
                    <a:pt x="1332418" y="1621071"/>
                  </a:lnTo>
                  <a:lnTo>
                    <a:pt x="1381767" y="1651547"/>
                  </a:lnTo>
                  <a:close/>
                </a:path>
              </a:pathLst>
            </a:custGeom>
            <a:solidFill>
              <a:srgbClr val="D3D3D3">
                <a:alpha val="100000"/>
              </a:srgbClr>
            </a:solidFill>
            <a:ln w="13550" cap="flat">
              <a:solidFill>
                <a:srgbClr val="000000">
                  <a:alpha val="100000"/>
                </a:srgbClr>
              </a:solidFill>
              <a:prstDash val="solid"/>
              <a:miter/>
            </a:ln>
          </p:spPr>
          <p:txBody>
            <a:bodyPr/>
            <a:lstStyle/>
            <a:p/>
          </p:txBody>
        </p:sp>
        <p:sp>
          <p:nvSpPr>
            <p:cNvPr id="35" name="tx35"/>
            <p:cNvSpPr/>
            <p:nvPr/>
          </p:nvSpPr>
          <p:spPr>
            <a:xfrm>
              <a:off x="4551378" y="1539441"/>
              <a:ext cx="294304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MCV1 unvaccinated (% of total unvaccinated)</a:t>
              </a:r>
            </a:p>
          </p:txBody>
        </p:sp>
        <p:sp>
          <p:nvSpPr>
            <p:cNvPr id="36" name="rc36"/>
            <p:cNvSpPr/>
            <p:nvPr/>
          </p:nvSpPr>
          <p:spPr>
            <a:xfrm>
              <a:off x="4560378" y="1763835"/>
              <a:ext cx="201456" cy="201456"/>
            </a:xfrm>
            <a:prstGeom prst="rect">
              <a:avLst/>
            </a:prstGeom>
            <a:solidFill>
              <a:srgbClr val="7ED7D1">
                <a:alpha val="100000"/>
              </a:srgbClr>
            </a:solidFill>
            <a:ln w="13550" cap="flat">
              <a:solidFill>
                <a:srgbClr val="000000">
                  <a:alpha val="100000"/>
                </a:srgbClr>
              </a:solidFill>
              <a:prstDash val="solid"/>
              <a:miter/>
            </a:ln>
          </p:spPr>
          <p:txBody>
            <a:bodyPr/>
            <a:lstStyle/>
            <a:p/>
          </p:txBody>
        </p:sp>
        <p:sp>
          <p:nvSpPr>
            <p:cNvPr id="37" name="rc37"/>
            <p:cNvSpPr/>
            <p:nvPr/>
          </p:nvSpPr>
          <p:spPr>
            <a:xfrm>
              <a:off x="4560378" y="1983291"/>
              <a:ext cx="201456" cy="201456"/>
            </a:xfrm>
            <a:prstGeom prst="rect">
              <a:avLst/>
            </a:prstGeom>
            <a:solidFill>
              <a:srgbClr val="66B0FF">
                <a:alpha val="100000"/>
              </a:srgbClr>
            </a:solidFill>
            <a:ln w="13550" cap="flat">
              <a:solidFill>
                <a:srgbClr val="000000">
                  <a:alpha val="100000"/>
                </a:srgbClr>
              </a:solidFill>
              <a:prstDash val="solid"/>
              <a:miter/>
            </a:ln>
          </p:spPr>
          <p:txBody>
            <a:bodyPr/>
            <a:lstStyle/>
            <a:p/>
          </p:txBody>
        </p:sp>
        <p:sp>
          <p:nvSpPr>
            <p:cNvPr id="38" name="rc38"/>
            <p:cNvSpPr/>
            <p:nvPr/>
          </p:nvSpPr>
          <p:spPr>
            <a:xfrm>
              <a:off x="4560378" y="2202747"/>
              <a:ext cx="201456" cy="201456"/>
            </a:xfrm>
            <a:prstGeom prst="rect">
              <a:avLst/>
            </a:prstGeom>
            <a:solidFill>
              <a:srgbClr val="822E1C">
                <a:alpha val="100000"/>
              </a:srgbClr>
            </a:solidFill>
            <a:ln w="13550" cap="flat">
              <a:solidFill>
                <a:srgbClr val="000000">
                  <a:alpha val="100000"/>
                </a:srgbClr>
              </a:solidFill>
              <a:prstDash val="solid"/>
              <a:miter/>
            </a:ln>
          </p:spPr>
          <p:txBody>
            <a:bodyPr/>
            <a:lstStyle/>
            <a:p/>
          </p:txBody>
        </p:sp>
        <p:sp>
          <p:nvSpPr>
            <p:cNvPr id="39" name="rc39"/>
            <p:cNvSpPr/>
            <p:nvPr/>
          </p:nvSpPr>
          <p:spPr>
            <a:xfrm>
              <a:off x="4560378" y="2422203"/>
              <a:ext cx="201456" cy="201456"/>
            </a:xfrm>
            <a:prstGeom prst="rect">
              <a:avLst/>
            </a:prstGeom>
            <a:solidFill>
              <a:srgbClr val="1C7F93">
                <a:alpha val="100000"/>
              </a:srgbClr>
            </a:solidFill>
            <a:ln w="13550" cap="flat">
              <a:solidFill>
                <a:srgbClr val="000000">
                  <a:alpha val="100000"/>
                </a:srgbClr>
              </a:solidFill>
              <a:prstDash val="solid"/>
              <a:miter/>
            </a:ln>
          </p:spPr>
          <p:txBody>
            <a:bodyPr/>
            <a:lstStyle/>
            <a:p/>
          </p:txBody>
        </p:sp>
        <p:sp>
          <p:nvSpPr>
            <p:cNvPr id="40" name="rc40"/>
            <p:cNvSpPr/>
            <p:nvPr/>
          </p:nvSpPr>
          <p:spPr>
            <a:xfrm>
              <a:off x="4560378" y="2641659"/>
              <a:ext cx="201456" cy="201456"/>
            </a:xfrm>
            <a:prstGeom prst="rect">
              <a:avLst/>
            </a:prstGeom>
            <a:solidFill>
              <a:srgbClr val="AAF400">
                <a:alpha val="100000"/>
              </a:srgbClr>
            </a:solidFill>
            <a:ln w="13550" cap="flat">
              <a:solidFill>
                <a:srgbClr val="000000">
                  <a:alpha val="100000"/>
                </a:srgbClr>
              </a:solidFill>
              <a:prstDash val="solid"/>
              <a:miter/>
            </a:ln>
          </p:spPr>
          <p:txBody>
            <a:bodyPr/>
            <a:lstStyle/>
            <a:p/>
          </p:txBody>
        </p:sp>
        <p:sp>
          <p:nvSpPr>
            <p:cNvPr id="41" name="rc41"/>
            <p:cNvSpPr/>
            <p:nvPr/>
          </p:nvSpPr>
          <p:spPr>
            <a:xfrm>
              <a:off x="4560378" y="2861115"/>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p:txBody>
        </p:sp>
        <p:sp>
          <p:nvSpPr>
            <p:cNvPr id="42" name="rc42"/>
            <p:cNvSpPr/>
            <p:nvPr/>
          </p:nvSpPr>
          <p:spPr>
            <a:xfrm>
              <a:off x="4560378" y="3080571"/>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p:txBody>
        </p:sp>
        <p:sp>
          <p:nvSpPr>
            <p:cNvPr id="43" name="rc43"/>
            <p:cNvSpPr/>
            <p:nvPr/>
          </p:nvSpPr>
          <p:spPr>
            <a:xfrm>
              <a:off x="4560378" y="3300027"/>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p:txBody>
        </p:sp>
        <p:sp>
          <p:nvSpPr>
            <p:cNvPr id="44" name="rc44"/>
            <p:cNvSpPr/>
            <p:nvPr/>
          </p:nvSpPr>
          <p:spPr>
            <a:xfrm>
              <a:off x="4560378" y="3519483"/>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p:txBody>
        </p:sp>
        <p:sp>
          <p:nvSpPr>
            <p:cNvPr id="45" name="rc45"/>
            <p:cNvSpPr/>
            <p:nvPr/>
          </p:nvSpPr>
          <p:spPr>
            <a:xfrm>
              <a:off x="4560378" y="3738939"/>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p:txBody>
        </p:sp>
        <p:sp>
          <p:nvSpPr>
            <p:cNvPr id="46" name="rc46"/>
            <p:cNvSpPr/>
            <p:nvPr/>
          </p:nvSpPr>
          <p:spPr>
            <a:xfrm>
              <a:off x="4560378" y="395839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47" name="rc47"/>
            <p:cNvSpPr/>
            <p:nvPr/>
          </p:nvSpPr>
          <p:spPr>
            <a:xfrm>
              <a:off x="4560378" y="417785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48" name="rc48"/>
            <p:cNvSpPr/>
            <p:nvPr/>
          </p:nvSpPr>
          <p:spPr>
            <a:xfrm>
              <a:off x="4560378" y="439730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49" name="rc49"/>
            <p:cNvSpPr/>
            <p:nvPr/>
          </p:nvSpPr>
          <p:spPr>
            <a:xfrm>
              <a:off x="4560378" y="461676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50" name="rc50"/>
            <p:cNvSpPr/>
            <p:nvPr/>
          </p:nvSpPr>
          <p:spPr>
            <a:xfrm>
              <a:off x="4560378" y="483621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51" name="rc51"/>
            <p:cNvSpPr/>
            <p:nvPr/>
          </p:nvSpPr>
          <p:spPr>
            <a:xfrm>
              <a:off x="4560378" y="505567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52" name="rc52"/>
            <p:cNvSpPr/>
            <p:nvPr/>
          </p:nvSpPr>
          <p:spPr>
            <a:xfrm>
              <a:off x="6515576" y="1763835"/>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53" name="rc53"/>
            <p:cNvSpPr/>
            <p:nvPr/>
          </p:nvSpPr>
          <p:spPr>
            <a:xfrm>
              <a:off x="6515576" y="1983291"/>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54" name="rc54"/>
            <p:cNvSpPr/>
            <p:nvPr/>
          </p:nvSpPr>
          <p:spPr>
            <a:xfrm>
              <a:off x="6515576" y="2202747"/>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55" name="rc55"/>
            <p:cNvSpPr/>
            <p:nvPr/>
          </p:nvSpPr>
          <p:spPr>
            <a:xfrm>
              <a:off x="6515576" y="2422203"/>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56" name="rc56"/>
            <p:cNvSpPr/>
            <p:nvPr/>
          </p:nvSpPr>
          <p:spPr>
            <a:xfrm>
              <a:off x="6515576" y="2641659"/>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57" name="rc57"/>
            <p:cNvSpPr/>
            <p:nvPr/>
          </p:nvSpPr>
          <p:spPr>
            <a:xfrm>
              <a:off x="6515576" y="2861115"/>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58" name="rc58"/>
            <p:cNvSpPr/>
            <p:nvPr/>
          </p:nvSpPr>
          <p:spPr>
            <a:xfrm>
              <a:off x="6515576" y="3080571"/>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59" name="rc59"/>
            <p:cNvSpPr/>
            <p:nvPr/>
          </p:nvSpPr>
          <p:spPr>
            <a:xfrm>
              <a:off x="6515576" y="3300027"/>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60" name="rc60"/>
            <p:cNvSpPr/>
            <p:nvPr/>
          </p:nvSpPr>
          <p:spPr>
            <a:xfrm>
              <a:off x="6515576" y="3519483"/>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61" name="rc61"/>
            <p:cNvSpPr/>
            <p:nvPr/>
          </p:nvSpPr>
          <p:spPr>
            <a:xfrm>
              <a:off x="6515576" y="3738939"/>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62" name="rc62"/>
            <p:cNvSpPr/>
            <p:nvPr/>
          </p:nvSpPr>
          <p:spPr>
            <a:xfrm>
              <a:off x="6515576" y="3958395"/>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63" name="rc63"/>
            <p:cNvSpPr/>
            <p:nvPr/>
          </p:nvSpPr>
          <p:spPr>
            <a:xfrm>
              <a:off x="6515576" y="4177851"/>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64" name="rc64"/>
            <p:cNvSpPr/>
            <p:nvPr/>
          </p:nvSpPr>
          <p:spPr>
            <a:xfrm>
              <a:off x="6515576" y="4397307"/>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65" name="rc65"/>
            <p:cNvSpPr/>
            <p:nvPr/>
          </p:nvSpPr>
          <p:spPr>
            <a:xfrm>
              <a:off x="6515576" y="4616763"/>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66" name="rc66"/>
            <p:cNvSpPr/>
            <p:nvPr/>
          </p:nvSpPr>
          <p:spPr>
            <a:xfrm>
              <a:off x="6515576" y="4836219"/>
              <a:ext cx="201456" cy="201456"/>
            </a:xfrm>
            <a:prstGeom prst="rect">
              <a:avLst/>
            </a:prstGeom>
            <a:solidFill>
              <a:srgbClr val="D3D3D3">
                <a:alpha val="100000"/>
              </a:srgbClr>
            </a:solidFill>
            <a:ln w="13550" cap="flat">
              <a:solidFill>
                <a:srgbClr val="000000">
                  <a:alpha val="100000"/>
                </a:srgbClr>
              </a:solidFill>
              <a:prstDash val="solid"/>
              <a:miter/>
            </a:ln>
          </p:spPr>
          <p:txBody>
            <a:bodyPr/>
            <a:lstStyle/>
            <a:p/>
          </p:txBody>
        </p:sp>
        <p:sp>
          <p:nvSpPr>
            <p:cNvPr id="67" name="tx67"/>
            <p:cNvSpPr/>
            <p:nvPr/>
          </p:nvSpPr>
          <p:spPr>
            <a:xfrm>
              <a:off x="4840423" y="1799679"/>
              <a:ext cx="14039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 Nigeria: 2,846,000 (13%) </a:t>
              </a:r>
            </a:p>
          </p:txBody>
        </p:sp>
        <p:sp>
          <p:nvSpPr>
            <p:cNvPr id="68" name="tx68"/>
            <p:cNvSpPr/>
            <p:nvPr/>
          </p:nvSpPr>
          <p:spPr>
            <a:xfrm>
              <a:off x="4840423" y="2019135"/>
              <a:ext cx="122990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 DRC: 2,013,000 (9%) </a:t>
              </a:r>
            </a:p>
          </p:txBody>
        </p:sp>
        <p:sp>
          <p:nvSpPr>
            <p:cNvPr id="69" name="tx69"/>
            <p:cNvSpPr/>
            <p:nvPr/>
          </p:nvSpPr>
          <p:spPr>
            <a:xfrm>
              <a:off x="4840423" y="2238591"/>
              <a:ext cx="12301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3) India: 1,592,000 (7%) </a:t>
              </a:r>
            </a:p>
          </p:txBody>
        </p:sp>
        <p:sp>
          <p:nvSpPr>
            <p:cNvPr id="70" name="tx70"/>
            <p:cNvSpPr/>
            <p:nvPr/>
          </p:nvSpPr>
          <p:spPr>
            <a:xfrm>
              <a:off x="4840423" y="2458047"/>
              <a:ext cx="13916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4) Ethiopia: 1,556,000 (7%) </a:t>
              </a:r>
            </a:p>
          </p:txBody>
        </p:sp>
        <p:sp>
          <p:nvSpPr>
            <p:cNvPr id="71" name="tx71"/>
            <p:cNvSpPr/>
            <p:nvPr/>
          </p:nvSpPr>
          <p:spPr>
            <a:xfrm>
              <a:off x="4840423" y="2677503"/>
              <a:ext cx="141642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5) Pakistan: 1,057,000 (5%) </a:t>
              </a:r>
            </a:p>
          </p:txBody>
        </p:sp>
        <p:sp>
          <p:nvSpPr>
            <p:cNvPr id="72" name="tx72"/>
            <p:cNvSpPr/>
            <p:nvPr/>
          </p:nvSpPr>
          <p:spPr>
            <a:xfrm>
              <a:off x="4840423" y="2896959"/>
              <a:ext cx="121773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 Sudan: 799,000 (4%) </a:t>
              </a:r>
            </a:p>
          </p:txBody>
        </p:sp>
        <p:sp>
          <p:nvSpPr>
            <p:cNvPr id="73" name="tx73"/>
            <p:cNvSpPr/>
            <p:nvPr/>
          </p:nvSpPr>
          <p:spPr>
            <a:xfrm>
              <a:off x="4840423" y="3116415"/>
              <a:ext cx="137926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 Indonesia: 795,000 (4%) </a:t>
              </a:r>
            </a:p>
          </p:txBody>
        </p:sp>
        <p:sp>
          <p:nvSpPr>
            <p:cNvPr id="74" name="tx74"/>
            <p:cNvSpPr/>
            <p:nvPr/>
          </p:nvSpPr>
          <p:spPr>
            <a:xfrm>
              <a:off x="4840423" y="3335871"/>
              <a:ext cx="12486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 Yemen: 742,000 (3%) </a:t>
              </a:r>
            </a:p>
          </p:txBody>
        </p:sp>
        <p:sp>
          <p:nvSpPr>
            <p:cNvPr id="75" name="tx75"/>
            <p:cNvSpPr/>
            <p:nvPr/>
          </p:nvSpPr>
          <p:spPr>
            <a:xfrm>
              <a:off x="4840423" y="3555327"/>
              <a:ext cx="12425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 Angola: 664,000 (3%) </a:t>
              </a:r>
            </a:p>
          </p:txBody>
        </p:sp>
        <p:sp>
          <p:nvSpPr>
            <p:cNvPr id="76" name="tx76"/>
            <p:cNvSpPr/>
            <p:nvPr/>
          </p:nvSpPr>
          <p:spPr>
            <a:xfrm>
              <a:off x="4840423" y="3774783"/>
              <a:ext cx="15470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 Afghanistan: 637,000 (3%) </a:t>
              </a:r>
            </a:p>
          </p:txBody>
        </p:sp>
        <p:sp>
          <p:nvSpPr>
            <p:cNvPr id="77" name="tx77"/>
            <p:cNvSpPr/>
            <p:nvPr/>
          </p:nvSpPr>
          <p:spPr>
            <a:xfrm>
              <a:off x="4840423" y="3994239"/>
              <a:ext cx="131072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11) Mexico: 485,000 (2%) </a:t>
              </a:r>
            </a:p>
          </p:txBody>
        </p:sp>
        <p:sp>
          <p:nvSpPr>
            <p:cNvPr id="78" name="tx78"/>
            <p:cNvSpPr/>
            <p:nvPr/>
          </p:nvSpPr>
          <p:spPr>
            <a:xfrm>
              <a:off x="4840423" y="4213695"/>
              <a:ext cx="157173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12) Madagascar: 472,000 (2%) </a:t>
              </a:r>
            </a:p>
          </p:txBody>
        </p:sp>
        <p:sp>
          <p:nvSpPr>
            <p:cNvPr id="79" name="tx79"/>
            <p:cNvSpPr/>
            <p:nvPr/>
          </p:nvSpPr>
          <p:spPr>
            <a:xfrm>
              <a:off x="4840423" y="4433151"/>
              <a:ext cx="159656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13) Mozambique: 424,000 (2%) </a:t>
              </a:r>
            </a:p>
          </p:txBody>
        </p:sp>
        <p:sp>
          <p:nvSpPr>
            <p:cNvPr id="80" name="tx80"/>
            <p:cNvSpPr/>
            <p:nvPr/>
          </p:nvSpPr>
          <p:spPr>
            <a:xfrm>
              <a:off x="4840423" y="4652607"/>
              <a:ext cx="136049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14) Somalia: 404,000 (2%) </a:t>
              </a:r>
            </a:p>
          </p:txBody>
        </p:sp>
        <p:sp>
          <p:nvSpPr>
            <p:cNvPr id="81" name="tx81"/>
            <p:cNvSpPr/>
            <p:nvPr/>
          </p:nvSpPr>
          <p:spPr>
            <a:xfrm>
              <a:off x="4840423" y="4872063"/>
              <a:ext cx="149724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15) Philippines: 343,000 (2%) </a:t>
              </a:r>
            </a:p>
          </p:txBody>
        </p:sp>
        <p:sp>
          <p:nvSpPr>
            <p:cNvPr id="82" name="tx82"/>
            <p:cNvSpPr/>
            <p:nvPr/>
          </p:nvSpPr>
          <p:spPr>
            <a:xfrm>
              <a:off x="4840423" y="5091519"/>
              <a:ext cx="123618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16) Brazil: 335,000 (2%) </a:t>
              </a:r>
            </a:p>
          </p:txBody>
        </p:sp>
        <p:sp>
          <p:nvSpPr>
            <p:cNvPr id="83" name="tx83"/>
            <p:cNvSpPr/>
            <p:nvPr/>
          </p:nvSpPr>
          <p:spPr>
            <a:xfrm>
              <a:off x="6795621" y="1799679"/>
              <a:ext cx="162766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17) United States: 291,000 (1%) </a:t>
              </a:r>
            </a:p>
          </p:txBody>
        </p:sp>
        <p:sp>
          <p:nvSpPr>
            <p:cNvPr id="84" name="tx84"/>
            <p:cNvSpPr/>
            <p:nvPr/>
          </p:nvSpPr>
          <p:spPr>
            <a:xfrm>
              <a:off x="6795621" y="2019135"/>
              <a:ext cx="122390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18) Chad: 288,000 (1%) </a:t>
              </a:r>
            </a:p>
          </p:txBody>
        </p:sp>
        <p:sp>
          <p:nvSpPr>
            <p:cNvPr id="85" name="tx85"/>
            <p:cNvSpPr/>
            <p:nvPr/>
          </p:nvSpPr>
          <p:spPr>
            <a:xfrm>
              <a:off x="6795621" y="2238591"/>
              <a:ext cx="158062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19) Cote d'Ivoire: 287,000 (1%) </a:t>
              </a:r>
            </a:p>
          </p:txBody>
        </p:sp>
        <p:sp>
          <p:nvSpPr>
            <p:cNvPr id="86" name="tx86"/>
            <p:cNvSpPr/>
            <p:nvPr/>
          </p:nvSpPr>
          <p:spPr>
            <a:xfrm>
              <a:off x="6795621" y="2458047"/>
              <a:ext cx="147852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 Cameroon: 267,000 (1%) </a:t>
              </a:r>
            </a:p>
          </p:txBody>
        </p:sp>
        <p:sp>
          <p:nvSpPr>
            <p:cNvPr id="87" name="tx87"/>
            <p:cNvSpPr/>
            <p:nvPr/>
          </p:nvSpPr>
          <p:spPr>
            <a:xfrm>
              <a:off x="6795621" y="2677503"/>
              <a:ext cx="124873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21) China: 266,000 (1%) </a:t>
              </a:r>
            </a:p>
          </p:txBody>
        </p:sp>
        <p:sp>
          <p:nvSpPr>
            <p:cNvPr id="88" name="tx88"/>
            <p:cNvSpPr/>
            <p:nvPr/>
          </p:nvSpPr>
          <p:spPr>
            <a:xfrm>
              <a:off x="6795621" y="2896959"/>
              <a:ext cx="141631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22) Viet Nam: 246,000 (1%) </a:t>
              </a:r>
            </a:p>
          </p:txBody>
        </p:sp>
        <p:sp>
          <p:nvSpPr>
            <p:cNvPr id="89" name="tx89"/>
            <p:cNvSpPr/>
            <p:nvPr/>
          </p:nvSpPr>
          <p:spPr>
            <a:xfrm>
              <a:off x="6795621" y="3116415"/>
              <a:ext cx="131710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23) Guinea: 245,000 (1%) </a:t>
              </a:r>
            </a:p>
          </p:txBody>
        </p:sp>
        <p:sp>
          <p:nvSpPr>
            <p:cNvPr id="90" name="tx90"/>
            <p:cNvSpPr/>
            <p:nvPr/>
          </p:nvSpPr>
          <p:spPr>
            <a:xfrm>
              <a:off x="6795621" y="3335871"/>
              <a:ext cx="116163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24) Mali: 245,000 (1%) </a:t>
              </a:r>
            </a:p>
          </p:txBody>
        </p:sp>
        <p:sp>
          <p:nvSpPr>
            <p:cNvPr id="91" name="tx91"/>
            <p:cNvSpPr/>
            <p:nvPr/>
          </p:nvSpPr>
          <p:spPr>
            <a:xfrm>
              <a:off x="6795621" y="3555327"/>
              <a:ext cx="126723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25) DPRK: 243,000 (1%) </a:t>
              </a:r>
            </a:p>
          </p:txBody>
        </p:sp>
        <p:sp>
          <p:nvSpPr>
            <p:cNvPr id="92" name="tx92"/>
            <p:cNvSpPr/>
            <p:nvPr/>
          </p:nvSpPr>
          <p:spPr>
            <a:xfrm>
              <a:off x="6795621" y="3774783"/>
              <a:ext cx="15655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26) South Africa: 232,000 (1%) </a:t>
              </a:r>
            </a:p>
          </p:txBody>
        </p:sp>
        <p:sp>
          <p:nvSpPr>
            <p:cNvPr id="93" name="tx93"/>
            <p:cNvSpPr/>
            <p:nvPr/>
          </p:nvSpPr>
          <p:spPr>
            <a:xfrm>
              <a:off x="6795621" y="3994239"/>
              <a:ext cx="142248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27) Myanmar: 229,000 (1%) </a:t>
              </a:r>
            </a:p>
          </p:txBody>
        </p:sp>
        <p:sp>
          <p:nvSpPr>
            <p:cNvPr id="94" name="tx94"/>
            <p:cNvSpPr/>
            <p:nvPr/>
          </p:nvSpPr>
          <p:spPr>
            <a:xfrm>
              <a:off x="6795621" y="4213695"/>
              <a:ext cx="12425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28) Benin: 220,000 (1%) </a:t>
              </a:r>
            </a:p>
          </p:txBody>
        </p:sp>
        <p:sp>
          <p:nvSpPr>
            <p:cNvPr id="95" name="tx95"/>
            <p:cNvSpPr/>
            <p:nvPr/>
          </p:nvSpPr>
          <p:spPr>
            <a:xfrm>
              <a:off x="6795621" y="4433151"/>
              <a:ext cx="122379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29) Niger: 208,000 (1%) </a:t>
              </a:r>
            </a:p>
          </p:txBody>
        </p:sp>
        <p:sp>
          <p:nvSpPr>
            <p:cNvPr id="96" name="tx96"/>
            <p:cNvSpPr/>
            <p:nvPr/>
          </p:nvSpPr>
          <p:spPr>
            <a:xfrm>
              <a:off x="6795621" y="4652607"/>
              <a:ext cx="141648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30) Tanzania: 206,000 (1%) </a:t>
              </a:r>
            </a:p>
          </p:txBody>
        </p:sp>
        <p:sp>
          <p:nvSpPr>
            <p:cNvPr id="97" name="tx97"/>
            <p:cNvSpPr/>
            <p:nvPr/>
          </p:nvSpPr>
          <p:spPr>
            <a:xfrm>
              <a:off x="6795621" y="4872063"/>
              <a:ext cx="234837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31) Remaining 165 countries: 3,601,000 (16%) </a:t>
              </a:r>
            </a:p>
          </p:txBody>
        </p:sp>
        <p:sp>
          <p:nvSpPr>
            <p:cNvPr id="98" name="tx98"/>
            <p:cNvSpPr/>
            <p:nvPr/>
          </p:nvSpPr>
          <p:spPr>
            <a:xfrm>
              <a:off x="274320" y="1115853"/>
              <a:ext cx="718494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Rank, number and percentage of children unprotected against measles, by country, Global, 2023</a:t>
              </a:r>
            </a:p>
          </p:txBody>
        </p:sp>
        <p:sp>
          <p:nvSpPr>
            <p:cNvPr id="99" name="tx99"/>
            <p:cNvSpPr/>
            <p:nvPr/>
          </p:nvSpPr>
          <p:spPr>
            <a:xfrm>
              <a:off x="317791" y="555816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00" name="tx100"/>
            <p:cNvSpPr/>
            <p:nvPr/>
          </p:nvSpPr>
          <p:spPr>
            <a:xfrm>
              <a:off x="434954" y="5680288"/>
              <a:ext cx="4044424"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legend corresponds to region ranking based on highest to lowest</a:t>
              </a:r>
            </a:p>
          </p:txBody>
        </p:sp>
        <p:sp>
          <p:nvSpPr>
            <p:cNvPr id="101" name="tx101"/>
            <p:cNvSpPr/>
            <p:nvPr/>
          </p:nvSpPr>
          <p:spPr>
            <a:xfrm>
              <a:off x="863767" y="5800934"/>
              <a:ext cx="361561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sp>
          <p:nvSpPr>
            <p:cNvPr id="102" name="tx102"/>
            <p:cNvSpPr/>
            <p:nvPr/>
          </p:nvSpPr>
          <p:spPr>
            <a:xfrm>
              <a:off x="1898038" y="5928019"/>
              <a:ext cx="2581339" cy="9718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Total children unvaccinated for MCV1 = 22,235,000.</a:t>
              </a:r>
            </a:p>
          </p:txBody>
        </p:sp>
      </p:grpSp>
      <p:sp>
        <p:nvSpPr>
          <p:cNvPr id="1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8 (26%) countries accounted for over half (52%) of all children unprotected against measles, globally.
Nigeria had the highest number of children who did not receive MCV1 (n = 2,846,000), which is approximately 13% of all children unprotected against measles, globally (n = 22,235,000).</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013655" y="1010156"/>
              <a:ext cx="1321435" cy="19593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 name="rc5"/>
            <p:cNvSpPr/>
            <p:nvPr/>
          </p:nvSpPr>
          <p:spPr>
            <a:xfrm>
              <a:off x="1013655" y="1206093"/>
              <a:ext cx="1321435" cy="19593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 name="rc6"/>
            <p:cNvSpPr/>
            <p:nvPr/>
          </p:nvSpPr>
          <p:spPr>
            <a:xfrm>
              <a:off x="1013655" y="1402030"/>
              <a:ext cx="1321435" cy="19593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7" name="rc7"/>
            <p:cNvSpPr/>
            <p:nvPr/>
          </p:nvSpPr>
          <p:spPr>
            <a:xfrm>
              <a:off x="1013655" y="1597967"/>
              <a:ext cx="1321435" cy="19593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8" name="rc8"/>
            <p:cNvSpPr/>
            <p:nvPr/>
          </p:nvSpPr>
          <p:spPr>
            <a:xfrm>
              <a:off x="1013655" y="1793904"/>
              <a:ext cx="1321435" cy="19593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9" name="rc9"/>
            <p:cNvSpPr/>
            <p:nvPr/>
          </p:nvSpPr>
          <p:spPr>
            <a:xfrm>
              <a:off x="1013655" y="1989841"/>
              <a:ext cx="1321435" cy="19593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0" name="rc10"/>
            <p:cNvSpPr/>
            <p:nvPr/>
          </p:nvSpPr>
          <p:spPr>
            <a:xfrm>
              <a:off x="1013655" y="2185778"/>
              <a:ext cx="1321435" cy="19593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1" name="rc11"/>
            <p:cNvSpPr/>
            <p:nvPr/>
          </p:nvSpPr>
          <p:spPr>
            <a:xfrm>
              <a:off x="1013655" y="2381715"/>
              <a:ext cx="1321435" cy="19593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2" name="rc12"/>
            <p:cNvSpPr/>
            <p:nvPr/>
          </p:nvSpPr>
          <p:spPr>
            <a:xfrm>
              <a:off x="1013655" y="2577652"/>
              <a:ext cx="1321435" cy="19593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3" name="rc13"/>
            <p:cNvSpPr/>
            <p:nvPr/>
          </p:nvSpPr>
          <p:spPr>
            <a:xfrm>
              <a:off x="1013655" y="2773589"/>
              <a:ext cx="1321435" cy="19593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4" name="rc14"/>
            <p:cNvSpPr/>
            <p:nvPr/>
          </p:nvSpPr>
          <p:spPr>
            <a:xfrm>
              <a:off x="1013655" y="2969527"/>
              <a:ext cx="1321435" cy="19593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5" name="rc15"/>
            <p:cNvSpPr/>
            <p:nvPr/>
          </p:nvSpPr>
          <p:spPr>
            <a:xfrm>
              <a:off x="1013655" y="3165464"/>
              <a:ext cx="1321435" cy="19593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 name="rc16"/>
            <p:cNvSpPr/>
            <p:nvPr/>
          </p:nvSpPr>
          <p:spPr>
            <a:xfrm>
              <a:off x="1013655" y="3361401"/>
              <a:ext cx="1321435" cy="19593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7" name="rc17"/>
            <p:cNvSpPr/>
            <p:nvPr/>
          </p:nvSpPr>
          <p:spPr>
            <a:xfrm>
              <a:off x="1013655" y="3557338"/>
              <a:ext cx="1321435" cy="19593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8" name="rc18"/>
            <p:cNvSpPr/>
            <p:nvPr/>
          </p:nvSpPr>
          <p:spPr>
            <a:xfrm>
              <a:off x="1013655" y="3753275"/>
              <a:ext cx="1321435" cy="19593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9" name="rc19"/>
            <p:cNvSpPr/>
            <p:nvPr/>
          </p:nvSpPr>
          <p:spPr>
            <a:xfrm>
              <a:off x="1013655" y="3949212"/>
              <a:ext cx="1321435" cy="19593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0" name="rc20"/>
            <p:cNvSpPr/>
            <p:nvPr/>
          </p:nvSpPr>
          <p:spPr>
            <a:xfrm>
              <a:off x="1013655" y="4145149"/>
              <a:ext cx="1321435" cy="19593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1" name="rc21"/>
            <p:cNvSpPr/>
            <p:nvPr/>
          </p:nvSpPr>
          <p:spPr>
            <a:xfrm>
              <a:off x="1013655" y="4341086"/>
              <a:ext cx="1321435" cy="19593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2" name="rc22"/>
            <p:cNvSpPr/>
            <p:nvPr/>
          </p:nvSpPr>
          <p:spPr>
            <a:xfrm>
              <a:off x="1013655" y="4537023"/>
              <a:ext cx="1321435" cy="19593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3" name="rc23"/>
            <p:cNvSpPr/>
            <p:nvPr/>
          </p:nvSpPr>
          <p:spPr>
            <a:xfrm>
              <a:off x="1013655" y="4732960"/>
              <a:ext cx="1321435" cy="19593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4" name="rc24"/>
            <p:cNvSpPr/>
            <p:nvPr/>
          </p:nvSpPr>
          <p:spPr>
            <a:xfrm>
              <a:off x="1013655" y="4928898"/>
              <a:ext cx="1321435" cy="19593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5" name="rc25"/>
            <p:cNvSpPr/>
            <p:nvPr/>
          </p:nvSpPr>
          <p:spPr>
            <a:xfrm>
              <a:off x="1013655" y="5124835"/>
              <a:ext cx="1321435" cy="19593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6" name="rc26"/>
            <p:cNvSpPr/>
            <p:nvPr/>
          </p:nvSpPr>
          <p:spPr>
            <a:xfrm>
              <a:off x="1013655" y="5320772"/>
              <a:ext cx="1321435" cy="19593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7" name="rc27"/>
            <p:cNvSpPr/>
            <p:nvPr/>
          </p:nvSpPr>
          <p:spPr>
            <a:xfrm>
              <a:off x="1013655" y="5516709"/>
              <a:ext cx="1321435" cy="19593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8" name="rc28"/>
            <p:cNvSpPr/>
            <p:nvPr/>
          </p:nvSpPr>
          <p:spPr>
            <a:xfrm>
              <a:off x="4977961" y="1010156"/>
              <a:ext cx="132143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9" name="rc29"/>
            <p:cNvSpPr/>
            <p:nvPr/>
          </p:nvSpPr>
          <p:spPr>
            <a:xfrm>
              <a:off x="4977961" y="1206093"/>
              <a:ext cx="132143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0" name="rc30"/>
            <p:cNvSpPr/>
            <p:nvPr/>
          </p:nvSpPr>
          <p:spPr>
            <a:xfrm>
              <a:off x="4977961" y="1402030"/>
              <a:ext cx="132143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1" name="rc31"/>
            <p:cNvSpPr/>
            <p:nvPr/>
          </p:nvSpPr>
          <p:spPr>
            <a:xfrm>
              <a:off x="4977961" y="1597967"/>
              <a:ext cx="132143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2" name="rc32"/>
            <p:cNvSpPr/>
            <p:nvPr/>
          </p:nvSpPr>
          <p:spPr>
            <a:xfrm>
              <a:off x="4977961" y="1793904"/>
              <a:ext cx="132143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3" name="rc33"/>
            <p:cNvSpPr/>
            <p:nvPr/>
          </p:nvSpPr>
          <p:spPr>
            <a:xfrm>
              <a:off x="4977961" y="1989841"/>
              <a:ext cx="1321435" cy="195937"/>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4" name="rc34"/>
            <p:cNvSpPr/>
            <p:nvPr/>
          </p:nvSpPr>
          <p:spPr>
            <a:xfrm>
              <a:off x="4977961" y="2185778"/>
              <a:ext cx="132143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5" name="rc35"/>
            <p:cNvSpPr/>
            <p:nvPr/>
          </p:nvSpPr>
          <p:spPr>
            <a:xfrm>
              <a:off x="4977961" y="2381715"/>
              <a:ext cx="132143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6" name="rc36"/>
            <p:cNvSpPr/>
            <p:nvPr/>
          </p:nvSpPr>
          <p:spPr>
            <a:xfrm>
              <a:off x="4977961" y="2577652"/>
              <a:ext cx="132143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7" name="rc37"/>
            <p:cNvSpPr/>
            <p:nvPr/>
          </p:nvSpPr>
          <p:spPr>
            <a:xfrm>
              <a:off x="4977961" y="2773589"/>
              <a:ext cx="132143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8" name="rc38"/>
            <p:cNvSpPr/>
            <p:nvPr/>
          </p:nvSpPr>
          <p:spPr>
            <a:xfrm>
              <a:off x="4977961" y="2969527"/>
              <a:ext cx="132143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9" name="rc39"/>
            <p:cNvSpPr/>
            <p:nvPr/>
          </p:nvSpPr>
          <p:spPr>
            <a:xfrm>
              <a:off x="4977961" y="3165464"/>
              <a:ext cx="132143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0" name="rc40"/>
            <p:cNvSpPr/>
            <p:nvPr/>
          </p:nvSpPr>
          <p:spPr>
            <a:xfrm>
              <a:off x="4977961" y="3361401"/>
              <a:ext cx="132143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1" name="rc41"/>
            <p:cNvSpPr/>
            <p:nvPr/>
          </p:nvSpPr>
          <p:spPr>
            <a:xfrm>
              <a:off x="4977961" y="3557338"/>
              <a:ext cx="1321435" cy="195937"/>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2" name="rc42"/>
            <p:cNvSpPr/>
            <p:nvPr/>
          </p:nvSpPr>
          <p:spPr>
            <a:xfrm>
              <a:off x="4977961" y="3753275"/>
              <a:ext cx="132143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3" name="rc43"/>
            <p:cNvSpPr/>
            <p:nvPr/>
          </p:nvSpPr>
          <p:spPr>
            <a:xfrm>
              <a:off x="4977961" y="3949212"/>
              <a:ext cx="132143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4" name="rc44"/>
            <p:cNvSpPr/>
            <p:nvPr/>
          </p:nvSpPr>
          <p:spPr>
            <a:xfrm>
              <a:off x="4977961" y="4145149"/>
              <a:ext cx="1321435" cy="195937"/>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5" name="rc45"/>
            <p:cNvSpPr/>
            <p:nvPr/>
          </p:nvSpPr>
          <p:spPr>
            <a:xfrm>
              <a:off x="4977961" y="4341086"/>
              <a:ext cx="1321435" cy="19593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6" name="rc46"/>
            <p:cNvSpPr/>
            <p:nvPr/>
          </p:nvSpPr>
          <p:spPr>
            <a:xfrm>
              <a:off x="4977961" y="4537023"/>
              <a:ext cx="1321435" cy="195937"/>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47" name="rc47"/>
            <p:cNvSpPr/>
            <p:nvPr/>
          </p:nvSpPr>
          <p:spPr>
            <a:xfrm>
              <a:off x="4977961" y="4732960"/>
              <a:ext cx="1321435" cy="195937"/>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48" name="rc48"/>
            <p:cNvSpPr/>
            <p:nvPr/>
          </p:nvSpPr>
          <p:spPr>
            <a:xfrm>
              <a:off x="4977961" y="4928898"/>
              <a:ext cx="1321435" cy="195937"/>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49" name="rc49"/>
            <p:cNvSpPr/>
            <p:nvPr/>
          </p:nvSpPr>
          <p:spPr>
            <a:xfrm>
              <a:off x="4977961" y="5124835"/>
              <a:ext cx="1321435" cy="195937"/>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50" name="rc50"/>
            <p:cNvSpPr/>
            <p:nvPr/>
          </p:nvSpPr>
          <p:spPr>
            <a:xfrm>
              <a:off x="4977961" y="5320772"/>
              <a:ext cx="1321435" cy="195937"/>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51" name="rc51"/>
            <p:cNvSpPr/>
            <p:nvPr/>
          </p:nvSpPr>
          <p:spPr>
            <a:xfrm>
              <a:off x="4977961" y="5516709"/>
              <a:ext cx="1321435" cy="195937"/>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52" name="rc52"/>
            <p:cNvSpPr/>
            <p:nvPr/>
          </p:nvSpPr>
          <p:spPr>
            <a:xfrm>
              <a:off x="2335090" y="1010156"/>
              <a:ext cx="1321435" cy="19593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3" name="rc53"/>
            <p:cNvSpPr/>
            <p:nvPr/>
          </p:nvSpPr>
          <p:spPr>
            <a:xfrm>
              <a:off x="2335090" y="1206093"/>
              <a:ext cx="1321435" cy="19593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4" name="rc54"/>
            <p:cNvSpPr/>
            <p:nvPr/>
          </p:nvSpPr>
          <p:spPr>
            <a:xfrm>
              <a:off x="2335090" y="1402030"/>
              <a:ext cx="1321435" cy="195937"/>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5" name="rc55"/>
            <p:cNvSpPr/>
            <p:nvPr/>
          </p:nvSpPr>
          <p:spPr>
            <a:xfrm>
              <a:off x="2335090" y="1597967"/>
              <a:ext cx="1321435" cy="195937"/>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6" name="rc56"/>
            <p:cNvSpPr/>
            <p:nvPr/>
          </p:nvSpPr>
          <p:spPr>
            <a:xfrm>
              <a:off x="2335090" y="1793904"/>
              <a:ext cx="1321435" cy="19593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7" name="rc57"/>
            <p:cNvSpPr/>
            <p:nvPr/>
          </p:nvSpPr>
          <p:spPr>
            <a:xfrm>
              <a:off x="2335090" y="1989841"/>
              <a:ext cx="1321435" cy="19593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8" name="rc58"/>
            <p:cNvSpPr/>
            <p:nvPr/>
          </p:nvSpPr>
          <p:spPr>
            <a:xfrm>
              <a:off x="2335090" y="2185778"/>
              <a:ext cx="1321435" cy="19593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9" name="rc59"/>
            <p:cNvSpPr/>
            <p:nvPr/>
          </p:nvSpPr>
          <p:spPr>
            <a:xfrm>
              <a:off x="2335090" y="2381715"/>
              <a:ext cx="1321435" cy="19593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0" name="rc60"/>
            <p:cNvSpPr/>
            <p:nvPr/>
          </p:nvSpPr>
          <p:spPr>
            <a:xfrm>
              <a:off x="2335090" y="2577652"/>
              <a:ext cx="1321435" cy="19593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1" name="rc61"/>
            <p:cNvSpPr/>
            <p:nvPr/>
          </p:nvSpPr>
          <p:spPr>
            <a:xfrm>
              <a:off x="2335090" y="2773589"/>
              <a:ext cx="1321435" cy="19593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2" name="rc62"/>
            <p:cNvSpPr/>
            <p:nvPr/>
          </p:nvSpPr>
          <p:spPr>
            <a:xfrm>
              <a:off x="2335090" y="2969527"/>
              <a:ext cx="1321435" cy="19593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3" name="rc63"/>
            <p:cNvSpPr/>
            <p:nvPr/>
          </p:nvSpPr>
          <p:spPr>
            <a:xfrm>
              <a:off x="2335090" y="3165464"/>
              <a:ext cx="1321435" cy="19593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4" name="rc64"/>
            <p:cNvSpPr/>
            <p:nvPr/>
          </p:nvSpPr>
          <p:spPr>
            <a:xfrm>
              <a:off x="2335090" y="3361401"/>
              <a:ext cx="1321435" cy="19593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5" name="rc65"/>
            <p:cNvSpPr/>
            <p:nvPr/>
          </p:nvSpPr>
          <p:spPr>
            <a:xfrm>
              <a:off x="2335090" y="3557338"/>
              <a:ext cx="1321435" cy="19593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6" name="rc66"/>
            <p:cNvSpPr/>
            <p:nvPr/>
          </p:nvSpPr>
          <p:spPr>
            <a:xfrm>
              <a:off x="2335090" y="3753275"/>
              <a:ext cx="1321435" cy="19593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7" name="rc67"/>
            <p:cNvSpPr/>
            <p:nvPr/>
          </p:nvSpPr>
          <p:spPr>
            <a:xfrm>
              <a:off x="2335090" y="3949212"/>
              <a:ext cx="1321435" cy="19593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68" name="rc68"/>
            <p:cNvSpPr/>
            <p:nvPr/>
          </p:nvSpPr>
          <p:spPr>
            <a:xfrm>
              <a:off x="2335090" y="4145149"/>
              <a:ext cx="1321435" cy="195937"/>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69" name="rc69"/>
            <p:cNvSpPr/>
            <p:nvPr/>
          </p:nvSpPr>
          <p:spPr>
            <a:xfrm>
              <a:off x="2335090" y="4341086"/>
              <a:ext cx="1321435" cy="195937"/>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70" name="rc70"/>
            <p:cNvSpPr/>
            <p:nvPr/>
          </p:nvSpPr>
          <p:spPr>
            <a:xfrm>
              <a:off x="2335090" y="4537023"/>
              <a:ext cx="1321435" cy="195937"/>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71" name="rc71"/>
            <p:cNvSpPr/>
            <p:nvPr/>
          </p:nvSpPr>
          <p:spPr>
            <a:xfrm>
              <a:off x="2335090" y="4732960"/>
              <a:ext cx="1321435" cy="195937"/>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72" name="rc72"/>
            <p:cNvSpPr/>
            <p:nvPr/>
          </p:nvSpPr>
          <p:spPr>
            <a:xfrm>
              <a:off x="2335090" y="4928898"/>
              <a:ext cx="1321435" cy="195937"/>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73" name="rc73"/>
            <p:cNvSpPr/>
            <p:nvPr/>
          </p:nvSpPr>
          <p:spPr>
            <a:xfrm>
              <a:off x="2335090" y="5124835"/>
              <a:ext cx="1321435" cy="19593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74" name="rc74"/>
            <p:cNvSpPr/>
            <p:nvPr/>
          </p:nvSpPr>
          <p:spPr>
            <a:xfrm>
              <a:off x="2335090" y="5320772"/>
              <a:ext cx="1321435" cy="19593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75" name="rc75"/>
            <p:cNvSpPr/>
            <p:nvPr/>
          </p:nvSpPr>
          <p:spPr>
            <a:xfrm>
              <a:off x="2335090" y="5516709"/>
              <a:ext cx="1321435" cy="19593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6" name="rc76"/>
            <p:cNvSpPr/>
            <p:nvPr/>
          </p:nvSpPr>
          <p:spPr>
            <a:xfrm>
              <a:off x="7620832" y="1010156"/>
              <a:ext cx="1321435" cy="195937"/>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77" name="rc77"/>
            <p:cNvSpPr/>
            <p:nvPr/>
          </p:nvSpPr>
          <p:spPr>
            <a:xfrm>
              <a:off x="7620832" y="1206093"/>
              <a:ext cx="1321435" cy="195937"/>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78" name="rc78"/>
            <p:cNvSpPr/>
            <p:nvPr/>
          </p:nvSpPr>
          <p:spPr>
            <a:xfrm>
              <a:off x="7620832" y="1402030"/>
              <a:ext cx="1321435" cy="195937"/>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79" name="rc79"/>
            <p:cNvSpPr/>
            <p:nvPr/>
          </p:nvSpPr>
          <p:spPr>
            <a:xfrm>
              <a:off x="7620832" y="1597967"/>
              <a:ext cx="1321435" cy="195937"/>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80" name="rc80"/>
            <p:cNvSpPr/>
            <p:nvPr/>
          </p:nvSpPr>
          <p:spPr>
            <a:xfrm>
              <a:off x="7620832" y="1793904"/>
              <a:ext cx="1321435" cy="195937"/>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81" name="rc81"/>
            <p:cNvSpPr/>
            <p:nvPr/>
          </p:nvSpPr>
          <p:spPr>
            <a:xfrm>
              <a:off x="7620832" y="1989841"/>
              <a:ext cx="132143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82" name="rc82"/>
            <p:cNvSpPr/>
            <p:nvPr/>
          </p:nvSpPr>
          <p:spPr>
            <a:xfrm>
              <a:off x="7620832" y="2185778"/>
              <a:ext cx="132143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3" name="rc83"/>
            <p:cNvSpPr/>
            <p:nvPr/>
          </p:nvSpPr>
          <p:spPr>
            <a:xfrm>
              <a:off x="7620832" y="2381715"/>
              <a:ext cx="132143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84" name="rc84"/>
            <p:cNvSpPr/>
            <p:nvPr/>
          </p:nvSpPr>
          <p:spPr>
            <a:xfrm>
              <a:off x="7620832" y="2577652"/>
              <a:ext cx="132143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85" name="rc85"/>
            <p:cNvSpPr/>
            <p:nvPr/>
          </p:nvSpPr>
          <p:spPr>
            <a:xfrm>
              <a:off x="7620832" y="2773589"/>
              <a:ext cx="132143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6" name="rc86"/>
            <p:cNvSpPr/>
            <p:nvPr/>
          </p:nvSpPr>
          <p:spPr>
            <a:xfrm>
              <a:off x="7620832" y="2969527"/>
              <a:ext cx="132143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87" name="rc87"/>
            <p:cNvSpPr/>
            <p:nvPr/>
          </p:nvSpPr>
          <p:spPr>
            <a:xfrm>
              <a:off x="7620832" y="3165464"/>
              <a:ext cx="132143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8" name="rc88"/>
            <p:cNvSpPr/>
            <p:nvPr/>
          </p:nvSpPr>
          <p:spPr>
            <a:xfrm>
              <a:off x="7620832" y="3361401"/>
              <a:ext cx="132143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89" name="rc89"/>
            <p:cNvSpPr/>
            <p:nvPr/>
          </p:nvSpPr>
          <p:spPr>
            <a:xfrm>
              <a:off x="7620832" y="3557338"/>
              <a:ext cx="132143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90" name="rc90"/>
            <p:cNvSpPr/>
            <p:nvPr/>
          </p:nvSpPr>
          <p:spPr>
            <a:xfrm>
              <a:off x="7620832" y="3753275"/>
              <a:ext cx="132143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1" name="rc91"/>
            <p:cNvSpPr/>
            <p:nvPr/>
          </p:nvSpPr>
          <p:spPr>
            <a:xfrm>
              <a:off x="7620832" y="3949212"/>
              <a:ext cx="132143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2" name="rc92"/>
            <p:cNvSpPr/>
            <p:nvPr/>
          </p:nvSpPr>
          <p:spPr>
            <a:xfrm>
              <a:off x="7620832" y="4145149"/>
              <a:ext cx="132143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93" name="rc93"/>
            <p:cNvSpPr/>
            <p:nvPr/>
          </p:nvSpPr>
          <p:spPr>
            <a:xfrm>
              <a:off x="7620832" y="4341086"/>
              <a:ext cx="132143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94" name="rc94"/>
            <p:cNvSpPr/>
            <p:nvPr/>
          </p:nvSpPr>
          <p:spPr>
            <a:xfrm>
              <a:off x="7620832" y="4537023"/>
              <a:ext cx="132143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95" name="rc95"/>
            <p:cNvSpPr/>
            <p:nvPr/>
          </p:nvSpPr>
          <p:spPr>
            <a:xfrm>
              <a:off x="7620832" y="4732960"/>
              <a:ext cx="132143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96" name="rc96"/>
            <p:cNvSpPr/>
            <p:nvPr/>
          </p:nvSpPr>
          <p:spPr>
            <a:xfrm>
              <a:off x="7620832" y="4928898"/>
              <a:ext cx="132143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7" name="rc97"/>
            <p:cNvSpPr/>
            <p:nvPr/>
          </p:nvSpPr>
          <p:spPr>
            <a:xfrm>
              <a:off x="7620832" y="5124835"/>
              <a:ext cx="132143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98" name="rc98"/>
            <p:cNvSpPr/>
            <p:nvPr/>
          </p:nvSpPr>
          <p:spPr>
            <a:xfrm>
              <a:off x="7620832" y="5320772"/>
              <a:ext cx="132143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9" name="rc99"/>
            <p:cNvSpPr/>
            <p:nvPr/>
          </p:nvSpPr>
          <p:spPr>
            <a:xfrm>
              <a:off x="7620832" y="5516709"/>
              <a:ext cx="132143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00" name="rc100"/>
            <p:cNvSpPr/>
            <p:nvPr/>
          </p:nvSpPr>
          <p:spPr>
            <a:xfrm>
              <a:off x="3656525" y="1010156"/>
              <a:ext cx="1321435" cy="19593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01" name="rc101"/>
            <p:cNvSpPr/>
            <p:nvPr/>
          </p:nvSpPr>
          <p:spPr>
            <a:xfrm>
              <a:off x="3656525" y="1206093"/>
              <a:ext cx="1321435" cy="19593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02" name="rc102"/>
            <p:cNvSpPr/>
            <p:nvPr/>
          </p:nvSpPr>
          <p:spPr>
            <a:xfrm>
              <a:off x="3656525" y="1402030"/>
              <a:ext cx="1321435" cy="19593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03" name="rc103"/>
            <p:cNvSpPr/>
            <p:nvPr/>
          </p:nvSpPr>
          <p:spPr>
            <a:xfrm>
              <a:off x="3656525" y="1597967"/>
              <a:ext cx="1321435" cy="195937"/>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04" name="rc104"/>
            <p:cNvSpPr/>
            <p:nvPr/>
          </p:nvSpPr>
          <p:spPr>
            <a:xfrm>
              <a:off x="3656525" y="1793904"/>
              <a:ext cx="1321435" cy="19593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05" name="rc105"/>
            <p:cNvSpPr/>
            <p:nvPr/>
          </p:nvSpPr>
          <p:spPr>
            <a:xfrm>
              <a:off x="3656525" y="1989841"/>
              <a:ext cx="1321435" cy="19593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06" name="rc106"/>
            <p:cNvSpPr/>
            <p:nvPr/>
          </p:nvSpPr>
          <p:spPr>
            <a:xfrm>
              <a:off x="3656525" y="2185778"/>
              <a:ext cx="1321435" cy="19593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07" name="rc107"/>
            <p:cNvSpPr/>
            <p:nvPr/>
          </p:nvSpPr>
          <p:spPr>
            <a:xfrm>
              <a:off x="3656525" y="2381715"/>
              <a:ext cx="1321435" cy="19593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08" name="rc108"/>
            <p:cNvSpPr/>
            <p:nvPr/>
          </p:nvSpPr>
          <p:spPr>
            <a:xfrm>
              <a:off x="3656525" y="2577652"/>
              <a:ext cx="1321435" cy="19593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9" name="rc109"/>
            <p:cNvSpPr/>
            <p:nvPr/>
          </p:nvSpPr>
          <p:spPr>
            <a:xfrm>
              <a:off x="3656525" y="2773589"/>
              <a:ext cx="1321435" cy="19593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10" name="rc110"/>
            <p:cNvSpPr/>
            <p:nvPr/>
          </p:nvSpPr>
          <p:spPr>
            <a:xfrm>
              <a:off x="3656525" y="2969527"/>
              <a:ext cx="1321435" cy="195937"/>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11" name="rc111"/>
            <p:cNvSpPr/>
            <p:nvPr/>
          </p:nvSpPr>
          <p:spPr>
            <a:xfrm>
              <a:off x="3656525" y="3165464"/>
              <a:ext cx="1321435" cy="195937"/>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12" name="rc112"/>
            <p:cNvSpPr/>
            <p:nvPr/>
          </p:nvSpPr>
          <p:spPr>
            <a:xfrm>
              <a:off x="3656525" y="3361401"/>
              <a:ext cx="1321435" cy="195937"/>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13" name="rc113"/>
            <p:cNvSpPr/>
            <p:nvPr/>
          </p:nvSpPr>
          <p:spPr>
            <a:xfrm>
              <a:off x="3656525" y="3557338"/>
              <a:ext cx="1321435" cy="195937"/>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14" name="rc114"/>
            <p:cNvSpPr/>
            <p:nvPr/>
          </p:nvSpPr>
          <p:spPr>
            <a:xfrm>
              <a:off x="3656525" y="3753275"/>
              <a:ext cx="1321435" cy="195937"/>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15" name="rc115"/>
            <p:cNvSpPr/>
            <p:nvPr/>
          </p:nvSpPr>
          <p:spPr>
            <a:xfrm>
              <a:off x="3656525" y="3949212"/>
              <a:ext cx="1321435" cy="19593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16" name="rc116"/>
            <p:cNvSpPr/>
            <p:nvPr/>
          </p:nvSpPr>
          <p:spPr>
            <a:xfrm>
              <a:off x="3656525" y="4145149"/>
              <a:ext cx="1321435" cy="19593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7" name="rc117"/>
            <p:cNvSpPr/>
            <p:nvPr/>
          </p:nvSpPr>
          <p:spPr>
            <a:xfrm>
              <a:off x="3656525" y="4341086"/>
              <a:ext cx="1321435" cy="195937"/>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18" name="rc118"/>
            <p:cNvSpPr/>
            <p:nvPr/>
          </p:nvSpPr>
          <p:spPr>
            <a:xfrm>
              <a:off x="3656525" y="4537023"/>
              <a:ext cx="132143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19" name="rc119"/>
            <p:cNvSpPr/>
            <p:nvPr/>
          </p:nvSpPr>
          <p:spPr>
            <a:xfrm>
              <a:off x="3656525" y="4732960"/>
              <a:ext cx="132143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0" name="rc120"/>
            <p:cNvSpPr/>
            <p:nvPr/>
          </p:nvSpPr>
          <p:spPr>
            <a:xfrm>
              <a:off x="3656525" y="4928898"/>
              <a:ext cx="1321435" cy="19593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21" name="rc121"/>
            <p:cNvSpPr/>
            <p:nvPr/>
          </p:nvSpPr>
          <p:spPr>
            <a:xfrm>
              <a:off x="3656525" y="5124835"/>
              <a:ext cx="1321435" cy="195937"/>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22" name="rc122"/>
            <p:cNvSpPr/>
            <p:nvPr/>
          </p:nvSpPr>
          <p:spPr>
            <a:xfrm>
              <a:off x="3656525" y="5320772"/>
              <a:ext cx="1321435" cy="19593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3" name="rc123"/>
            <p:cNvSpPr/>
            <p:nvPr/>
          </p:nvSpPr>
          <p:spPr>
            <a:xfrm>
              <a:off x="3656525" y="5516709"/>
              <a:ext cx="1321435" cy="195937"/>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24" name="rc124"/>
            <p:cNvSpPr/>
            <p:nvPr/>
          </p:nvSpPr>
          <p:spPr>
            <a:xfrm>
              <a:off x="6299396" y="1010156"/>
              <a:ext cx="1321435" cy="195937"/>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25" name="rc125"/>
            <p:cNvSpPr/>
            <p:nvPr/>
          </p:nvSpPr>
          <p:spPr>
            <a:xfrm>
              <a:off x="6299396" y="1206093"/>
              <a:ext cx="1321435" cy="195937"/>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26" name="rc126"/>
            <p:cNvSpPr/>
            <p:nvPr/>
          </p:nvSpPr>
          <p:spPr>
            <a:xfrm>
              <a:off x="6299396" y="1402030"/>
              <a:ext cx="1321435" cy="195937"/>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27" name="rc127"/>
            <p:cNvSpPr/>
            <p:nvPr/>
          </p:nvSpPr>
          <p:spPr>
            <a:xfrm>
              <a:off x="6299396" y="1597967"/>
              <a:ext cx="1321435" cy="195937"/>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28" name="rc128"/>
            <p:cNvSpPr/>
            <p:nvPr/>
          </p:nvSpPr>
          <p:spPr>
            <a:xfrm>
              <a:off x="6299396" y="1793904"/>
              <a:ext cx="1321435" cy="19593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29" name="rc129"/>
            <p:cNvSpPr/>
            <p:nvPr/>
          </p:nvSpPr>
          <p:spPr>
            <a:xfrm>
              <a:off x="6299396" y="1989841"/>
              <a:ext cx="1321435" cy="19593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30" name="rc130"/>
            <p:cNvSpPr/>
            <p:nvPr/>
          </p:nvSpPr>
          <p:spPr>
            <a:xfrm>
              <a:off x="6299396" y="2185778"/>
              <a:ext cx="132143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31" name="rc131"/>
            <p:cNvSpPr/>
            <p:nvPr/>
          </p:nvSpPr>
          <p:spPr>
            <a:xfrm>
              <a:off x="6299396" y="2381715"/>
              <a:ext cx="1321435" cy="195937"/>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32" name="rc132"/>
            <p:cNvSpPr/>
            <p:nvPr/>
          </p:nvSpPr>
          <p:spPr>
            <a:xfrm>
              <a:off x="6299396" y="2577652"/>
              <a:ext cx="132143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33" name="rc133"/>
            <p:cNvSpPr/>
            <p:nvPr/>
          </p:nvSpPr>
          <p:spPr>
            <a:xfrm>
              <a:off x="6299396" y="2773589"/>
              <a:ext cx="132143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4" name="rc134"/>
            <p:cNvSpPr/>
            <p:nvPr/>
          </p:nvSpPr>
          <p:spPr>
            <a:xfrm>
              <a:off x="6299396" y="2969527"/>
              <a:ext cx="1321435" cy="19593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5" name="rc135"/>
            <p:cNvSpPr/>
            <p:nvPr/>
          </p:nvSpPr>
          <p:spPr>
            <a:xfrm>
              <a:off x="6299396" y="3165464"/>
              <a:ext cx="132143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36" name="rc136"/>
            <p:cNvSpPr/>
            <p:nvPr/>
          </p:nvSpPr>
          <p:spPr>
            <a:xfrm>
              <a:off x="6299396" y="3361401"/>
              <a:ext cx="132143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37" name="rc137"/>
            <p:cNvSpPr/>
            <p:nvPr/>
          </p:nvSpPr>
          <p:spPr>
            <a:xfrm>
              <a:off x="6299396" y="3557338"/>
              <a:ext cx="132143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38" name="rc138"/>
            <p:cNvSpPr/>
            <p:nvPr/>
          </p:nvSpPr>
          <p:spPr>
            <a:xfrm>
              <a:off x="6299396" y="3753275"/>
              <a:ext cx="132143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39" name="rc139"/>
            <p:cNvSpPr/>
            <p:nvPr/>
          </p:nvSpPr>
          <p:spPr>
            <a:xfrm>
              <a:off x="6299396" y="3949212"/>
              <a:ext cx="132143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40" name="rc140"/>
            <p:cNvSpPr/>
            <p:nvPr/>
          </p:nvSpPr>
          <p:spPr>
            <a:xfrm>
              <a:off x="6299396" y="4145149"/>
              <a:ext cx="132143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41" name="rc141"/>
            <p:cNvSpPr/>
            <p:nvPr/>
          </p:nvSpPr>
          <p:spPr>
            <a:xfrm>
              <a:off x="6299396" y="4341086"/>
              <a:ext cx="132143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42" name="rc142"/>
            <p:cNvSpPr/>
            <p:nvPr/>
          </p:nvSpPr>
          <p:spPr>
            <a:xfrm>
              <a:off x="6299396" y="4537023"/>
              <a:ext cx="132143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43" name="rc143"/>
            <p:cNvSpPr/>
            <p:nvPr/>
          </p:nvSpPr>
          <p:spPr>
            <a:xfrm>
              <a:off x="6299396" y="4732960"/>
              <a:ext cx="1321435" cy="19593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44" name="rc144"/>
            <p:cNvSpPr/>
            <p:nvPr/>
          </p:nvSpPr>
          <p:spPr>
            <a:xfrm>
              <a:off x="6299396" y="4928898"/>
              <a:ext cx="1321435" cy="19593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45" name="rc145"/>
            <p:cNvSpPr/>
            <p:nvPr/>
          </p:nvSpPr>
          <p:spPr>
            <a:xfrm>
              <a:off x="6299396" y="5124835"/>
              <a:ext cx="1321435" cy="195937"/>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46" name="rc146"/>
            <p:cNvSpPr/>
            <p:nvPr/>
          </p:nvSpPr>
          <p:spPr>
            <a:xfrm>
              <a:off x="6299396" y="5320772"/>
              <a:ext cx="1321435" cy="195937"/>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47" name="rc147"/>
            <p:cNvSpPr/>
            <p:nvPr/>
          </p:nvSpPr>
          <p:spPr>
            <a:xfrm>
              <a:off x="6299396" y="5516709"/>
              <a:ext cx="1321435" cy="195937"/>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48" name="tx148"/>
            <p:cNvSpPr/>
            <p:nvPr/>
          </p:nvSpPr>
          <p:spPr>
            <a:xfrm>
              <a:off x="1606044" y="204197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60</a:t>
              </a:r>
            </a:p>
          </p:txBody>
        </p:sp>
        <p:sp>
          <p:nvSpPr>
            <p:cNvPr id="149" name="tx149"/>
            <p:cNvSpPr/>
            <p:nvPr/>
          </p:nvSpPr>
          <p:spPr>
            <a:xfrm>
              <a:off x="1606044" y="223785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63</a:t>
              </a:r>
            </a:p>
          </p:txBody>
        </p:sp>
        <p:sp>
          <p:nvSpPr>
            <p:cNvPr id="150" name="tx150"/>
            <p:cNvSpPr/>
            <p:nvPr/>
          </p:nvSpPr>
          <p:spPr>
            <a:xfrm>
              <a:off x="1606044" y="243385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65</a:t>
              </a:r>
            </a:p>
          </p:txBody>
        </p:sp>
        <p:sp>
          <p:nvSpPr>
            <p:cNvPr id="151" name="tx151"/>
            <p:cNvSpPr/>
            <p:nvPr/>
          </p:nvSpPr>
          <p:spPr>
            <a:xfrm>
              <a:off x="1606044" y="262978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67</a:t>
              </a:r>
            </a:p>
          </p:txBody>
        </p:sp>
        <p:sp>
          <p:nvSpPr>
            <p:cNvPr id="152" name="tx152"/>
            <p:cNvSpPr/>
            <p:nvPr/>
          </p:nvSpPr>
          <p:spPr>
            <a:xfrm>
              <a:off x="1606044" y="2827226"/>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72</a:t>
              </a:r>
            </a:p>
          </p:txBody>
        </p:sp>
        <p:sp>
          <p:nvSpPr>
            <p:cNvPr id="153" name="tx153"/>
            <p:cNvSpPr/>
            <p:nvPr/>
          </p:nvSpPr>
          <p:spPr>
            <a:xfrm>
              <a:off x="1606044" y="3023163"/>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72</a:t>
              </a:r>
            </a:p>
          </p:txBody>
        </p:sp>
        <p:sp>
          <p:nvSpPr>
            <p:cNvPr id="154" name="tx154"/>
            <p:cNvSpPr/>
            <p:nvPr/>
          </p:nvSpPr>
          <p:spPr>
            <a:xfrm>
              <a:off x="1606044" y="321760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70</a:t>
              </a:r>
            </a:p>
          </p:txBody>
        </p:sp>
        <p:sp>
          <p:nvSpPr>
            <p:cNvPr id="155" name="tx155"/>
            <p:cNvSpPr/>
            <p:nvPr/>
          </p:nvSpPr>
          <p:spPr>
            <a:xfrm>
              <a:off x="1606044" y="3413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70</a:t>
              </a:r>
            </a:p>
          </p:txBody>
        </p:sp>
        <p:sp>
          <p:nvSpPr>
            <p:cNvPr id="156" name="tx156"/>
            <p:cNvSpPr/>
            <p:nvPr/>
          </p:nvSpPr>
          <p:spPr>
            <a:xfrm>
              <a:off x="1606044" y="360947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69</a:t>
              </a:r>
            </a:p>
          </p:txBody>
        </p:sp>
        <p:sp>
          <p:nvSpPr>
            <p:cNvPr id="157" name="tx157"/>
            <p:cNvSpPr/>
            <p:nvPr/>
          </p:nvSpPr>
          <p:spPr>
            <a:xfrm>
              <a:off x="1606044" y="38054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69</a:t>
              </a:r>
            </a:p>
          </p:txBody>
        </p:sp>
        <p:sp>
          <p:nvSpPr>
            <p:cNvPr id="158" name="tx158"/>
            <p:cNvSpPr/>
            <p:nvPr/>
          </p:nvSpPr>
          <p:spPr>
            <a:xfrm>
              <a:off x="1606044" y="400134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68</a:t>
              </a:r>
            </a:p>
          </p:txBody>
        </p:sp>
        <p:sp>
          <p:nvSpPr>
            <p:cNvPr id="159" name="tx159"/>
            <p:cNvSpPr/>
            <p:nvPr/>
          </p:nvSpPr>
          <p:spPr>
            <a:xfrm>
              <a:off x="1606044" y="419728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68</a:t>
              </a:r>
            </a:p>
          </p:txBody>
        </p:sp>
        <p:sp>
          <p:nvSpPr>
            <p:cNvPr id="160" name="tx160"/>
            <p:cNvSpPr/>
            <p:nvPr/>
          </p:nvSpPr>
          <p:spPr>
            <a:xfrm>
              <a:off x="1606044" y="43932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69</a:t>
              </a:r>
            </a:p>
          </p:txBody>
        </p:sp>
        <p:sp>
          <p:nvSpPr>
            <p:cNvPr id="161" name="tx161"/>
            <p:cNvSpPr/>
            <p:nvPr/>
          </p:nvSpPr>
          <p:spPr>
            <a:xfrm>
              <a:off x="1606044" y="45891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70</a:t>
              </a:r>
            </a:p>
          </p:txBody>
        </p:sp>
        <p:sp>
          <p:nvSpPr>
            <p:cNvPr id="162" name="tx162"/>
            <p:cNvSpPr/>
            <p:nvPr/>
          </p:nvSpPr>
          <p:spPr>
            <a:xfrm>
              <a:off x="1606044" y="4786597"/>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71</a:t>
              </a:r>
            </a:p>
          </p:txBody>
        </p:sp>
        <p:sp>
          <p:nvSpPr>
            <p:cNvPr id="163" name="tx163"/>
            <p:cNvSpPr/>
            <p:nvPr/>
          </p:nvSpPr>
          <p:spPr>
            <a:xfrm>
              <a:off x="1606044" y="49810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69</a:t>
              </a:r>
            </a:p>
          </p:txBody>
        </p:sp>
        <p:sp>
          <p:nvSpPr>
            <p:cNvPr id="164" name="tx164"/>
            <p:cNvSpPr/>
            <p:nvPr/>
          </p:nvSpPr>
          <p:spPr>
            <a:xfrm>
              <a:off x="1606044" y="517697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67</a:t>
              </a:r>
            </a:p>
          </p:txBody>
        </p:sp>
        <p:sp>
          <p:nvSpPr>
            <p:cNvPr id="165" name="tx165"/>
            <p:cNvSpPr/>
            <p:nvPr/>
          </p:nvSpPr>
          <p:spPr>
            <a:xfrm>
              <a:off x="1606044" y="5372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68</a:t>
              </a:r>
            </a:p>
          </p:txBody>
        </p:sp>
        <p:sp>
          <p:nvSpPr>
            <p:cNvPr id="166" name="tx166"/>
            <p:cNvSpPr/>
            <p:nvPr/>
          </p:nvSpPr>
          <p:spPr>
            <a:xfrm>
              <a:off x="1606044" y="55688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70</a:t>
              </a:r>
            </a:p>
          </p:txBody>
        </p:sp>
        <p:sp>
          <p:nvSpPr>
            <p:cNvPr id="167" name="tx167"/>
            <p:cNvSpPr/>
            <p:nvPr/>
          </p:nvSpPr>
          <p:spPr>
            <a:xfrm>
              <a:off x="5570350" y="106223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93</a:t>
              </a:r>
            </a:p>
          </p:txBody>
        </p:sp>
        <p:sp>
          <p:nvSpPr>
            <p:cNvPr id="168" name="tx168"/>
            <p:cNvSpPr/>
            <p:nvPr/>
          </p:nvSpPr>
          <p:spPr>
            <a:xfrm>
              <a:off x="5570350" y="125822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94</a:t>
              </a:r>
            </a:p>
          </p:txBody>
        </p:sp>
        <p:sp>
          <p:nvSpPr>
            <p:cNvPr id="169" name="tx169"/>
            <p:cNvSpPr/>
            <p:nvPr/>
          </p:nvSpPr>
          <p:spPr>
            <a:xfrm>
              <a:off x="5570350" y="1454106"/>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93</a:t>
              </a:r>
            </a:p>
          </p:txBody>
        </p:sp>
        <p:sp>
          <p:nvSpPr>
            <p:cNvPr id="170" name="tx170"/>
            <p:cNvSpPr/>
            <p:nvPr/>
          </p:nvSpPr>
          <p:spPr>
            <a:xfrm>
              <a:off x="5570350" y="165010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94</a:t>
              </a:r>
            </a:p>
          </p:txBody>
        </p:sp>
        <p:sp>
          <p:nvSpPr>
            <p:cNvPr id="171" name="tx171"/>
            <p:cNvSpPr/>
            <p:nvPr/>
          </p:nvSpPr>
          <p:spPr>
            <a:xfrm>
              <a:off x="5570350" y="1845980"/>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93</a:t>
              </a:r>
            </a:p>
          </p:txBody>
        </p:sp>
        <p:sp>
          <p:nvSpPr>
            <p:cNvPr id="172" name="tx172"/>
            <p:cNvSpPr/>
            <p:nvPr/>
          </p:nvSpPr>
          <p:spPr>
            <a:xfrm>
              <a:off x="5570350" y="204197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92</a:t>
              </a:r>
            </a:p>
          </p:txBody>
        </p:sp>
        <p:sp>
          <p:nvSpPr>
            <p:cNvPr id="173" name="tx173"/>
            <p:cNvSpPr/>
            <p:nvPr/>
          </p:nvSpPr>
          <p:spPr>
            <a:xfrm>
              <a:off x="5570350" y="2237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94</a:t>
              </a:r>
            </a:p>
          </p:txBody>
        </p:sp>
        <p:sp>
          <p:nvSpPr>
            <p:cNvPr id="174" name="tx174"/>
            <p:cNvSpPr/>
            <p:nvPr/>
          </p:nvSpPr>
          <p:spPr>
            <a:xfrm>
              <a:off x="5570350" y="243379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93</a:t>
              </a:r>
            </a:p>
          </p:txBody>
        </p:sp>
        <p:sp>
          <p:nvSpPr>
            <p:cNvPr id="175" name="tx175"/>
            <p:cNvSpPr/>
            <p:nvPr/>
          </p:nvSpPr>
          <p:spPr>
            <a:xfrm>
              <a:off x="5570350" y="262978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94</a:t>
              </a:r>
            </a:p>
          </p:txBody>
        </p:sp>
        <p:sp>
          <p:nvSpPr>
            <p:cNvPr id="176" name="tx176"/>
            <p:cNvSpPr/>
            <p:nvPr/>
          </p:nvSpPr>
          <p:spPr>
            <a:xfrm>
              <a:off x="5570350" y="2825666"/>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93</a:t>
              </a:r>
            </a:p>
          </p:txBody>
        </p:sp>
        <p:sp>
          <p:nvSpPr>
            <p:cNvPr id="177" name="tx177"/>
            <p:cNvSpPr/>
            <p:nvPr/>
          </p:nvSpPr>
          <p:spPr>
            <a:xfrm>
              <a:off x="5570350" y="302160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93</a:t>
              </a:r>
            </a:p>
          </p:txBody>
        </p:sp>
        <p:sp>
          <p:nvSpPr>
            <p:cNvPr id="178" name="tx178"/>
            <p:cNvSpPr/>
            <p:nvPr/>
          </p:nvSpPr>
          <p:spPr>
            <a:xfrm>
              <a:off x="5570350" y="321760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94</a:t>
              </a:r>
            </a:p>
          </p:txBody>
        </p:sp>
        <p:sp>
          <p:nvSpPr>
            <p:cNvPr id="179" name="tx179"/>
            <p:cNvSpPr/>
            <p:nvPr/>
          </p:nvSpPr>
          <p:spPr>
            <a:xfrm>
              <a:off x="5570350" y="3413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94</a:t>
              </a:r>
            </a:p>
          </p:txBody>
        </p:sp>
        <p:sp>
          <p:nvSpPr>
            <p:cNvPr id="180" name="tx180"/>
            <p:cNvSpPr/>
            <p:nvPr/>
          </p:nvSpPr>
          <p:spPr>
            <a:xfrm>
              <a:off x="5570350" y="360947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92</a:t>
              </a:r>
            </a:p>
          </p:txBody>
        </p:sp>
        <p:sp>
          <p:nvSpPr>
            <p:cNvPr id="181" name="tx181"/>
            <p:cNvSpPr/>
            <p:nvPr/>
          </p:nvSpPr>
          <p:spPr>
            <a:xfrm>
              <a:off x="5570350" y="380535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93</a:t>
              </a:r>
            </a:p>
          </p:txBody>
        </p:sp>
        <p:sp>
          <p:nvSpPr>
            <p:cNvPr id="182" name="tx182"/>
            <p:cNvSpPr/>
            <p:nvPr/>
          </p:nvSpPr>
          <p:spPr>
            <a:xfrm>
              <a:off x="5570350" y="400128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93</a:t>
              </a:r>
            </a:p>
          </p:txBody>
        </p:sp>
        <p:sp>
          <p:nvSpPr>
            <p:cNvPr id="183" name="tx183"/>
            <p:cNvSpPr/>
            <p:nvPr/>
          </p:nvSpPr>
          <p:spPr>
            <a:xfrm>
              <a:off x="5570350" y="419728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92</a:t>
              </a:r>
            </a:p>
          </p:txBody>
        </p:sp>
        <p:sp>
          <p:nvSpPr>
            <p:cNvPr id="184" name="tx184"/>
            <p:cNvSpPr/>
            <p:nvPr/>
          </p:nvSpPr>
          <p:spPr>
            <a:xfrm>
              <a:off x="5570350" y="43932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88</a:t>
              </a:r>
            </a:p>
          </p:txBody>
        </p:sp>
        <p:sp>
          <p:nvSpPr>
            <p:cNvPr id="185" name="tx185"/>
            <p:cNvSpPr/>
            <p:nvPr/>
          </p:nvSpPr>
          <p:spPr>
            <a:xfrm>
              <a:off x="5570350" y="45891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91</a:t>
              </a:r>
            </a:p>
          </p:txBody>
        </p:sp>
        <p:sp>
          <p:nvSpPr>
            <p:cNvPr id="186" name="tx186"/>
            <p:cNvSpPr/>
            <p:nvPr/>
          </p:nvSpPr>
          <p:spPr>
            <a:xfrm>
              <a:off x="5570350" y="478509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87</a:t>
              </a:r>
            </a:p>
          </p:txBody>
        </p:sp>
        <p:sp>
          <p:nvSpPr>
            <p:cNvPr id="187" name="tx187"/>
            <p:cNvSpPr/>
            <p:nvPr/>
          </p:nvSpPr>
          <p:spPr>
            <a:xfrm>
              <a:off x="5570350" y="49810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86</a:t>
              </a:r>
            </a:p>
          </p:txBody>
        </p:sp>
        <p:sp>
          <p:nvSpPr>
            <p:cNvPr id="188" name="tx188"/>
            <p:cNvSpPr/>
            <p:nvPr/>
          </p:nvSpPr>
          <p:spPr>
            <a:xfrm>
              <a:off x="5570350" y="517697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85</a:t>
              </a:r>
            </a:p>
          </p:txBody>
        </p:sp>
        <p:sp>
          <p:nvSpPr>
            <p:cNvPr id="189" name="tx189"/>
            <p:cNvSpPr/>
            <p:nvPr/>
          </p:nvSpPr>
          <p:spPr>
            <a:xfrm>
              <a:off x="5570350" y="5372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84</a:t>
              </a:r>
            </a:p>
          </p:txBody>
        </p:sp>
        <p:sp>
          <p:nvSpPr>
            <p:cNvPr id="190" name="tx190"/>
            <p:cNvSpPr/>
            <p:nvPr/>
          </p:nvSpPr>
          <p:spPr>
            <a:xfrm>
              <a:off x="5570350" y="55688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85</a:t>
              </a:r>
            </a:p>
          </p:txBody>
        </p:sp>
        <p:sp>
          <p:nvSpPr>
            <p:cNvPr id="191" name="tx191"/>
            <p:cNvSpPr/>
            <p:nvPr/>
          </p:nvSpPr>
          <p:spPr>
            <a:xfrm>
              <a:off x="2927479" y="106229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70</a:t>
              </a:r>
            </a:p>
          </p:txBody>
        </p:sp>
        <p:sp>
          <p:nvSpPr>
            <p:cNvPr id="192" name="tx192"/>
            <p:cNvSpPr/>
            <p:nvPr/>
          </p:nvSpPr>
          <p:spPr>
            <a:xfrm>
              <a:off x="2927479" y="1259729"/>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71</a:t>
              </a:r>
            </a:p>
          </p:txBody>
        </p:sp>
        <p:sp>
          <p:nvSpPr>
            <p:cNvPr id="193" name="tx193"/>
            <p:cNvSpPr/>
            <p:nvPr/>
          </p:nvSpPr>
          <p:spPr>
            <a:xfrm>
              <a:off x="2927479" y="1455666"/>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71</a:t>
              </a:r>
            </a:p>
          </p:txBody>
        </p:sp>
        <p:sp>
          <p:nvSpPr>
            <p:cNvPr id="194" name="tx194"/>
            <p:cNvSpPr/>
            <p:nvPr/>
          </p:nvSpPr>
          <p:spPr>
            <a:xfrm>
              <a:off x="2927479" y="1651603"/>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72</a:t>
              </a:r>
            </a:p>
          </p:txBody>
        </p:sp>
        <p:sp>
          <p:nvSpPr>
            <p:cNvPr id="195" name="tx195"/>
            <p:cNvSpPr/>
            <p:nvPr/>
          </p:nvSpPr>
          <p:spPr>
            <a:xfrm>
              <a:off x="2927479" y="1847900"/>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74</a:t>
              </a:r>
            </a:p>
          </p:txBody>
        </p:sp>
        <p:sp>
          <p:nvSpPr>
            <p:cNvPr id="196" name="tx196"/>
            <p:cNvSpPr/>
            <p:nvPr/>
          </p:nvSpPr>
          <p:spPr>
            <a:xfrm>
              <a:off x="2927479" y="2041917"/>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73</a:t>
              </a:r>
            </a:p>
          </p:txBody>
        </p:sp>
        <p:sp>
          <p:nvSpPr>
            <p:cNvPr id="197" name="tx197"/>
            <p:cNvSpPr/>
            <p:nvPr/>
          </p:nvSpPr>
          <p:spPr>
            <a:xfrm>
              <a:off x="2927479" y="223785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73</a:t>
              </a:r>
            </a:p>
          </p:txBody>
        </p:sp>
        <p:sp>
          <p:nvSpPr>
            <p:cNvPr id="198" name="tx198"/>
            <p:cNvSpPr/>
            <p:nvPr/>
          </p:nvSpPr>
          <p:spPr>
            <a:xfrm>
              <a:off x="2927479" y="243379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73</a:t>
              </a:r>
            </a:p>
          </p:txBody>
        </p:sp>
        <p:sp>
          <p:nvSpPr>
            <p:cNvPr id="199" name="tx199"/>
            <p:cNvSpPr/>
            <p:nvPr/>
          </p:nvSpPr>
          <p:spPr>
            <a:xfrm>
              <a:off x="2927479" y="262972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73</a:t>
              </a:r>
            </a:p>
          </p:txBody>
        </p:sp>
        <p:sp>
          <p:nvSpPr>
            <p:cNvPr id="200" name="tx200"/>
            <p:cNvSpPr/>
            <p:nvPr/>
          </p:nvSpPr>
          <p:spPr>
            <a:xfrm>
              <a:off x="2927479" y="2827585"/>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74</a:t>
              </a:r>
            </a:p>
          </p:txBody>
        </p:sp>
        <p:sp>
          <p:nvSpPr>
            <p:cNvPr id="201" name="tx201"/>
            <p:cNvSpPr/>
            <p:nvPr/>
          </p:nvSpPr>
          <p:spPr>
            <a:xfrm>
              <a:off x="2927479" y="30216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76</a:t>
              </a:r>
            </a:p>
          </p:txBody>
        </p:sp>
        <p:sp>
          <p:nvSpPr>
            <p:cNvPr id="202" name="tx202"/>
            <p:cNvSpPr/>
            <p:nvPr/>
          </p:nvSpPr>
          <p:spPr>
            <a:xfrm>
              <a:off x="2927479" y="321760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76</a:t>
              </a:r>
            </a:p>
          </p:txBody>
        </p:sp>
        <p:sp>
          <p:nvSpPr>
            <p:cNvPr id="203" name="tx203"/>
            <p:cNvSpPr/>
            <p:nvPr/>
          </p:nvSpPr>
          <p:spPr>
            <a:xfrm>
              <a:off x="2927479" y="3413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76</a:t>
              </a:r>
            </a:p>
          </p:txBody>
        </p:sp>
        <p:sp>
          <p:nvSpPr>
            <p:cNvPr id="204" name="tx204"/>
            <p:cNvSpPr/>
            <p:nvPr/>
          </p:nvSpPr>
          <p:spPr>
            <a:xfrm>
              <a:off x="2927479" y="360947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78</a:t>
              </a:r>
            </a:p>
          </p:txBody>
        </p:sp>
        <p:sp>
          <p:nvSpPr>
            <p:cNvPr id="205" name="tx205"/>
            <p:cNvSpPr/>
            <p:nvPr/>
          </p:nvSpPr>
          <p:spPr>
            <a:xfrm>
              <a:off x="2927479" y="38054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79</a:t>
              </a:r>
            </a:p>
          </p:txBody>
        </p:sp>
        <p:sp>
          <p:nvSpPr>
            <p:cNvPr id="206" name="tx206"/>
            <p:cNvSpPr/>
            <p:nvPr/>
          </p:nvSpPr>
          <p:spPr>
            <a:xfrm>
              <a:off x="2927479" y="400134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80</a:t>
              </a:r>
            </a:p>
          </p:txBody>
        </p:sp>
        <p:sp>
          <p:nvSpPr>
            <p:cNvPr id="207" name="tx207"/>
            <p:cNvSpPr/>
            <p:nvPr/>
          </p:nvSpPr>
          <p:spPr>
            <a:xfrm>
              <a:off x="2927479" y="419728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81</a:t>
              </a:r>
            </a:p>
          </p:txBody>
        </p:sp>
        <p:sp>
          <p:nvSpPr>
            <p:cNvPr id="208" name="tx208"/>
            <p:cNvSpPr/>
            <p:nvPr/>
          </p:nvSpPr>
          <p:spPr>
            <a:xfrm>
              <a:off x="2927479" y="43932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81</a:t>
              </a:r>
            </a:p>
          </p:txBody>
        </p:sp>
        <p:sp>
          <p:nvSpPr>
            <p:cNvPr id="209" name="tx209"/>
            <p:cNvSpPr/>
            <p:nvPr/>
          </p:nvSpPr>
          <p:spPr>
            <a:xfrm>
              <a:off x="2927479" y="45891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82</a:t>
              </a:r>
            </a:p>
          </p:txBody>
        </p:sp>
        <p:sp>
          <p:nvSpPr>
            <p:cNvPr id="210" name="tx210"/>
            <p:cNvSpPr/>
            <p:nvPr/>
          </p:nvSpPr>
          <p:spPr>
            <a:xfrm>
              <a:off x="2927479" y="478509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82</a:t>
              </a:r>
            </a:p>
          </p:txBody>
        </p:sp>
        <p:sp>
          <p:nvSpPr>
            <p:cNvPr id="211" name="tx211"/>
            <p:cNvSpPr/>
            <p:nvPr/>
          </p:nvSpPr>
          <p:spPr>
            <a:xfrm>
              <a:off x="2927479" y="49810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82</a:t>
              </a:r>
            </a:p>
          </p:txBody>
        </p:sp>
        <p:sp>
          <p:nvSpPr>
            <p:cNvPr id="212" name="tx212"/>
            <p:cNvSpPr/>
            <p:nvPr/>
          </p:nvSpPr>
          <p:spPr>
            <a:xfrm>
              <a:off x="2927479" y="517697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80</a:t>
              </a:r>
            </a:p>
          </p:txBody>
        </p:sp>
        <p:sp>
          <p:nvSpPr>
            <p:cNvPr id="213" name="tx213"/>
            <p:cNvSpPr/>
            <p:nvPr/>
          </p:nvSpPr>
          <p:spPr>
            <a:xfrm>
              <a:off x="2927479" y="5372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80</a:t>
              </a:r>
            </a:p>
          </p:txBody>
        </p:sp>
        <p:sp>
          <p:nvSpPr>
            <p:cNvPr id="214" name="tx214"/>
            <p:cNvSpPr/>
            <p:nvPr/>
          </p:nvSpPr>
          <p:spPr>
            <a:xfrm>
              <a:off x="2927479" y="55688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79</a:t>
              </a:r>
            </a:p>
          </p:txBody>
        </p:sp>
        <p:sp>
          <p:nvSpPr>
            <p:cNvPr id="215" name="tx215"/>
            <p:cNvSpPr/>
            <p:nvPr/>
          </p:nvSpPr>
          <p:spPr>
            <a:xfrm>
              <a:off x="8213221" y="106229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91</a:t>
              </a:r>
            </a:p>
          </p:txBody>
        </p:sp>
        <p:sp>
          <p:nvSpPr>
            <p:cNvPr id="216" name="tx216"/>
            <p:cNvSpPr/>
            <p:nvPr/>
          </p:nvSpPr>
          <p:spPr>
            <a:xfrm>
              <a:off x="8213221" y="125822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92</a:t>
              </a:r>
            </a:p>
          </p:txBody>
        </p:sp>
        <p:sp>
          <p:nvSpPr>
            <p:cNvPr id="217" name="tx217"/>
            <p:cNvSpPr/>
            <p:nvPr/>
          </p:nvSpPr>
          <p:spPr>
            <a:xfrm>
              <a:off x="8213221" y="14541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91</a:t>
              </a:r>
            </a:p>
          </p:txBody>
        </p:sp>
        <p:sp>
          <p:nvSpPr>
            <p:cNvPr id="218" name="tx218"/>
            <p:cNvSpPr/>
            <p:nvPr/>
          </p:nvSpPr>
          <p:spPr>
            <a:xfrm>
              <a:off x="8213221" y="165010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91</a:t>
              </a:r>
            </a:p>
          </p:txBody>
        </p:sp>
        <p:sp>
          <p:nvSpPr>
            <p:cNvPr id="219" name="tx219"/>
            <p:cNvSpPr/>
            <p:nvPr/>
          </p:nvSpPr>
          <p:spPr>
            <a:xfrm>
              <a:off x="8213221" y="184604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92</a:t>
              </a:r>
            </a:p>
          </p:txBody>
        </p:sp>
        <p:sp>
          <p:nvSpPr>
            <p:cNvPr id="220" name="tx220"/>
            <p:cNvSpPr/>
            <p:nvPr/>
          </p:nvSpPr>
          <p:spPr>
            <a:xfrm>
              <a:off x="8213221" y="2041917"/>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93</a:t>
              </a:r>
            </a:p>
          </p:txBody>
        </p:sp>
        <p:sp>
          <p:nvSpPr>
            <p:cNvPr id="221" name="tx221"/>
            <p:cNvSpPr/>
            <p:nvPr/>
          </p:nvSpPr>
          <p:spPr>
            <a:xfrm>
              <a:off x="8213221" y="2237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94</a:t>
              </a:r>
            </a:p>
          </p:txBody>
        </p:sp>
        <p:sp>
          <p:nvSpPr>
            <p:cNvPr id="222" name="tx222"/>
            <p:cNvSpPr/>
            <p:nvPr/>
          </p:nvSpPr>
          <p:spPr>
            <a:xfrm>
              <a:off x="8213221" y="243385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95</a:t>
              </a:r>
            </a:p>
          </p:txBody>
        </p:sp>
        <p:sp>
          <p:nvSpPr>
            <p:cNvPr id="223" name="tx223"/>
            <p:cNvSpPr/>
            <p:nvPr/>
          </p:nvSpPr>
          <p:spPr>
            <a:xfrm>
              <a:off x="8213221" y="262978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95</a:t>
              </a:r>
            </a:p>
          </p:txBody>
        </p:sp>
        <p:sp>
          <p:nvSpPr>
            <p:cNvPr id="224" name="tx224"/>
            <p:cNvSpPr/>
            <p:nvPr/>
          </p:nvSpPr>
          <p:spPr>
            <a:xfrm>
              <a:off x="8213221" y="282572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94</a:t>
              </a:r>
            </a:p>
          </p:txBody>
        </p:sp>
        <p:sp>
          <p:nvSpPr>
            <p:cNvPr id="225" name="tx225"/>
            <p:cNvSpPr/>
            <p:nvPr/>
          </p:nvSpPr>
          <p:spPr>
            <a:xfrm>
              <a:off x="8213221" y="302160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93</a:t>
              </a:r>
            </a:p>
          </p:txBody>
        </p:sp>
        <p:sp>
          <p:nvSpPr>
            <p:cNvPr id="226" name="tx226"/>
            <p:cNvSpPr/>
            <p:nvPr/>
          </p:nvSpPr>
          <p:spPr>
            <a:xfrm>
              <a:off x="8213221" y="321760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94</a:t>
              </a:r>
            </a:p>
          </p:txBody>
        </p:sp>
        <p:sp>
          <p:nvSpPr>
            <p:cNvPr id="227" name="tx227"/>
            <p:cNvSpPr/>
            <p:nvPr/>
          </p:nvSpPr>
          <p:spPr>
            <a:xfrm>
              <a:off x="8213221" y="3413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95</a:t>
              </a:r>
            </a:p>
          </p:txBody>
        </p:sp>
        <p:sp>
          <p:nvSpPr>
            <p:cNvPr id="228" name="tx228"/>
            <p:cNvSpPr/>
            <p:nvPr/>
          </p:nvSpPr>
          <p:spPr>
            <a:xfrm>
              <a:off x="8213221" y="360947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95</a:t>
              </a:r>
            </a:p>
          </p:txBody>
        </p:sp>
        <p:sp>
          <p:nvSpPr>
            <p:cNvPr id="229" name="tx229"/>
            <p:cNvSpPr/>
            <p:nvPr/>
          </p:nvSpPr>
          <p:spPr>
            <a:xfrm>
              <a:off x="8213221" y="38054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94</a:t>
              </a:r>
            </a:p>
          </p:txBody>
        </p:sp>
        <p:sp>
          <p:nvSpPr>
            <p:cNvPr id="230" name="tx230"/>
            <p:cNvSpPr/>
            <p:nvPr/>
          </p:nvSpPr>
          <p:spPr>
            <a:xfrm>
              <a:off x="8213221" y="400134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94</a:t>
              </a:r>
            </a:p>
          </p:txBody>
        </p:sp>
        <p:sp>
          <p:nvSpPr>
            <p:cNvPr id="231" name="tx231"/>
            <p:cNvSpPr/>
            <p:nvPr/>
          </p:nvSpPr>
          <p:spPr>
            <a:xfrm>
              <a:off x="8213221" y="4197226"/>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93</a:t>
              </a:r>
            </a:p>
          </p:txBody>
        </p:sp>
        <p:sp>
          <p:nvSpPr>
            <p:cNvPr id="232" name="tx232"/>
            <p:cNvSpPr/>
            <p:nvPr/>
          </p:nvSpPr>
          <p:spPr>
            <a:xfrm>
              <a:off x="8213221" y="43932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95</a:t>
              </a:r>
            </a:p>
          </p:txBody>
        </p:sp>
        <p:sp>
          <p:nvSpPr>
            <p:cNvPr id="233" name="tx233"/>
            <p:cNvSpPr/>
            <p:nvPr/>
          </p:nvSpPr>
          <p:spPr>
            <a:xfrm>
              <a:off x="8213221" y="45891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95</a:t>
              </a:r>
            </a:p>
          </p:txBody>
        </p:sp>
        <p:sp>
          <p:nvSpPr>
            <p:cNvPr id="234" name="tx234"/>
            <p:cNvSpPr/>
            <p:nvPr/>
          </p:nvSpPr>
          <p:spPr>
            <a:xfrm>
              <a:off x="8213221" y="478509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96</a:t>
              </a:r>
            </a:p>
          </p:txBody>
        </p:sp>
        <p:sp>
          <p:nvSpPr>
            <p:cNvPr id="235" name="tx235"/>
            <p:cNvSpPr/>
            <p:nvPr/>
          </p:nvSpPr>
          <p:spPr>
            <a:xfrm>
              <a:off x="8213221" y="49810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94</a:t>
              </a:r>
            </a:p>
          </p:txBody>
        </p:sp>
        <p:sp>
          <p:nvSpPr>
            <p:cNvPr id="236" name="tx236"/>
            <p:cNvSpPr/>
            <p:nvPr/>
          </p:nvSpPr>
          <p:spPr>
            <a:xfrm>
              <a:off x="8213221" y="517697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95</a:t>
              </a:r>
            </a:p>
          </p:txBody>
        </p:sp>
        <p:sp>
          <p:nvSpPr>
            <p:cNvPr id="237" name="tx237"/>
            <p:cNvSpPr/>
            <p:nvPr/>
          </p:nvSpPr>
          <p:spPr>
            <a:xfrm>
              <a:off x="8213221" y="5372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94</a:t>
              </a:r>
            </a:p>
          </p:txBody>
        </p:sp>
        <p:sp>
          <p:nvSpPr>
            <p:cNvPr id="238" name="tx238"/>
            <p:cNvSpPr/>
            <p:nvPr/>
          </p:nvSpPr>
          <p:spPr>
            <a:xfrm>
              <a:off x="8213221" y="55688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95</a:t>
              </a:r>
            </a:p>
          </p:txBody>
        </p:sp>
        <p:sp>
          <p:nvSpPr>
            <p:cNvPr id="239" name="tx239"/>
            <p:cNvSpPr/>
            <p:nvPr/>
          </p:nvSpPr>
          <p:spPr>
            <a:xfrm>
              <a:off x="4248915" y="106223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63</a:t>
              </a:r>
            </a:p>
          </p:txBody>
        </p:sp>
        <p:sp>
          <p:nvSpPr>
            <p:cNvPr id="240" name="tx240"/>
            <p:cNvSpPr/>
            <p:nvPr/>
          </p:nvSpPr>
          <p:spPr>
            <a:xfrm>
              <a:off x="4248915" y="125816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63</a:t>
              </a:r>
            </a:p>
          </p:txBody>
        </p:sp>
        <p:sp>
          <p:nvSpPr>
            <p:cNvPr id="241" name="tx241"/>
            <p:cNvSpPr/>
            <p:nvPr/>
          </p:nvSpPr>
          <p:spPr>
            <a:xfrm>
              <a:off x="4248915" y="14541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62</a:t>
              </a:r>
            </a:p>
          </p:txBody>
        </p:sp>
        <p:sp>
          <p:nvSpPr>
            <p:cNvPr id="242" name="tx242"/>
            <p:cNvSpPr/>
            <p:nvPr/>
          </p:nvSpPr>
          <p:spPr>
            <a:xfrm>
              <a:off x="4248915" y="165010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65</a:t>
              </a:r>
            </a:p>
          </p:txBody>
        </p:sp>
        <p:sp>
          <p:nvSpPr>
            <p:cNvPr id="243" name="tx243"/>
            <p:cNvSpPr/>
            <p:nvPr/>
          </p:nvSpPr>
          <p:spPr>
            <a:xfrm>
              <a:off x="4248915" y="184604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69</a:t>
              </a:r>
            </a:p>
          </p:txBody>
        </p:sp>
        <p:sp>
          <p:nvSpPr>
            <p:cNvPr id="244" name="tx244"/>
            <p:cNvSpPr/>
            <p:nvPr/>
          </p:nvSpPr>
          <p:spPr>
            <a:xfrm>
              <a:off x="4248915" y="2041917"/>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73</a:t>
              </a:r>
            </a:p>
          </p:txBody>
        </p:sp>
        <p:sp>
          <p:nvSpPr>
            <p:cNvPr id="245" name="tx245"/>
            <p:cNvSpPr/>
            <p:nvPr/>
          </p:nvSpPr>
          <p:spPr>
            <a:xfrm>
              <a:off x="4248915" y="223785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73</a:t>
              </a:r>
            </a:p>
          </p:txBody>
        </p:sp>
        <p:sp>
          <p:nvSpPr>
            <p:cNvPr id="246" name="tx246"/>
            <p:cNvSpPr/>
            <p:nvPr/>
          </p:nvSpPr>
          <p:spPr>
            <a:xfrm>
              <a:off x="4248915" y="2435711"/>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74</a:t>
              </a:r>
            </a:p>
          </p:txBody>
        </p:sp>
        <p:sp>
          <p:nvSpPr>
            <p:cNvPr id="247" name="tx247"/>
            <p:cNvSpPr/>
            <p:nvPr/>
          </p:nvSpPr>
          <p:spPr>
            <a:xfrm>
              <a:off x="4248915" y="262978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76</a:t>
              </a:r>
            </a:p>
          </p:txBody>
        </p:sp>
        <p:sp>
          <p:nvSpPr>
            <p:cNvPr id="248" name="tx248"/>
            <p:cNvSpPr/>
            <p:nvPr/>
          </p:nvSpPr>
          <p:spPr>
            <a:xfrm>
              <a:off x="4248915" y="282572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80</a:t>
              </a:r>
            </a:p>
          </p:txBody>
        </p:sp>
        <p:sp>
          <p:nvSpPr>
            <p:cNvPr id="249" name="tx249"/>
            <p:cNvSpPr/>
            <p:nvPr/>
          </p:nvSpPr>
          <p:spPr>
            <a:xfrm>
              <a:off x="4248915" y="302160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83</a:t>
              </a:r>
            </a:p>
          </p:txBody>
        </p:sp>
        <p:sp>
          <p:nvSpPr>
            <p:cNvPr id="250" name="tx250"/>
            <p:cNvSpPr/>
            <p:nvPr/>
          </p:nvSpPr>
          <p:spPr>
            <a:xfrm>
              <a:off x="4248915" y="321760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85</a:t>
              </a:r>
            </a:p>
          </p:txBody>
        </p:sp>
        <p:sp>
          <p:nvSpPr>
            <p:cNvPr id="251" name="tx251"/>
            <p:cNvSpPr/>
            <p:nvPr/>
          </p:nvSpPr>
          <p:spPr>
            <a:xfrm>
              <a:off x="4248915" y="3413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84</a:t>
              </a:r>
            </a:p>
          </p:txBody>
        </p:sp>
        <p:sp>
          <p:nvSpPr>
            <p:cNvPr id="252" name="tx252"/>
            <p:cNvSpPr/>
            <p:nvPr/>
          </p:nvSpPr>
          <p:spPr>
            <a:xfrm>
              <a:off x="4248915" y="360947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85</a:t>
              </a:r>
            </a:p>
          </p:txBody>
        </p:sp>
        <p:sp>
          <p:nvSpPr>
            <p:cNvPr id="253" name="tx253"/>
            <p:cNvSpPr/>
            <p:nvPr/>
          </p:nvSpPr>
          <p:spPr>
            <a:xfrm>
              <a:off x="4248915" y="38054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87</a:t>
              </a:r>
            </a:p>
          </p:txBody>
        </p:sp>
        <p:sp>
          <p:nvSpPr>
            <p:cNvPr id="254" name="tx254"/>
            <p:cNvSpPr/>
            <p:nvPr/>
          </p:nvSpPr>
          <p:spPr>
            <a:xfrm>
              <a:off x="4248915" y="400134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88</a:t>
              </a:r>
            </a:p>
          </p:txBody>
        </p:sp>
        <p:sp>
          <p:nvSpPr>
            <p:cNvPr id="255" name="tx255"/>
            <p:cNvSpPr/>
            <p:nvPr/>
          </p:nvSpPr>
          <p:spPr>
            <a:xfrm>
              <a:off x="4248915" y="419728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89</a:t>
              </a:r>
            </a:p>
          </p:txBody>
        </p:sp>
        <p:sp>
          <p:nvSpPr>
            <p:cNvPr id="256" name="tx256"/>
            <p:cNvSpPr/>
            <p:nvPr/>
          </p:nvSpPr>
          <p:spPr>
            <a:xfrm>
              <a:off x="4248915" y="43932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91</a:t>
              </a:r>
            </a:p>
          </p:txBody>
        </p:sp>
        <p:sp>
          <p:nvSpPr>
            <p:cNvPr id="257" name="tx257"/>
            <p:cNvSpPr/>
            <p:nvPr/>
          </p:nvSpPr>
          <p:spPr>
            <a:xfrm>
              <a:off x="4248915" y="4589100"/>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93</a:t>
              </a:r>
            </a:p>
          </p:txBody>
        </p:sp>
        <p:sp>
          <p:nvSpPr>
            <p:cNvPr id="258" name="tx258"/>
            <p:cNvSpPr/>
            <p:nvPr/>
          </p:nvSpPr>
          <p:spPr>
            <a:xfrm>
              <a:off x="4248915" y="478509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94</a:t>
              </a:r>
            </a:p>
          </p:txBody>
        </p:sp>
        <p:sp>
          <p:nvSpPr>
            <p:cNvPr id="259" name="tx259"/>
            <p:cNvSpPr/>
            <p:nvPr/>
          </p:nvSpPr>
          <p:spPr>
            <a:xfrm>
              <a:off x="4248915" y="49810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88</a:t>
              </a:r>
            </a:p>
          </p:txBody>
        </p:sp>
        <p:sp>
          <p:nvSpPr>
            <p:cNvPr id="260" name="tx260"/>
            <p:cNvSpPr/>
            <p:nvPr/>
          </p:nvSpPr>
          <p:spPr>
            <a:xfrm>
              <a:off x="4248915" y="517697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87</a:t>
              </a:r>
            </a:p>
          </p:txBody>
        </p:sp>
        <p:sp>
          <p:nvSpPr>
            <p:cNvPr id="261" name="tx261"/>
            <p:cNvSpPr/>
            <p:nvPr/>
          </p:nvSpPr>
          <p:spPr>
            <a:xfrm>
              <a:off x="4248915" y="5372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94</a:t>
              </a:r>
            </a:p>
          </p:txBody>
        </p:sp>
        <p:sp>
          <p:nvSpPr>
            <p:cNvPr id="262" name="tx262"/>
            <p:cNvSpPr/>
            <p:nvPr/>
          </p:nvSpPr>
          <p:spPr>
            <a:xfrm>
              <a:off x="4248915" y="55688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91</a:t>
              </a:r>
            </a:p>
          </p:txBody>
        </p:sp>
        <p:sp>
          <p:nvSpPr>
            <p:cNvPr id="263" name="tx263"/>
            <p:cNvSpPr/>
            <p:nvPr/>
          </p:nvSpPr>
          <p:spPr>
            <a:xfrm>
              <a:off x="6891785" y="106229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85</a:t>
              </a:r>
            </a:p>
          </p:txBody>
        </p:sp>
        <p:sp>
          <p:nvSpPr>
            <p:cNvPr id="264" name="tx264"/>
            <p:cNvSpPr/>
            <p:nvPr/>
          </p:nvSpPr>
          <p:spPr>
            <a:xfrm>
              <a:off x="6891785" y="125822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86</a:t>
              </a:r>
            </a:p>
          </p:txBody>
        </p:sp>
        <p:sp>
          <p:nvSpPr>
            <p:cNvPr id="265" name="tx265"/>
            <p:cNvSpPr/>
            <p:nvPr/>
          </p:nvSpPr>
          <p:spPr>
            <a:xfrm>
              <a:off x="6891785" y="14541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86</a:t>
              </a:r>
            </a:p>
          </p:txBody>
        </p:sp>
        <p:sp>
          <p:nvSpPr>
            <p:cNvPr id="266" name="tx266"/>
            <p:cNvSpPr/>
            <p:nvPr/>
          </p:nvSpPr>
          <p:spPr>
            <a:xfrm>
              <a:off x="6891785" y="165010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86</a:t>
              </a:r>
            </a:p>
          </p:txBody>
        </p:sp>
        <p:sp>
          <p:nvSpPr>
            <p:cNvPr id="267" name="tx267"/>
            <p:cNvSpPr/>
            <p:nvPr/>
          </p:nvSpPr>
          <p:spPr>
            <a:xfrm>
              <a:off x="6891785" y="184604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88</a:t>
              </a:r>
            </a:p>
          </p:txBody>
        </p:sp>
        <p:sp>
          <p:nvSpPr>
            <p:cNvPr id="268" name="tx268"/>
            <p:cNvSpPr/>
            <p:nvPr/>
          </p:nvSpPr>
          <p:spPr>
            <a:xfrm>
              <a:off x="6891785" y="204197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88</a:t>
              </a:r>
            </a:p>
          </p:txBody>
        </p:sp>
        <p:sp>
          <p:nvSpPr>
            <p:cNvPr id="269" name="tx269"/>
            <p:cNvSpPr/>
            <p:nvPr/>
          </p:nvSpPr>
          <p:spPr>
            <a:xfrm>
              <a:off x="6891785" y="223785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93</a:t>
              </a:r>
            </a:p>
          </p:txBody>
        </p:sp>
        <p:sp>
          <p:nvSpPr>
            <p:cNvPr id="270" name="tx270"/>
            <p:cNvSpPr/>
            <p:nvPr/>
          </p:nvSpPr>
          <p:spPr>
            <a:xfrm>
              <a:off x="6891785" y="243385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92</a:t>
              </a:r>
            </a:p>
          </p:txBody>
        </p:sp>
        <p:sp>
          <p:nvSpPr>
            <p:cNvPr id="271" name="tx271"/>
            <p:cNvSpPr/>
            <p:nvPr/>
          </p:nvSpPr>
          <p:spPr>
            <a:xfrm>
              <a:off x="6891785" y="262978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95</a:t>
              </a:r>
            </a:p>
          </p:txBody>
        </p:sp>
        <p:sp>
          <p:nvSpPr>
            <p:cNvPr id="272" name="tx272"/>
            <p:cNvSpPr/>
            <p:nvPr/>
          </p:nvSpPr>
          <p:spPr>
            <a:xfrm>
              <a:off x="6891785" y="282572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97</a:t>
              </a:r>
            </a:p>
          </p:txBody>
        </p:sp>
        <p:sp>
          <p:nvSpPr>
            <p:cNvPr id="273" name="tx273"/>
            <p:cNvSpPr/>
            <p:nvPr/>
          </p:nvSpPr>
          <p:spPr>
            <a:xfrm>
              <a:off x="6891785" y="30216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97</a:t>
              </a:r>
            </a:p>
          </p:txBody>
        </p:sp>
        <p:sp>
          <p:nvSpPr>
            <p:cNvPr id="274" name="tx274"/>
            <p:cNvSpPr/>
            <p:nvPr/>
          </p:nvSpPr>
          <p:spPr>
            <a:xfrm>
              <a:off x="6891785" y="321760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96</a:t>
              </a:r>
            </a:p>
          </p:txBody>
        </p:sp>
        <p:sp>
          <p:nvSpPr>
            <p:cNvPr id="275" name="tx275"/>
            <p:cNvSpPr/>
            <p:nvPr/>
          </p:nvSpPr>
          <p:spPr>
            <a:xfrm>
              <a:off x="6891785" y="3413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96</a:t>
              </a:r>
            </a:p>
          </p:txBody>
        </p:sp>
        <p:sp>
          <p:nvSpPr>
            <p:cNvPr id="276" name="tx276"/>
            <p:cNvSpPr/>
            <p:nvPr/>
          </p:nvSpPr>
          <p:spPr>
            <a:xfrm>
              <a:off x="6891785" y="360947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96</a:t>
              </a:r>
            </a:p>
          </p:txBody>
        </p:sp>
        <p:sp>
          <p:nvSpPr>
            <p:cNvPr id="277" name="tx277"/>
            <p:cNvSpPr/>
            <p:nvPr/>
          </p:nvSpPr>
          <p:spPr>
            <a:xfrm>
              <a:off x="6891785" y="38054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96</a:t>
              </a:r>
            </a:p>
          </p:txBody>
        </p:sp>
        <p:sp>
          <p:nvSpPr>
            <p:cNvPr id="278" name="tx278"/>
            <p:cNvSpPr/>
            <p:nvPr/>
          </p:nvSpPr>
          <p:spPr>
            <a:xfrm>
              <a:off x="6891785" y="400134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96</a:t>
              </a:r>
            </a:p>
          </p:txBody>
        </p:sp>
        <p:sp>
          <p:nvSpPr>
            <p:cNvPr id="279" name="tx279"/>
            <p:cNvSpPr/>
            <p:nvPr/>
          </p:nvSpPr>
          <p:spPr>
            <a:xfrm>
              <a:off x="6891785" y="419728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96</a:t>
              </a:r>
            </a:p>
          </p:txBody>
        </p:sp>
        <p:sp>
          <p:nvSpPr>
            <p:cNvPr id="280" name="tx280"/>
            <p:cNvSpPr/>
            <p:nvPr/>
          </p:nvSpPr>
          <p:spPr>
            <a:xfrm>
              <a:off x="6891785" y="43932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96</a:t>
              </a:r>
            </a:p>
          </p:txBody>
        </p:sp>
        <p:sp>
          <p:nvSpPr>
            <p:cNvPr id="281" name="tx281"/>
            <p:cNvSpPr/>
            <p:nvPr/>
          </p:nvSpPr>
          <p:spPr>
            <a:xfrm>
              <a:off x="6891785" y="458916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96</a:t>
              </a:r>
            </a:p>
          </p:txBody>
        </p:sp>
        <p:sp>
          <p:nvSpPr>
            <p:cNvPr id="282" name="tx282"/>
            <p:cNvSpPr/>
            <p:nvPr/>
          </p:nvSpPr>
          <p:spPr>
            <a:xfrm>
              <a:off x="6891785" y="478509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96</a:t>
              </a:r>
            </a:p>
          </p:txBody>
        </p:sp>
        <p:sp>
          <p:nvSpPr>
            <p:cNvPr id="283" name="tx283"/>
            <p:cNvSpPr/>
            <p:nvPr/>
          </p:nvSpPr>
          <p:spPr>
            <a:xfrm>
              <a:off x="6891785" y="49810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95</a:t>
              </a:r>
            </a:p>
          </p:txBody>
        </p:sp>
        <p:sp>
          <p:nvSpPr>
            <p:cNvPr id="284" name="tx284"/>
            <p:cNvSpPr/>
            <p:nvPr/>
          </p:nvSpPr>
          <p:spPr>
            <a:xfrm>
              <a:off x="6891785" y="517697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92</a:t>
              </a:r>
            </a:p>
          </p:txBody>
        </p:sp>
        <p:sp>
          <p:nvSpPr>
            <p:cNvPr id="285" name="tx285"/>
            <p:cNvSpPr/>
            <p:nvPr/>
          </p:nvSpPr>
          <p:spPr>
            <a:xfrm>
              <a:off x="6891785" y="537284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93</a:t>
              </a:r>
            </a:p>
          </p:txBody>
        </p:sp>
        <p:sp>
          <p:nvSpPr>
            <p:cNvPr id="286" name="tx286"/>
            <p:cNvSpPr/>
            <p:nvPr/>
          </p:nvSpPr>
          <p:spPr>
            <a:xfrm>
              <a:off x="6891785" y="55688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92</a:t>
              </a:r>
            </a:p>
          </p:txBody>
        </p:sp>
        <p:sp>
          <p:nvSpPr>
            <p:cNvPr id="287" name="tx287"/>
            <p:cNvSpPr/>
            <p:nvPr/>
          </p:nvSpPr>
          <p:spPr>
            <a:xfrm>
              <a:off x="1606044" y="106223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53</a:t>
              </a:r>
            </a:p>
          </p:txBody>
        </p:sp>
        <p:sp>
          <p:nvSpPr>
            <p:cNvPr id="288" name="tx288"/>
            <p:cNvSpPr/>
            <p:nvPr/>
          </p:nvSpPr>
          <p:spPr>
            <a:xfrm>
              <a:off x="1606044" y="125816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53</a:t>
              </a:r>
            </a:p>
          </p:txBody>
        </p:sp>
        <p:sp>
          <p:nvSpPr>
            <p:cNvPr id="289" name="tx289"/>
            <p:cNvSpPr/>
            <p:nvPr/>
          </p:nvSpPr>
          <p:spPr>
            <a:xfrm>
              <a:off x="1606044" y="1454526"/>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54</a:t>
              </a:r>
            </a:p>
          </p:txBody>
        </p:sp>
        <p:sp>
          <p:nvSpPr>
            <p:cNvPr id="290" name="tx290"/>
            <p:cNvSpPr/>
            <p:nvPr/>
          </p:nvSpPr>
          <p:spPr>
            <a:xfrm>
              <a:off x="1606044" y="165010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56</a:t>
              </a:r>
            </a:p>
          </p:txBody>
        </p:sp>
        <p:sp>
          <p:nvSpPr>
            <p:cNvPr id="291" name="tx291"/>
            <p:cNvSpPr/>
            <p:nvPr/>
          </p:nvSpPr>
          <p:spPr>
            <a:xfrm>
              <a:off x="1606044" y="184604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58</a:t>
              </a:r>
            </a:p>
          </p:txBody>
        </p:sp>
        <p:sp>
          <p:nvSpPr>
            <p:cNvPr id="292" name="tx292"/>
            <p:cNvSpPr/>
            <p:nvPr/>
          </p:nvSpPr>
          <p:spPr>
            <a:xfrm>
              <a:off x="1562612" y="847932"/>
              <a:ext cx="223520"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AFR</a:t>
              </a:r>
            </a:p>
          </p:txBody>
        </p:sp>
        <p:sp>
          <p:nvSpPr>
            <p:cNvPr id="293" name="tx293"/>
            <p:cNvSpPr/>
            <p:nvPr/>
          </p:nvSpPr>
          <p:spPr>
            <a:xfrm>
              <a:off x="2871633" y="847932"/>
              <a:ext cx="248349"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EMR</a:t>
              </a:r>
            </a:p>
          </p:txBody>
        </p:sp>
        <p:sp>
          <p:nvSpPr>
            <p:cNvPr id="294" name="tx294"/>
            <p:cNvSpPr/>
            <p:nvPr/>
          </p:nvSpPr>
          <p:spPr>
            <a:xfrm>
              <a:off x="4165074" y="845203"/>
              <a:ext cx="304338"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SEAR</a:t>
              </a:r>
            </a:p>
          </p:txBody>
        </p:sp>
        <p:sp>
          <p:nvSpPr>
            <p:cNvPr id="295" name="tx295"/>
            <p:cNvSpPr/>
            <p:nvPr/>
          </p:nvSpPr>
          <p:spPr>
            <a:xfrm>
              <a:off x="5514504" y="847932"/>
              <a:ext cx="248349"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AMR</a:t>
              </a:r>
            </a:p>
          </p:txBody>
        </p:sp>
        <p:sp>
          <p:nvSpPr>
            <p:cNvPr id="296" name="tx296"/>
            <p:cNvSpPr/>
            <p:nvPr/>
          </p:nvSpPr>
          <p:spPr>
            <a:xfrm>
              <a:off x="6829745" y="847932"/>
              <a:ext cx="260736"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WPR</a:t>
              </a:r>
            </a:p>
          </p:txBody>
        </p:sp>
        <p:sp>
          <p:nvSpPr>
            <p:cNvPr id="297" name="tx297"/>
            <p:cNvSpPr/>
            <p:nvPr/>
          </p:nvSpPr>
          <p:spPr>
            <a:xfrm>
              <a:off x="8163568" y="846567"/>
              <a:ext cx="235962"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EUR</a:t>
              </a:r>
            </a:p>
          </p:txBody>
        </p:sp>
        <p:sp>
          <p:nvSpPr>
            <p:cNvPr id="298" name="tx298"/>
            <p:cNvSpPr/>
            <p:nvPr/>
          </p:nvSpPr>
          <p:spPr>
            <a:xfrm>
              <a:off x="508103" y="556249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99" name="tx299"/>
            <p:cNvSpPr/>
            <p:nvPr/>
          </p:nvSpPr>
          <p:spPr>
            <a:xfrm>
              <a:off x="508103" y="536662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00" name="tx300"/>
            <p:cNvSpPr/>
            <p:nvPr/>
          </p:nvSpPr>
          <p:spPr>
            <a:xfrm>
              <a:off x="508103" y="517068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01" name="tx301"/>
            <p:cNvSpPr/>
            <p:nvPr/>
          </p:nvSpPr>
          <p:spPr>
            <a:xfrm>
              <a:off x="508103" y="4974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302" name="tx302"/>
            <p:cNvSpPr/>
            <p:nvPr/>
          </p:nvSpPr>
          <p:spPr>
            <a:xfrm>
              <a:off x="508103" y="477881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303" name="tx303"/>
            <p:cNvSpPr/>
            <p:nvPr/>
          </p:nvSpPr>
          <p:spPr>
            <a:xfrm>
              <a:off x="508103" y="458287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304" name="tx304"/>
            <p:cNvSpPr/>
            <p:nvPr/>
          </p:nvSpPr>
          <p:spPr>
            <a:xfrm>
              <a:off x="508103" y="43869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2017</a:t>
              </a:r>
            </a:p>
          </p:txBody>
        </p:sp>
        <p:sp>
          <p:nvSpPr>
            <p:cNvPr id="305" name="tx305"/>
            <p:cNvSpPr/>
            <p:nvPr/>
          </p:nvSpPr>
          <p:spPr>
            <a:xfrm>
              <a:off x="508103" y="41910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2016</a:t>
              </a:r>
            </a:p>
          </p:txBody>
        </p:sp>
        <p:sp>
          <p:nvSpPr>
            <p:cNvPr id="306" name="tx306"/>
            <p:cNvSpPr/>
            <p:nvPr/>
          </p:nvSpPr>
          <p:spPr>
            <a:xfrm>
              <a:off x="508103" y="399506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307" name="tx307"/>
            <p:cNvSpPr/>
            <p:nvPr/>
          </p:nvSpPr>
          <p:spPr>
            <a:xfrm>
              <a:off x="508103" y="379912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2014</a:t>
              </a:r>
            </a:p>
          </p:txBody>
        </p:sp>
        <p:sp>
          <p:nvSpPr>
            <p:cNvPr id="308" name="tx308"/>
            <p:cNvSpPr/>
            <p:nvPr/>
          </p:nvSpPr>
          <p:spPr>
            <a:xfrm>
              <a:off x="508103" y="360312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2013</a:t>
              </a:r>
            </a:p>
          </p:txBody>
        </p:sp>
        <p:sp>
          <p:nvSpPr>
            <p:cNvPr id="309" name="tx309"/>
            <p:cNvSpPr/>
            <p:nvPr/>
          </p:nvSpPr>
          <p:spPr>
            <a:xfrm>
              <a:off x="508103" y="34072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2012</a:t>
              </a:r>
            </a:p>
          </p:txBody>
        </p:sp>
        <p:sp>
          <p:nvSpPr>
            <p:cNvPr id="310" name="tx310"/>
            <p:cNvSpPr/>
            <p:nvPr/>
          </p:nvSpPr>
          <p:spPr>
            <a:xfrm>
              <a:off x="508103" y="3211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2011</a:t>
              </a:r>
            </a:p>
          </p:txBody>
        </p:sp>
        <p:sp>
          <p:nvSpPr>
            <p:cNvPr id="311" name="tx311"/>
            <p:cNvSpPr/>
            <p:nvPr/>
          </p:nvSpPr>
          <p:spPr>
            <a:xfrm>
              <a:off x="508103" y="301538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312" name="tx312"/>
            <p:cNvSpPr/>
            <p:nvPr/>
          </p:nvSpPr>
          <p:spPr>
            <a:xfrm>
              <a:off x="508103" y="281944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2009</a:t>
              </a:r>
            </a:p>
          </p:txBody>
        </p:sp>
        <p:sp>
          <p:nvSpPr>
            <p:cNvPr id="313" name="tx313"/>
            <p:cNvSpPr/>
            <p:nvPr/>
          </p:nvSpPr>
          <p:spPr>
            <a:xfrm>
              <a:off x="508103" y="26235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2008</a:t>
              </a:r>
            </a:p>
          </p:txBody>
        </p:sp>
        <p:sp>
          <p:nvSpPr>
            <p:cNvPr id="314" name="tx314"/>
            <p:cNvSpPr/>
            <p:nvPr/>
          </p:nvSpPr>
          <p:spPr>
            <a:xfrm>
              <a:off x="508103" y="242756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2007</a:t>
              </a:r>
            </a:p>
          </p:txBody>
        </p:sp>
        <p:sp>
          <p:nvSpPr>
            <p:cNvPr id="315" name="tx315"/>
            <p:cNvSpPr/>
            <p:nvPr/>
          </p:nvSpPr>
          <p:spPr>
            <a:xfrm>
              <a:off x="508103" y="2231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2006</a:t>
              </a:r>
            </a:p>
          </p:txBody>
        </p:sp>
        <p:sp>
          <p:nvSpPr>
            <p:cNvPr id="316" name="tx316"/>
            <p:cNvSpPr/>
            <p:nvPr/>
          </p:nvSpPr>
          <p:spPr>
            <a:xfrm>
              <a:off x="508103" y="20356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317" name="tx317"/>
            <p:cNvSpPr/>
            <p:nvPr/>
          </p:nvSpPr>
          <p:spPr>
            <a:xfrm>
              <a:off x="508103" y="183975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2004</a:t>
              </a:r>
            </a:p>
          </p:txBody>
        </p:sp>
        <p:sp>
          <p:nvSpPr>
            <p:cNvPr id="318" name="tx318"/>
            <p:cNvSpPr/>
            <p:nvPr/>
          </p:nvSpPr>
          <p:spPr>
            <a:xfrm>
              <a:off x="508103" y="164375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2003</a:t>
              </a:r>
            </a:p>
          </p:txBody>
        </p:sp>
        <p:sp>
          <p:nvSpPr>
            <p:cNvPr id="319" name="tx319"/>
            <p:cNvSpPr/>
            <p:nvPr/>
          </p:nvSpPr>
          <p:spPr>
            <a:xfrm>
              <a:off x="508103" y="14478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2002</a:t>
              </a:r>
            </a:p>
          </p:txBody>
        </p:sp>
        <p:sp>
          <p:nvSpPr>
            <p:cNvPr id="320" name="tx320"/>
            <p:cNvSpPr/>
            <p:nvPr/>
          </p:nvSpPr>
          <p:spPr>
            <a:xfrm>
              <a:off x="508103" y="125194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2001</a:t>
              </a:r>
            </a:p>
          </p:txBody>
        </p:sp>
        <p:sp>
          <p:nvSpPr>
            <p:cNvPr id="321" name="tx321"/>
            <p:cNvSpPr/>
            <p:nvPr/>
          </p:nvSpPr>
          <p:spPr>
            <a:xfrm>
              <a:off x="508103" y="10560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322" name="tx322"/>
            <p:cNvSpPr/>
            <p:nvPr/>
          </p:nvSpPr>
          <p:spPr>
            <a:xfrm>
              <a:off x="3141065" y="6056184"/>
              <a:ext cx="14442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323" name="pic323"/>
            <p:cNvPicPr/>
            <p:nvPr/>
          </p:nvPicPr>
          <p:blipFill>
            <a:blip r:embed="rId2" cstate="print"/>
            <a:stretch>
              <a:fillRect/>
            </a:stretch>
          </p:blipFill>
          <p:spPr>
            <a:xfrm>
              <a:off x="4654857" y="5941007"/>
              <a:ext cx="2160000" cy="219455"/>
            </a:xfrm>
            <a:prstGeom prst="rect">
              <a:avLst/>
            </a:prstGeom>
          </p:spPr>
        </p:pic>
        <p:sp>
          <p:nvSpPr>
            <p:cNvPr id="324" name="pl324"/>
            <p:cNvSpPr/>
            <p:nvPr/>
          </p:nvSpPr>
          <p:spPr>
            <a:xfrm>
              <a:off x="4658457"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25" name="pl325"/>
            <p:cNvSpPr/>
            <p:nvPr/>
          </p:nvSpPr>
          <p:spPr>
            <a:xfrm>
              <a:off x="5928609"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26" name="pl326"/>
            <p:cNvSpPr/>
            <p:nvPr/>
          </p:nvSpPr>
          <p:spPr>
            <a:xfrm>
              <a:off x="6143889"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27" name="pl327"/>
            <p:cNvSpPr/>
            <p:nvPr/>
          </p:nvSpPr>
          <p:spPr>
            <a:xfrm>
              <a:off x="6359169"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28" name="pl328"/>
            <p:cNvSpPr/>
            <p:nvPr/>
          </p:nvSpPr>
          <p:spPr>
            <a:xfrm>
              <a:off x="6574449"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29" name="pl329"/>
            <p:cNvSpPr/>
            <p:nvPr/>
          </p:nvSpPr>
          <p:spPr>
            <a:xfrm>
              <a:off x="6811257"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30" name="pl330"/>
            <p:cNvSpPr/>
            <p:nvPr/>
          </p:nvSpPr>
          <p:spPr>
            <a:xfrm>
              <a:off x="4658457"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31" name="pl331"/>
            <p:cNvSpPr/>
            <p:nvPr/>
          </p:nvSpPr>
          <p:spPr>
            <a:xfrm>
              <a:off x="5928609"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32" name="pl332"/>
            <p:cNvSpPr/>
            <p:nvPr/>
          </p:nvSpPr>
          <p:spPr>
            <a:xfrm>
              <a:off x="6143889"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33" name="pl333"/>
            <p:cNvSpPr/>
            <p:nvPr/>
          </p:nvSpPr>
          <p:spPr>
            <a:xfrm>
              <a:off x="6359169"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34" name="pl334"/>
            <p:cNvSpPr/>
            <p:nvPr/>
          </p:nvSpPr>
          <p:spPr>
            <a:xfrm>
              <a:off x="6574449"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35" name="pl335"/>
            <p:cNvSpPr/>
            <p:nvPr/>
          </p:nvSpPr>
          <p:spPr>
            <a:xfrm>
              <a:off x="6811257"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36" name="tx336"/>
            <p:cNvSpPr/>
            <p:nvPr/>
          </p:nvSpPr>
          <p:spPr>
            <a:xfrm>
              <a:off x="4627379" y="622836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337" name="tx337"/>
            <p:cNvSpPr/>
            <p:nvPr/>
          </p:nvSpPr>
          <p:spPr>
            <a:xfrm>
              <a:off x="5866453"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338" name="tx338"/>
            <p:cNvSpPr/>
            <p:nvPr/>
          </p:nvSpPr>
          <p:spPr>
            <a:xfrm>
              <a:off x="6081733"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339" name="tx339"/>
            <p:cNvSpPr/>
            <p:nvPr/>
          </p:nvSpPr>
          <p:spPr>
            <a:xfrm>
              <a:off x="6297013"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340" name="tx340"/>
            <p:cNvSpPr/>
            <p:nvPr/>
          </p:nvSpPr>
          <p:spPr>
            <a:xfrm>
              <a:off x="6512293"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341" name="tx341"/>
            <p:cNvSpPr/>
            <p:nvPr/>
          </p:nvSpPr>
          <p:spPr>
            <a:xfrm>
              <a:off x="6718024" y="6228360"/>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342" name="tx342"/>
            <p:cNvSpPr/>
            <p:nvPr/>
          </p:nvSpPr>
          <p:spPr>
            <a:xfrm>
              <a:off x="881511" y="398022"/>
              <a:ext cx="287959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by region, 2000-2023</a:t>
              </a:r>
            </a:p>
          </p:txBody>
        </p:sp>
        <p:sp>
          <p:nvSpPr>
            <p:cNvPr id="343" name="tx34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344" name="tx344"/>
            <p:cNvSpPr/>
            <p:nvPr/>
          </p:nvSpPr>
          <p:spPr>
            <a:xfrm>
              <a:off x="5042647" y="6568567"/>
              <a:ext cx="403176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Regions ordered based on crude average MCV1 coverage across all years.</a:t>
              </a:r>
            </a:p>
          </p:txBody>
        </p:sp>
      </p:grpSp>
      <p:sp>
        <p:nvSpPr>
          <p:cNvPr id="3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heatmap shows MCV1 coverage, by region and year, with regions arranged from low to high average coverage across all years. Red indicates low coverage (&lt;60%) and green indicates high coverage (≥90%). The changing colour gradient can be used to tracked changes in coverage over time and recovery from pandemic-related disruptions where applicable.
Across all years 2000-2023, EUR had the highest crude average MCV1 coverage (94%) and AFR had the lowest (65%).
Over the last 5 years (2019-2023), 2 regions maintained MCV1 coverage of at least 90% (EUR and WPR).
There were no regions with MCV1 coverage consistently below 60% over the last 5 years.</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195086" y="660217"/>
              <a:ext cx="0" cy="5291898"/>
            </a:xfrm>
            <a:custGeom>
              <a:avLst/>
              <a:pathLst>
                <a:path w="0" h="5291898">
                  <a:moveTo>
                    <a:pt x="0" y="5291898"/>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3833816" y="660217"/>
              <a:ext cx="0" cy="5291898"/>
            </a:xfrm>
            <a:custGeom>
              <a:avLst/>
              <a:pathLst>
                <a:path w="0" h="5291898">
                  <a:moveTo>
                    <a:pt x="0" y="5291898"/>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472546" y="660217"/>
              <a:ext cx="0" cy="5291898"/>
            </a:xfrm>
            <a:custGeom>
              <a:avLst/>
              <a:pathLst>
                <a:path w="0" h="5291898">
                  <a:moveTo>
                    <a:pt x="0" y="5291898"/>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111276" y="660217"/>
              <a:ext cx="0" cy="5291898"/>
            </a:xfrm>
            <a:custGeom>
              <a:avLst/>
              <a:pathLst>
                <a:path w="0" h="5291898">
                  <a:moveTo>
                    <a:pt x="0" y="5291898"/>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047975" y="5511124"/>
              <a:ext cx="7210411" cy="0"/>
            </a:xfrm>
            <a:custGeom>
              <a:avLst/>
              <a:pathLst>
                <a:path w="7210411" h="0">
                  <a:moveTo>
                    <a:pt x="0" y="0"/>
                  </a:moveTo>
                  <a:lnTo>
                    <a:pt x="7210411" y="0"/>
                  </a:lnTo>
                  <a:lnTo>
                    <a:pt x="7210411" y="0"/>
                  </a:lnTo>
                </a:path>
              </a:pathLst>
            </a:custGeom>
            <a:ln w="13550" cap="flat">
              <a:solidFill>
                <a:srgbClr val="EBEBEB">
                  <a:alpha val="100000"/>
                </a:srgbClr>
              </a:solidFill>
              <a:prstDash val="solid"/>
              <a:round/>
            </a:ln>
          </p:spPr>
          <p:txBody>
            <a:bodyPr/>
            <a:lstStyle/>
            <a:p/>
          </p:txBody>
        </p:sp>
        <p:sp>
          <p:nvSpPr>
            <p:cNvPr id="9" name="pl9"/>
            <p:cNvSpPr/>
            <p:nvPr/>
          </p:nvSpPr>
          <p:spPr>
            <a:xfrm>
              <a:off x="1047975" y="4776138"/>
              <a:ext cx="7210411" cy="0"/>
            </a:xfrm>
            <a:custGeom>
              <a:avLst/>
              <a:pathLst>
                <a:path w="7210411" h="0">
                  <a:moveTo>
                    <a:pt x="0" y="0"/>
                  </a:moveTo>
                  <a:lnTo>
                    <a:pt x="7210411" y="0"/>
                  </a:lnTo>
                  <a:lnTo>
                    <a:pt x="7210411" y="0"/>
                  </a:lnTo>
                </a:path>
              </a:pathLst>
            </a:custGeom>
            <a:ln w="13550" cap="flat">
              <a:solidFill>
                <a:srgbClr val="EBEBEB">
                  <a:alpha val="100000"/>
                </a:srgbClr>
              </a:solidFill>
              <a:prstDash val="solid"/>
              <a:round/>
            </a:ln>
          </p:spPr>
          <p:txBody>
            <a:bodyPr/>
            <a:lstStyle/>
            <a:p/>
          </p:txBody>
        </p:sp>
        <p:sp>
          <p:nvSpPr>
            <p:cNvPr id="10" name="pl10"/>
            <p:cNvSpPr/>
            <p:nvPr/>
          </p:nvSpPr>
          <p:spPr>
            <a:xfrm>
              <a:off x="1047975" y="4041152"/>
              <a:ext cx="7210411" cy="0"/>
            </a:xfrm>
            <a:custGeom>
              <a:avLst/>
              <a:pathLst>
                <a:path w="7210411" h="0">
                  <a:moveTo>
                    <a:pt x="0" y="0"/>
                  </a:moveTo>
                  <a:lnTo>
                    <a:pt x="7210411" y="0"/>
                  </a:lnTo>
                  <a:lnTo>
                    <a:pt x="7210411" y="0"/>
                  </a:lnTo>
                </a:path>
              </a:pathLst>
            </a:custGeom>
            <a:ln w="13550" cap="flat">
              <a:solidFill>
                <a:srgbClr val="EBEBEB">
                  <a:alpha val="100000"/>
                </a:srgbClr>
              </a:solidFill>
              <a:prstDash val="solid"/>
              <a:round/>
            </a:ln>
          </p:spPr>
          <p:txBody>
            <a:bodyPr/>
            <a:lstStyle/>
            <a:p/>
          </p:txBody>
        </p:sp>
        <p:sp>
          <p:nvSpPr>
            <p:cNvPr id="11" name="pl11"/>
            <p:cNvSpPr/>
            <p:nvPr/>
          </p:nvSpPr>
          <p:spPr>
            <a:xfrm>
              <a:off x="1047975" y="3306166"/>
              <a:ext cx="7210411" cy="0"/>
            </a:xfrm>
            <a:custGeom>
              <a:avLst/>
              <a:pathLst>
                <a:path w="7210411" h="0">
                  <a:moveTo>
                    <a:pt x="0" y="0"/>
                  </a:moveTo>
                  <a:lnTo>
                    <a:pt x="7210411" y="0"/>
                  </a:lnTo>
                  <a:lnTo>
                    <a:pt x="7210411" y="0"/>
                  </a:lnTo>
                </a:path>
              </a:pathLst>
            </a:custGeom>
            <a:ln w="13550" cap="flat">
              <a:solidFill>
                <a:srgbClr val="EBEBEB">
                  <a:alpha val="100000"/>
                </a:srgbClr>
              </a:solidFill>
              <a:prstDash val="solid"/>
              <a:round/>
            </a:ln>
          </p:spPr>
          <p:txBody>
            <a:bodyPr/>
            <a:lstStyle/>
            <a:p/>
          </p:txBody>
        </p:sp>
        <p:sp>
          <p:nvSpPr>
            <p:cNvPr id="12" name="pl12"/>
            <p:cNvSpPr/>
            <p:nvPr/>
          </p:nvSpPr>
          <p:spPr>
            <a:xfrm>
              <a:off x="1047975" y="2571181"/>
              <a:ext cx="7210411" cy="0"/>
            </a:xfrm>
            <a:custGeom>
              <a:avLst/>
              <a:pathLst>
                <a:path w="7210411" h="0">
                  <a:moveTo>
                    <a:pt x="0" y="0"/>
                  </a:moveTo>
                  <a:lnTo>
                    <a:pt x="7210411" y="0"/>
                  </a:lnTo>
                  <a:lnTo>
                    <a:pt x="7210411" y="0"/>
                  </a:lnTo>
                </a:path>
              </a:pathLst>
            </a:custGeom>
            <a:ln w="13550" cap="flat">
              <a:solidFill>
                <a:srgbClr val="EBEBEB">
                  <a:alpha val="100000"/>
                </a:srgbClr>
              </a:solidFill>
              <a:prstDash val="solid"/>
              <a:round/>
            </a:ln>
          </p:spPr>
          <p:txBody>
            <a:bodyPr/>
            <a:lstStyle/>
            <a:p/>
          </p:txBody>
        </p:sp>
        <p:sp>
          <p:nvSpPr>
            <p:cNvPr id="13" name="pl13"/>
            <p:cNvSpPr/>
            <p:nvPr/>
          </p:nvSpPr>
          <p:spPr>
            <a:xfrm>
              <a:off x="1047975" y="1836195"/>
              <a:ext cx="7210411" cy="0"/>
            </a:xfrm>
            <a:custGeom>
              <a:avLst/>
              <a:pathLst>
                <a:path w="7210411" h="0">
                  <a:moveTo>
                    <a:pt x="0" y="0"/>
                  </a:moveTo>
                  <a:lnTo>
                    <a:pt x="7210411" y="0"/>
                  </a:lnTo>
                  <a:lnTo>
                    <a:pt x="7210411" y="0"/>
                  </a:lnTo>
                </a:path>
              </a:pathLst>
            </a:custGeom>
            <a:ln w="13550" cap="flat">
              <a:solidFill>
                <a:srgbClr val="EBEBEB">
                  <a:alpha val="100000"/>
                </a:srgbClr>
              </a:solidFill>
              <a:prstDash val="solid"/>
              <a:round/>
            </a:ln>
          </p:spPr>
          <p:txBody>
            <a:bodyPr/>
            <a:lstStyle/>
            <a:p/>
          </p:txBody>
        </p:sp>
        <p:sp>
          <p:nvSpPr>
            <p:cNvPr id="14" name="pl14"/>
            <p:cNvSpPr/>
            <p:nvPr/>
          </p:nvSpPr>
          <p:spPr>
            <a:xfrm>
              <a:off x="1047975" y="1101209"/>
              <a:ext cx="7210411" cy="0"/>
            </a:xfrm>
            <a:custGeom>
              <a:avLst/>
              <a:pathLst>
                <a:path w="7210411" h="0">
                  <a:moveTo>
                    <a:pt x="0" y="0"/>
                  </a:moveTo>
                  <a:lnTo>
                    <a:pt x="7210411" y="0"/>
                  </a:lnTo>
                  <a:lnTo>
                    <a:pt x="7210411" y="0"/>
                  </a:lnTo>
                </a:path>
              </a:pathLst>
            </a:custGeom>
            <a:ln w="13550" cap="flat">
              <a:solidFill>
                <a:srgbClr val="EBEBEB">
                  <a:alpha val="100000"/>
                </a:srgbClr>
              </a:solidFill>
              <a:prstDash val="solid"/>
              <a:round/>
            </a:ln>
          </p:spPr>
          <p:txBody>
            <a:bodyPr/>
            <a:lstStyle/>
            <a:p/>
          </p:txBody>
        </p:sp>
        <p:sp>
          <p:nvSpPr>
            <p:cNvPr id="15" name="pl15"/>
            <p:cNvSpPr/>
            <p:nvPr/>
          </p:nvSpPr>
          <p:spPr>
            <a:xfrm>
              <a:off x="1375721" y="660217"/>
              <a:ext cx="0" cy="5291898"/>
            </a:xfrm>
            <a:custGeom>
              <a:avLst/>
              <a:pathLst>
                <a:path w="0" h="5291898">
                  <a:moveTo>
                    <a:pt x="0" y="52918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14451" y="660217"/>
              <a:ext cx="0" cy="5291898"/>
            </a:xfrm>
            <a:custGeom>
              <a:avLst/>
              <a:pathLst>
                <a:path w="0" h="5291898">
                  <a:moveTo>
                    <a:pt x="0" y="52918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653181" y="660217"/>
              <a:ext cx="0" cy="5291898"/>
            </a:xfrm>
            <a:custGeom>
              <a:avLst/>
              <a:pathLst>
                <a:path w="0" h="5291898">
                  <a:moveTo>
                    <a:pt x="0" y="52918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291911" y="660217"/>
              <a:ext cx="0" cy="5291898"/>
            </a:xfrm>
            <a:custGeom>
              <a:avLst/>
              <a:pathLst>
                <a:path w="0" h="5291898">
                  <a:moveTo>
                    <a:pt x="0" y="52918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930641" y="660217"/>
              <a:ext cx="0" cy="5291898"/>
            </a:xfrm>
            <a:custGeom>
              <a:avLst/>
              <a:pathLst>
                <a:path w="0" h="5291898">
                  <a:moveTo>
                    <a:pt x="0" y="52918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37346" y="1101209"/>
              <a:ext cx="131098" cy="0"/>
            </a:xfrm>
            <a:custGeom>
              <a:avLst/>
              <a:pathLst>
                <a:path w="131098" h="0">
                  <a:moveTo>
                    <a:pt x="0" y="0"/>
                  </a:moveTo>
                  <a:lnTo>
                    <a:pt x="0" y="0"/>
                  </a:lnTo>
                  <a:lnTo>
                    <a:pt x="65549" y="0"/>
                  </a:lnTo>
                  <a:lnTo>
                    <a:pt x="65549" y="0"/>
                  </a:lnTo>
                  <a:lnTo>
                    <a:pt x="131098" y="0"/>
                  </a:lnTo>
                </a:path>
              </a:pathLst>
            </a:custGeom>
            <a:ln w="162607" cap="flat">
              <a:solidFill>
                <a:srgbClr val="E8E8E8">
                  <a:alpha val="100000"/>
                </a:srgbClr>
              </a:solidFill>
              <a:prstDash val="solid"/>
              <a:round/>
            </a:ln>
          </p:spPr>
          <p:txBody>
            <a:bodyPr/>
            <a:lstStyle/>
            <a:p/>
          </p:txBody>
        </p:sp>
        <p:sp>
          <p:nvSpPr>
            <p:cNvPr id="21" name="pl21"/>
            <p:cNvSpPr/>
            <p:nvPr/>
          </p:nvSpPr>
          <p:spPr>
            <a:xfrm>
              <a:off x="7406247" y="1836195"/>
              <a:ext cx="262196" cy="0"/>
            </a:xfrm>
            <a:custGeom>
              <a:avLst/>
              <a:pathLst>
                <a:path w="262196" h="0">
                  <a:moveTo>
                    <a:pt x="0" y="0"/>
                  </a:moveTo>
                  <a:lnTo>
                    <a:pt x="0" y="0"/>
                  </a:lnTo>
                  <a:lnTo>
                    <a:pt x="65549" y="0"/>
                  </a:lnTo>
                  <a:lnTo>
                    <a:pt x="196647" y="0"/>
                  </a:lnTo>
                  <a:lnTo>
                    <a:pt x="262196" y="0"/>
                  </a:lnTo>
                </a:path>
              </a:pathLst>
            </a:custGeom>
            <a:ln w="162607" cap="flat">
              <a:solidFill>
                <a:srgbClr val="E8E8E8">
                  <a:alpha val="100000"/>
                </a:srgbClr>
              </a:solidFill>
              <a:prstDash val="solid"/>
              <a:round/>
            </a:ln>
          </p:spPr>
          <p:txBody>
            <a:bodyPr/>
            <a:lstStyle/>
            <a:p/>
          </p:txBody>
        </p:sp>
        <p:sp>
          <p:nvSpPr>
            <p:cNvPr id="22" name="pl22"/>
            <p:cNvSpPr/>
            <p:nvPr/>
          </p:nvSpPr>
          <p:spPr>
            <a:xfrm>
              <a:off x="7078501" y="2571181"/>
              <a:ext cx="458844" cy="0"/>
            </a:xfrm>
            <a:custGeom>
              <a:avLst/>
              <a:pathLst>
                <a:path w="458844" h="0">
                  <a:moveTo>
                    <a:pt x="0" y="0"/>
                  </a:moveTo>
                  <a:lnTo>
                    <a:pt x="65549" y="0"/>
                  </a:lnTo>
                  <a:lnTo>
                    <a:pt x="262196" y="0"/>
                  </a:lnTo>
                  <a:lnTo>
                    <a:pt x="458844" y="0"/>
                  </a:lnTo>
                  <a:lnTo>
                    <a:pt x="458844" y="0"/>
                  </a:lnTo>
                </a:path>
              </a:pathLst>
            </a:custGeom>
            <a:ln w="162607" cap="flat">
              <a:solidFill>
                <a:srgbClr val="E8E8E8">
                  <a:alpha val="100000"/>
                </a:srgbClr>
              </a:solidFill>
              <a:prstDash val="solid"/>
              <a:round/>
            </a:ln>
          </p:spPr>
          <p:txBody>
            <a:bodyPr/>
            <a:lstStyle/>
            <a:p/>
          </p:txBody>
        </p:sp>
        <p:sp>
          <p:nvSpPr>
            <p:cNvPr id="23" name="pl23"/>
            <p:cNvSpPr/>
            <p:nvPr/>
          </p:nvSpPr>
          <p:spPr>
            <a:xfrm>
              <a:off x="6881854" y="3306166"/>
              <a:ext cx="196647" cy="0"/>
            </a:xfrm>
            <a:custGeom>
              <a:avLst/>
              <a:pathLst>
                <a:path w="196647" h="0">
                  <a:moveTo>
                    <a:pt x="0" y="0"/>
                  </a:moveTo>
                  <a:lnTo>
                    <a:pt x="65549" y="0"/>
                  </a:lnTo>
                  <a:lnTo>
                    <a:pt x="65549" y="0"/>
                  </a:lnTo>
                  <a:lnTo>
                    <a:pt x="131098" y="0"/>
                  </a:lnTo>
                  <a:lnTo>
                    <a:pt x="196647" y="0"/>
                  </a:lnTo>
                </a:path>
              </a:pathLst>
            </a:custGeom>
            <a:ln w="162607" cap="flat">
              <a:solidFill>
                <a:srgbClr val="E8E8E8">
                  <a:alpha val="100000"/>
                </a:srgbClr>
              </a:solidFill>
              <a:prstDash val="solid"/>
              <a:round/>
            </a:ln>
          </p:spPr>
          <p:txBody>
            <a:bodyPr/>
            <a:lstStyle/>
            <a:p/>
          </p:txBody>
        </p:sp>
        <p:sp>
          <p:nvSpPr>
            <p:cNvPr id="24" name="pl24"/>
            <p:cNvSpPr/>
            <p:nvPr/>
          </p:nvSpPr>
          <p:spPr>
            <a:xfrm>
              <a:off x="6685206" y="4041152"/>
              <a:ext cx="327745" cy="0"/>
            </a:xfrm>
            <a:custGeom>
              <a:avLst/>
              <a:pathLst>
                <a:path w="327745" h="0">
                  <a:moveTo>
                    <a:pt x="0" y="0"/>
                  </a:moveTo>
                  <a:lnTo>
                    <a:pt x="131098" y="0"/>
                  </a:lnTo>
                  <a:lnTo>
                    <a:pt x="131098" y="0"/>
                  </a:lnTo>
                  <a:lnTo>
                    <a:pt x="131098" y="0"/>
                  </a:lnTo>
                  <a:lnTo>
                    <a:pt x="327745" y="0"/>
                  </a:lnTo>
                </a:path>
              </a:pathLst>
            </a:custGeom>
            <a:ln w="162607" cap="flat">
              <a:solidFill>
                <a:srgbClr val="E8E8E8">
                  <a:alpha val="100000"/>
                </a:srgbClr>
              </a:solidFill>
              <a:prstDash val="solid"/>
              <a:round/>
            </a:ln>
          </p:spPr>
          <p:txBody>
            <a:bodyPr/>
            <a:lstStyle/>
            <a:p/>
          </p:txBody>
        </p:sp>
        <p:sp>
          <p:nvSpPr>
            <p:cNvPr id="25" name="pl25"/>
            <p:cNvSpPr/>
            <p:nvPr/>
          </p:nvSpPr>
          <p:spPr>
            <a:xfrm>
              <a:off x="6554108" y="4776138"/>
              <a:ext cx="196647" cy="0"/>
            </a:xfrm>
            <a:custGeom>
              <a:avLst/>
              <a:pathLst>
                <a:path w="196647" h="0">
                  <a:moveTo>
                    <a:pt x="0" y="0"/>
                  </a:moveTo>
                  <a:lnTo>
                    <a:pt x="65549" y="0"/>
                  </a:lnTo>
                  <a:lnTo>
                    <a:pt x="65549" y="0"/>
                  </a:lnTo>
                  <a:lnTo>
                    <a:pt x="196647" y="0"/>
                  </a:lnTo>
                  <a:lnTo>
                    <a:pt x="196647" y="0"/>
                  </a:lnTo>
                </a:path>
              </a:pathLst>
            </a:custGeom>
            <a:ln w="162607" cap="flat">
              <a:solidFill>
                <a:srgbClr val="E8E8E8">
                  <a:alpha val="100000"/>
                </a:srgbClr>
              </a:solidFill>
              <a:prstDash val="solid"/>
              <a:round/>
            </a:ln>
          </p:spPr>
          <p:txBody>
            <a:bodyPr/>
            <a:lstStyle/>
            <a:p/>
          </p:txBody>
        </p:sp>
        <p:sp>
          <p:nvSpPr>
            <p:cNvPr id="26" name="pl26"/>
            <p:cNvSpPr/>
            <p:nvPr/>
          </p:nvSpPr>
          <p:spPr>
            <a:xfrm>
              <a:off x="5767517" y="5511124"/>
              <a:ext cx="262196" cy="0"/>
            </a:xfrm>
            <a:custGeom>
              <a:avLst/>
              <a:pathLst>
                <a:path w="262196" h="0">
                  <a:moveTo>
                    <a:pt x="0" y="0"/>
                  </a:moveTo>
                  <a:lnTo>
                    <a:pt x="65549" y="0"/>
                  </a:lnTo>
                  <a:lnTo>
                    <a:pt x="131098" y="0"/>
                  </a:lnTo>
                  <a:lnTo>
                    <a:pt x="196647" y="0"/>
                  </a:lnTo>
                  <a:lnTo>
                    <a:pt x="262196" y="0"/>
                  </a:lnTo>
                </a:path>
              </a:pathLst>
            </a:custGeom>
            <a:ln w="162607" cap="flat">
              <a:solidFill>
                <a:srgbClr val="E8E8E8">
                  <a:alpha val="100000"/>
                </a:srgbClr>
              </a:solidFill>
              <a:prstDash val="solid"/>
              <a:round/>
            </a:ln>
          </p:spPr>
          <p:txBody>
            <a:bodyPr/>
            <a:lstStyle/>
            <a:p/>
          </p:txBody>
        </p:sp>
        <p:sp>
          <p:nvSpPr>
            <p:cNvPr id="27" name="pt27"/>
            <p:cNvSpPr/>
            <p:nvPr/>
          </p:nvSpPr>
          <p:spPr>
            <a:xfrm>
              <a:off x="7008452" y="40366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6811805" y="40366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6680706" y="40366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6811805" y="40366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6811805" y="40366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6025214" y="55066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5894116" y="55066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5763017" y="55066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5828567" y="55066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5959665" y="55066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074001" y="33016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008452" y="33016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942903" y="33016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6877354" y="33016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942903" y="330166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6746255" y="4771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6746255" y="4771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6615157" y="4771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615157" y="4771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549608" y="47716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663944" y="10967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532846" y="10967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598395" y="10967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532846" y="10967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598395" y="10967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532846" y="25666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139551" y="25666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074001" y="25666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532846" y="25666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336198" y="25666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663944" y="1831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598395" y="1831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401747" y="1831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467297" y="1831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401747" y="183169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927148" y="3955349"/>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3" name="pt63"/>
            <p:cNvSpPr/>
            <p:nvPr/>
          </p:nvSpPr>
          <p:spPr>
            <a:xfrm>
              <a:off x="6730501" y="3955349"/>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4" name="pt64"/>
            <p:cNvSpPr/>
            <p:nvPr/>
          </p:nvSpPr>
          <p:spPr>
            <a:xfrm>
              <a:off x="6730501" y="3955349"/>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5" name="pt65"/>
            <p:cNvSpPr/>
            <p:nvPr/>
          </p:nvSpPr>
          <p:spPr>
            <a:xfrm>
              <a:off x="5943910" y="5425320"/>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6" name="pt66"/>
            <p:cNvSpPr/>
            <p:nvPr/>
          </p:nvSpPr>
          <p:spPr>
            <a:xfrm>
              <a:off x="5747263" y="5425320"/>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67" name="pt67"/>
            <p:cNvSpPr/>
            <p:nvPr/>
          </p:nvSpPr>
          <p:spPr>
            <a:xfrm>
              <a:off x="5878361" y="5425320"/>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68" name="pt68"/>
            <p:cNvSpPr/>
            <p:nvPr/>
          </p:nvSpPr>
          <p:spPr>
            <a:xfrm>
              <a:off x="6992698" y="3220363"/>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69" name="pt69"/>
            <p:cNvSpPr/>
            <p:nvPr/>
          </p:nvSpPr>
          <p:spPr>
            <a:xfrm>
              <a:off x="6796050" y="3220363"/>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0" name="pt70"/>
            <p:cNvSpPr/>
            <p:nvPr/>
          </p:nvSpPr>
          <p:spPr>
            <a:xfrm>
              <a:off x="6861599" y="3220363"/>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1" name="pt71"/>
            <p:cNvSpPr/>
            <p:nvPr/>
          </p:nvSpPr>
          <p:spPr>
            <a:xfrm>
              <a:off x="6664952" y="4690334"/>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2" name="pt72"/>
            <p:cNvSpPr/>
            <p:nvPr/>
          </p:nvSpPr>
          <p:spPr>
            <a:xfrm>
              <a:off x="6533853" y="4690334"/>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3" name="pt73"/>
            <p:cNvSpPr/>
            <p:nvPr/>
          </p:nvSpPr>
          <p:spPr>
            <a:xfrm>
              <a:off x="6468304" y="4690334"/>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4" name="pt74"/>
            <p:cNvSpPr/>
            <p:nvPr/>
          </p:nvSpPr>
          <p:spPr>
            <a:xfrm>
              <a:off x="7582640" y="1015405"/>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5" name="pt75"/>
            <p:cNvSpPr/>
            <p:nvPr/>
          </p:nvSpPr>
          <p:spPr>
            <a:xfrm>
              <a:off x="7451542" y="1015405"/>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6" name="pt76"/>
            <p:cNvSpPr/>
            <p:nvPr/>
          </p:nvSpPr>
          <p:spPr>
            <a:xfrm>
              <a:off x="7517091" y="1015405"/>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77" name="pt77"/>
            <p:cNvSpPr/>
            <p:nvPr/>
          </p:nvSpPr>
          <p:spPr>
            <a:xfrm>
              <a:off x="7451542" y="2485377"/>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78" name="pt78"/>
            <p:cNvSpPr/>
            <p:nvPr/>
          </p:nvSpPr>
          <p:spPr>
            <a:xfrm>
              <a:off x="7451542" y="2485377"/>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79" name="pt79"/>
            <p:cNvSpPr/>
            <p:nvPr/>
          </p:nvSpPr>
          <p:spPr>
            <a:xfrm>
              <a:off x="7254894" y="2485377"/>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0" name="pt80"/>
            <p:cNvSpPr/>
            <p:nvPr/>
          </p:nvSpPr>
          <p:spPr>
            <a:xfrm>
              <a:off x="7582640" y="1750391"/>
              <a:ext cx="171607" cy="171607"/>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1" name="pt81"/>
            <p:cNvSpPr/>
            <p:nvPr/>
          </p:nvSpPr>
          <p:spPr>
            <a:xfrm>
              <a:off x="7385993" y="1750391"/>
              <a:ext cx="171607" cy="171607"/>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2" name="pt82"/>
            <p:cNvSpPr/>
            <p:nvPr/>
          </p:nvSpPr>
          <p:spPr>
            <a:xfrm>
              <a:off x="7320444" y="1750391"/>
              <a:ext cx="171607" cy="171607"/>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3" name="tx83"/>
            <p:cNvSpPr/>
            <p:nvPr/>
          </p:nvSpPr>
          <p:spPr>
            <a:xfrm>
              <a:off x="655145" y="5434660"/>
              <a:ext cx="33020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AFR</a:t>
              </a:r>
            </a:p>
          </p:txBody>
        </p:sp>
        <p:sp>
          <p:nvSpPr>
            <p:cNvPr id="84" name="tx84"/>
            <p:cNvSpPr/>
            <p:nvPr/>
          </p:nvSpPr>
          <p:spPr>
            <a:xfrm>
              <a:off x="618465" y="4699675"/>
              <a:ext cx="366879"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EMR</a:t>
              </a:r>
            </a:p>
          </p:txBody>
        </p:sp>
        <p:sp>
          <p:nvSpPr>
            <p:cNvPr id="85" name="tx85"/>
            <p:cNvSpPr/>
            <p:nvPr/>
          </p:nvSpPr>
          <p:spPr>
            <a:xfrm>
              <a:off x="508103" y="3960658"/>
              <a:ext cx="477242"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Global</a:t>
              </a:r>
            </a:p>
          </p:txBody>
        </p:sp>
        <p:sp>
          <p:nvSpPr>
            <p:cNvPr id="86" name="tx86"/>
            <p:cNvSpPr/>
            <p:nvPr/>
          </p:nvSpPr>
          <p:spPr>
            <a:xfrm>
              <a:off x="618465" y="3229703"/>
              <a:ext cx="366879"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AMR</a:t>
              </a:r>
            </a:p>
          </p:txBody>
        </p:sp>
        <p:sp>
          <p:nvSpPr>
            <p:cNvPr id="87" name="tx87"/>
            <p:cNvSpPr/>
            <p:nvPr/>
          </p:nvSpPr>
          <p:spPr>
            <a:xfrm>
              <a:off x="535754" y="2490686"/>
              <a:ext cx="44959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SEAR</a:t>
              </a:r>
            </a:p>
          </p:txBody>
        </p:sp>
        <p:sp>
          <p:nvSpPr>
            <p:cNvPr id="88" name="tx88"/>
            <p:cNvSpPr/>
            <p:nvPr/>
          </p:nvSpPr>
          <p:spPr>
            <a:xfrm>
              <a:off x="600166" y="1759731"/>
              <a:ext cx="385179"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WPR</a:t>
              </a:r>
            </a:p>
          </p:txBody>
        </p:sp>
        <p:sp>
          <p:nvSpPr>
            <p:cNvPr id="89" name="tx89"/>
            <p:cNvSpPr/>
            <p:nvPr/>
          </p:nvSpPr>
          <p:spPr>
            <a:xfrm>
              <a:off x="636765" y="1022730"/>
              <a:ext cx="348580" cy="120197"/>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EUR</a:t>
              </a:r>
            </a:p>
          </p:txBody>
        </p:sp>
        <p:sp>
          <p:nvSpPr>
            <p:cNvPr id="90" name="tx90"/>
            <p:cNvSpPr/>
            <p:nvPr/>
          </p:nvSpPr>
          <p:spPr>
            <a:xfrm>
              <a:off x="1344643" y="601305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91" name="tx91"/>
            <p:cNvSpPr/>
            <p:nvPr/>
          </p:nvSpPr>
          <p:spPr>
            <a:xfrm>
              <a:off x="2952296" y="60130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92" name="tx92"/>
            <p:cNvSpPr/>
            <p:nvPr/>
          </p:nvSpPr>
          <p:spPr>
            <a:xfrm>
              <a:off x="4591025" y="60130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3" name="tx93"/>
            <p:cNvSpPr/>
            <p:nvPr/>
          </p:nvSpPr>
          <p:spPr>
            <a:xfrm>
              <a:off x="6229755" y="60144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94" name="tx94"/>
            <p:cNvSpPr/>
            <p:nvPr/>
          </p:nvSpPr>
          <p:spPr>
            <a:xfrm>
              <a:off x="7837408" y="6013054"/>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a:off x="4222280" y="6121955"/>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6" name="pt96"/>
            <p:cNvSpPr/>
            <p:nvPr/>
          </p:nvSpPr>
          <p:spPr>
            <a:xfrm>
              <a:off x="8491078" y="3000907"/>
              <a:ext cx="171607" cy="171607"/>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7" name="pt97"/>
            <p:cNvSpPr/>
            <p:nvPr/>
          </p:nvSpPr>
          <p:spPr>
            <a:xfrm>
              <a:off x="8491078" y="3220363"/>
              <a:ext cx="171607" cy="171607"/>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98" name="pt98"/>
            <p:cNvSpPr/>
            <p:nvPr/>
          </p:nvSpPr>
          <p:spPr>
            <a:xfrm>
              <a:off x="8491078" y="3439819"/>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9" name="tx99"/>
            <p:cNvSpPr/>
            <p:nvPr/>
          </p:nvSpPr>
          <p:spPr>
            <a:xfrm>
              <a:off x="8756199" y="304501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2019</a:t>
              </a:r>
            </a:p>
          </p:txBody>
        </p:sp>
        <p:sp>
          <p:nvSpPr>
            <p:cNvPr id="100" name="tx100"/>
            <p:cNvSpPr/>
            <p:nvPr/>
          </p:nvSpPr>
          <p:spPr>
            <a:xfrm>
              <a:off x="8756199" y="3264475"/>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2022</a:t>
              </a:r>
            </a:p>
          </p:txBody>
        </p:sp>
        <p:sp>
          <p:nvSpPr>
            <p:cNvPr id="101" name="tx101"/>
            <p:cNvSpPr/>
            <p:nvPr/>
          </p:nvSpPr>
          <p:spPr>
            <a:xfrm>
              <a:off x="8756199" y="3483876"/>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2023</a:t>
              </a:r>
            </a:p>
          </p:txBody>
        </p:sp>
        <p:sp>
          <p:nvSpPr>
            <p:cNvPr id="102" name="tx102"/>
            <p:cNvSpPr/>
            <p:nvPr/>
          </p:nvSpPr>
          <p:spPr>
            <a:xfrm>
              <a:off x="1047975" y="397941"/>
              <a:ext cx="4193291"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Global and by WHO region, 2019-2023</a:t>
              </a:r>
            </a:p>
          </p:txBody>
        </p:sp>
        <p:sp>
          <p:nvSpPr>
            <p:cNvPr id="103" name="tx103"/>
            <p:cNvSpPr/>
            <p:nvPr/>
          </p:nvSpPr>
          <p:spPr>
            <a:xfrm>
              <a:off x="4065750" y="63271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04" name="tx104"/>
            <p:cNvSpPr/>
            <p:nvPr/>
          </p:nvSpPr>
          <p:spPr>
            <a:xfrm>
              <a:off x="2226239" y="6447866"/>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2019-2023 and the dots represent coverage in specific years.</a:t>
              </a:r>
            </a:p>
          </p:txBody>
        </p:sp>
        <p:sp>
          <p:nvSpPr>
            <p:cNvPr id="105" name="tx105"/>
            <p:cNvSpPr/>
            <p:nvPr/>
          </p:nvSpPr>
          <p:spPr>
            <a:xfrm>
              <a:off x="623127" y="6568567"/>
              <a:ext cx="763525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Regions are arranged by high to low coverage in 2023 and coloured based on if coverage is lower (red), the same as (blue) or higher (green) than in 2019.</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the range of MCV1 coverage across years 2019 to 2023 (grey bars), and coverage in specific years (dots), by region. The chart can be used for assessing recovery to pre-pandemic levels and progress beyond 2019.
In 2022, 6 (out of 7) regions had lower coverage than in 2019.
In 2023, 3 regions had lower MCV1 coverage than in 2022.
In 2023, 7 regions had lower coverage than in 2019.</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457200"/>
            <a:ext cx="8412480" cy="7315200"/>
            <a:chOff x="274320" y="-457200"/>
            <a:chExt cx="8412480" cy="7315200"/>
          </a:xfrm>
        </p:grpSpPr>
        <p:sp>
          <p:nvSpPr>
            <p:cNvPr id="3" name="rc3"/>
            <p:cNvSpPr/>
            <p:nvPr/>
          </p:nvSpPr>
          <p:spPr>
            <a:xfrm>
              <a:off x="274320" y="-457200"/>
              <a:ext cx="8412480" cy="73152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457200"/>
              <a:ext cx="8412480" cy="73151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82627" y="1126189"/>
              <a:ext cx="2565135" cy="2369749"/>
            </a:xfrm>
            <a:prstGeom prst="rect">
              <a:avLst/>
            </a:prstGeom>
            <a:solidFill>
              <a:srgbClr val="FFFFFF">
                <a:alpha val="100000"/>
              </a:srgbClr>
            </a:solidFill>
          </p:spPr>
          <p:txBody>
            <a:bodyPr/>
            <a:lstStyle/>
            <a:p/>
          </p:txBody>
        </p:sp>
        <p:sp>
          <p:nvSpPr>
            <p:cNvPr id="6" name="pl6"/>
            <p:cNvSpPr/>
            <p:nvPr/>
          </p:nvSpPr>
          <p:spPr>
            <a:xfrm>
              <a:off x="782627" y="3172791"/>
              <a:ext cx="2565135" cy="0"/>
            </a:xfrm>
            <a:custGeom>
              <a:avLst/>
              <a:pathLst>
                <a:path w="2565135" h="0">
                  <a:moveTo>
                    <a:pt x="0" y="0"/>
                  </a:moveTo>
                  <a:lnTo>
                    <a:pt x="2565135" y="0"/>
                  </a:lnTo>
                  <a:lnTo>
                    <a:pt x="2565135" y="0"/>
                  </a:lnTo>
                </a:path>
              </a:pathLst>
            </a:custGeom>
            <a:ln w="3387" cap="flat">
              <a:solidFill>
                <a:srgbClr val="DEDEDE">
                  <a:alpha val="100000"/>
                </a:srgbClr>
              </a:solidFill>
              <a:prstDash val="solid"/>
              <a:round/>
            </a:ln>
          </p:spPr>
          <p:txBody>
            <a:bodyPr/>
            <a:lstStyle/>
            <a:p/>
          </p:txBody>
        </p:sp>
        <p:sp>
          <p:nvSpPr>
            <p:cNvPr id="7" name="pl7"/>
            <p:cNvSpPr/>
            <p:nvPr/>
          </p:nvSpPr>
          <p:spPr>
            <a:xfrm>
              <a:off x="782627" y="2741928"/>
              <a:ext cx="2565135" cy="0"/>
            </a:xfrm>
            <a:custGeom>
              <a:avLst/>
              <a:pathLst>
                <a:path w="2565135" h="0">
                  <a:moveTo>
                    <a:pt x="0" y="0"/>
                  </a:moveTo>
                  <a:lnTo>
                    <a:pt x="2565135" y="0"/>
                  </a:lnTo>
                  <a:lnTo>
                    <a:pt x="2565135" y="0"/>
                  </a:lnTo>
                </a:path>
              </a:pathLst>
            </a:custGeom>
            <a:ln w="3387" cap="flat">
              <a:solidFill>
                <a:srgbClr val="DEDEDE">
                  <a:alpha val="100000"/>
                </a:srgbClr>
              </a:solidFill>
              <a:prstDash val="solid"/>
              <a:round/>
            </a:ln>
          </p:spPr>
          <p:txBody>
            <a:bodyPr/>
            <a:lstStyle/>
            <a:p/>
          </p:txBody>
        </p:sp>
        <p:sp>
          <p:nvSpPr>
            <p:cNvPr id="8" name="pl8"/>
            <p:cNvSpPr/>
            <p:nvPr/>
          </p:nvSpPr>
          <p:spPr>
            <a:xfrm>
              <a:off x="782627" y="2311064"/>
              <a:ext cx="2565135" cy="0"/>
            </a:xfrm>
            <a:custGeom>
              <a:avLst/>
              <a:pathLst>
                <a:path w="2565135" h="0">
                  <a:moveTo>
                    <a:pt x="0" y="0"/>
                  </a:moveTo>
                  <a:lnTo>
                    <a:pt x="2565135" y="0"/>
                  </a:lnTo>
                  <a:lnTo>
                    <a:pt x="2565135" y="0"/>
                  </a:lnTo>
                </a:path>
              </a:pathLst>
            </a:custGeom>
            <a:ln w="3387" cap="flat">
              <a:solidFill>
                <a:srgbClr val="DEDEDE">
                  <a:alpha val="100000"/>
                </a:srgbClr>
              </a:solidFill>
              <a:prstDash val="solid"/>
              <a:round/>
            </a:ln>
          </p:spPr>
          <p:txBody>
            <a:bodyPr/>
            <a:lstStyle/>
            <a:p/>
          </p:txBody>
        </p:sp>
        <p:sp>
          <p:nvSpPr>
            <p:cNvPr id="9" name="pl9"/>
            <p:cNvSpPr/>
            <p:nvPr/>
          </p:nvSpPr>
          <p:spPr>
            <a:xfrm>
              <a:off x="782627" y="1880201"/>
              <a:ext cx="2565135" cy="0"/>
            </a:xfrm>
            <a:custGeom>
              <a:avLst/>
              <a:pathLst>
                <a:path w="2565135" h="0">
                  <a:moveTo>
                    <a:pt x="0" y="0"/>
                  </a:moveTo>
                  <a:lnTo>
                    <a:pt x="2565135" y="0"/>
                  </a:lnTo>
                  <a:lnTo>
                    <a:pt x="2565135" y="0"/>
                  </a:lnTo>
                </a:path>
              </a:pathLst>
            </a:custGeom>
            <a:ln w="3387" cap="flat">
              <a:solidFill>
                <a:srgbClr val="DEDEDE">
                  <a:alpha val="100000"/>
                </a:srgbClr>
              </a:solidFill>
              <a:prstDash val="solid"/>
              <a:round/>
            </a:ln>
          </p:spPr>
          <p:txBody>
            <a:bodyPr/>
            <a:lstStyle/>
            <a:p/>
          </p:txBody>
        </p:sp>
        <p:sp>
          <p:nvSpPr>
            <p:cNvPr id="10" name="pl10"/>
            <p:cNvSpPr/>
            <p:nvPr/>
          </p:nvSpPr>
          <p:spPr>
            <a:xfrm>
              <a:off x="782627" y="1449337"/>
              <a:ext cx="2565135" cy="0"/>
            </a:xfrm>
            <a:custGeom>
              <a:avLst/>
              <a:pathLst>
                <a:path w="2565135" h="0">
                  <a:moveTo>
                    <a:pt x="0" y="0"/>
                  </a:moveTo>
                  <a:lnTo>
                    <a:pt x="2565135" y="0"/>
                  </a:lnTo>
                  <a:lnTo>
                    <a:pt x="2565135" y="0"/>
                  </a:lnTo>
                </a:path>
              </a:pathLst>
            </a:custGeom>
            <a:ln w="3387" cap="flat">
              <a:solidFill>
                <a:srgbClr val="DEDEDE">
                  <a:alpha val="100000"/>
                </a:srgbClr>
              </a:solidFill>
              <a:prstDash val="solid"/>
              <a:round/>
            </a:ln>
          </p:spPr>
          <p:txBody>
            <a:bodyPr/>
            <a:lstStyle/>
            <a:p/>
          </p:txBody>
        </p:sp>
        <p:sp>
          <p:nvSpPr>
            <p:cNvPr id="11" name="pl11"/>
            <p:cNvSpPr/>
            <p:nvPr/>
          </p:nvSpPr>
          <p:spPr>
            <a:xfrm>
              <a:off x="782627" y="1233905"/>
              <a:ext cx="2565135" cy="0"/>
            </a:xfrm>
            <a:custGeom>
              <a:avLst/>
              <a:pathLst>
                <a:path w="2565135" h="0">
                  <a:moveTo>
                    <a:pt x="0" y="0"/>
                  </a:moveTo>
                  <a:lnTo>
                    <a:pt x="2565135" y="0"/>
                  </a:lnTo>
                  <a:lnTo>
                    <a:pt x="2565135" y="0"/>
                  </a:lnTo>
                </a:path>
              </a:pathLst>
            </a:custGeom>
            <a:ln w="3387" cap="flat">
              <a:solidFill>
                <a:srgbClr val="DEDEDE">
                  <a:alpha val="100000"/>
                </a:srgbClr>
              </a:solidFill>
              <a:prstDash val="solid"/>
              <a:round/>
            </a:ln>
          </p:spPr>
          <p:txBody>
            <a:bodyPr/>
            <a:lstStyle/>
            <a:p/>
          </p:txBody>
        </p:sp>
        <p:sp>
          <p:nvSpPr>
            <p:cNvPr id="12" name="pl12"/>
            <p:cNvSpPr/>
            <p:nvPr/>
          </p:nvSpPr>
          <p:spPr>
            <a:xfrm>
              <a:off x="1132418" y="1126189"/>
              <a:ext cx="0" cy="2369749"/>
            </a:xfrm>
            <a:custGeom>
              <a:avLst/>
              <a:pathLst>
                <a:path w="0" h="2369749">
                  <a:moveTo>
                    <a:pt x="0" y="2369749"/>
                  </a:moveTo>
                  <a:lnTo>
                    <a:pt x="0" y="0"/>
                  </a:lnTo>
                  <a:lnTo>
                    <a:pt x="0" y="0"/>
                  </a:lnTo>
                </a:path>
              </a:pathLst>
            </a:custGeom>
            <a:ln w="3387" cap="flat">
              <a:solidFill>
                <a:srgbClr val="DEDEDE">
                  <a:alpha val="100000"/>
                </a:srgbClr>
              </a:solidFill>
              <a:prstDash val="solid"/>
              <a:round/>
            </a:ln>
          </p:spPr>
          <p:txBody>
            <a:bodyPr/>
            <a:lstStyle/>
            <a:p/>
          </p:txBody>
        </p:sp>
        <p:sp>
          <p:nvSpPr>
            <p:cNvPr id="13" name="pl13"/>
            <p:cNvSpPr/>
            <p:nvPr/>
          </p:nvSpPr>
          <p:spPr>
            <a:xfrm>
              <a:off x="1598806" y="1126189"/>
              <a:ext cx="0" cy="2369749"/>
            </a:xfrm>
            <a:custGeom>
              <a:avLst/>
              <a:pathLst>
                <a:path w="0" h="2369749">
                  <a:moveTo>
                    <a:pt x="0" y="2369749"/>
                  </a:moveTo>
                  <a:lnTo>
                    <a:pt x="0" y="0"/>
                  </a:lnTo>
                  <a:lnTo>
                    <a:pt x="0" y="0"/>
                  </a:lnTo>
                </a:path>
              </a:pathLst>
            </a:custGeom>
            <a:ln w="3387" cap="flat">
              <a:solidFill>
                <a:srgbClr val="DEDEDE">
                  <a:alpha val="100000"/>
                </a:srgbClr>
              </a:solidFill>
              <a:prstDash val="solid"/>
              <a:round/>
            </a:ln>
          </p:spPr>
          <p:txBody>
            <a:bodyPr/>
            <a:lstStyle/>
            <a:p/>
          </p:txBody>
        </p:sp>
        <p:sp>
          <p:nvSpPr>
            <p:cNvPr id="14" name="pl14"/>
            <p:cNvSpPr/>
            <p:nvPr/>
          </p:nvSpPr>
          <p:spPr>
            <a:xfrm>
              <a:off x="2065195" y="1126189"/>
              <a:ext cx="0" cy="2369749"/>
            </a:xfrm>
            <a:custGeom>
              <a:avLst/>
              <a:pathLst>
                <a:path w="0" h="2369749">
                  <a:moveTo>
                    <a:pt x="0" y="2369749"/>
                  </a:moveTo>
                  <a:lnTo>
                    <a:pt x="0" y="0"/>
                  </a:lnTo>
                  <a:lnTo>
                    <a:pt x="0" y="0"/>
                  </a:lnTo>
                </a:path>
              </a:pathLst>
            </a:custGeom>
            <a:ln w="3387" cap="flat">
              <a:solidFill>
                <a:srgbClr val="DEDEDE">
                  <a:alpha val="100000"/>
                </a:srgbClr>
              </a:solidFill>
              <a:prstDash val="solid"/>
              <a:round/>
            </a:ln>
          </p:spPr>
          <p:txBody>
            <a:bodyPr/>
            <a:lstStyle/>
            <a:p/>
          </p:txBody>
        </p:sp>
        <p:sp>
          <p:nvSpPr>
            <p:cNvPr id="15" name="pl15"/>
            <p:cNvSpPr/>
            <p:nvPr/>
          </p:nvSpPr>
          <p:spPr>
            <a:xfrm>
              <a:off x="2531583" y="1126189"/>
              <a:ext cx="0" cy="2369749"/>
            </a:xfrm>
            <a:custGeom>
              <a:avLst/>
              <a:pathLst>
                <a:path w="0" h="2369749">
                  <a:moveTo>
                    <a:pt x="0" y="2369749"/>
                  </a:moveTo>
                  <a:lnTo>
                    <a:pt x="0" y="0"/>
                  </a:lnTo>
                  <a:lnTo>
                    <a:pt x="0" y="0"/>
                  </a:lnTo>
                </a:path>
              </a:pathLst>
            </a:custGeom>
            <a:ln w="3387" cap="flat">
              <a:solidFill>
                <a:srgbClr val="DEDEDE">
                  <a:alpha val="100000"/>
                </a:srgbClr>
              </a:solidFill>
              <a:prstDash val="solid"/>
              <a:round/>
            </a:ln>
          </p:spPr>
          <p:txBody>
            <a:bodyPr/>
            <a:lstStyle/>
            <a:p/>
          </p:txBody>
        </p:sp>
        <p:sp>
          <p:nvSpPr>
            <p:cNvPr id="16" name="pl16"/>
            <p:cNvSpPr/>
            <p:nvPr/>
          </p:nvSpPr>
          <p:spPr>
            <a:xfrm>
              <a:off x="2997971" y="1126189"/>
              <a:ext cx="0" cy="2369749"/>
            </a:xfrm>
            <a:custGeom>
              <a:avLst/>
              <a:pathLst>
                <a:path w="0" h="2369749">
                  <a:moveTo>
                    <a:pt x="0" y="2369749"/>
                  </a:moveTo>
                  <a:lnTo>
                    <a:pt x="0" y="0"/>
                  </a:lnTo>
                  <a:lnTo>
                    <a:pt x="0" y="0"/>
                  </a:lnTo>
                </a:path>
              </a:pathLst>
            </a:custGeom>
            <a:ln w="3387" cap="flat">
              <a:solidFill>
                <a:srgbClr val="DEDEDE">
                  <a:alpha val="100000"/>
                </a:srgbClr>
              </a:solidFill>
              <a:prstDash val="solid"/>
              <a:round/>
            </a:ln>
          </p:spPr>
          <p:txBody>
            <a:bodyPr/>
            <a:lstStyle/>
            <a:p/>
          </p:txBody>
        </p:sp>
        <p:sp>
          <p:nvSpPr>
            <p:cNvPr id="17" name="pl17"/>
            <p:cNvSpPr/>
            <p:nvPr/>
          </p:nvSpPr>
          <p:spPr>
            <a:xfrm>
              <a:off x="3231165" y="1126189"/>
              <a:ext cx="0" cy="2369749"/>
            </a:xfrm>
            <a:custGeom>
              <a:avLst/>
              <a:pathLst>
                <a:path w="0" h="2369749">
                  <a:moveTo>
                    <a:pt x="0" y="2369749"/>
                  </a:moveTo>
                  <a:lnTo>
                    <a:pt x="0" y="0"/>
                  </a:lnTo>
                  <a:lnTo>
                    <a:pt x="0" y="0"/>
                  </a:lnTo>
                </a:path>
              </a:pathLst>
            </a:custGeom>
            <a:ln w="3387" cap="flat">
              <a:solidFill>
                <a:srgbClr val="DEDEDE">
                  <a:alpha val="100000"/>
                </a:srgbClr>
              </a:solidFill>
              <a:prstDash val="solid"/>
              <a:round/>
            </a:ln>
          </p:spPr>
          <p:txBody>
            <a:bodyPr/>
            <a:lstStyle/>
            <a:p/>
          </p:txBody>
        </p:sp>
        <p:sp>
          <p:nvSpPr>
            <p:cNvPr id="18" name="pl18"/>
            <p:cNvSpPr/>
            <p:nvPr/>
          </p:nvSpPr>
          <p:spPr>
            <a:xfrm>
              <a:off x="782627" y="3388223"/>
              <a:ext cx="2565135" cy="0"/>
            </a:xfrm>
            <a:custGeom>
              <a:avLst/>
              <a:pathLst>
                <a:path w="2565135" h="0">
                  <a:moveTo>
                    <a:pt x="0" y="0"/>
                  </a:moveTo>
                  <a:lnTo>
                    <a:pt x="2565135" y="0"/>
                  </a:lnTo>
                  <a:lnTo>
                    <a:pt x="2565135" y="0"/>
                  </a:lnTo>
                </a:path>
              </a:pathLst>
            </a:custGeom>
            <a:ln w="6775" cap="flat">
              <a:solidFill>
                <a:srgbClr val="DEDEDE">
                  <a:alpha val="100000"/>
                </a:srgbClr>
              </a:solidFill>
              <a:prstDash val="solid"/>
              <a:round/>
            </a:ln>
          </p:spPr>
          <p:txBody>
            <a:bodyPr/>
            <a:lstStyle/>
            <a:p/>
          </p:txBody>
        </p:sp>
        <p:sp>
          <p:nvSpPr>
            <p:cNvPr id="19" name="pl19"/>
            <p:cNvSpPr/>
            <p:nvPr/>
          </p:nvSpPr>
          <p:spPr>
            <a:xfrm>
              <a:off x="782627" y="2957360"/>
              <a:ext cx="2565135" cy="0"/>
            </a:xfrm>
            <a:custGeom>
              <a:avLst/>
              <a:pathLst>
                <a:path w="2565135" h="0">
                  <a:moveTo>
                    <a:pt x="0" y="0"/>
                  </a:moveTo>
                  <a:lnTo>
                    <a:pt x="2565135" y="0"/>
                  </a:lnTo>
                  <a:lnTo>
                    <a:pt x="2565135" y="0"/>
                  </a:lnTo>
                </a:path>
              </a:pathLst>
            </a:custGeom>
            <a:ln w="6775" cap="flat">
              <a:solidFill>
                <a:srgbClr val="DEDEDE">
                  <a:alpha val="100000"/>
                </a:srgbClr>
              </a:solidFill>
              <a:prstDash val="solid"/>
              <a:round/>
            </a:ln>
          </p:spPr>
          <p:txBody>
            <a:bodyPr/>
            <a:lstStyle/>
            <a:p/>
          </p:txBody>
        </p:sp>
        <p:sp>
          <p:nvSpPr>
            <p:cNvPr id="20" name="pl20"/>
            <p:cNvSpPr/>
            <p:nvPr/>
          </p:nvSpPr>
          <p:spPr>
            <a:xfrm>
              <a:off x="782627" y="2526496"/>
              <a:ext cx="2565135" cy="0"/>
            </a:xfrm>
            <a:custGeom>
              <a:avLst/>
              <a:pathLst>
                <a:path w="2565135" h="0">
                  <a:moveTo>
                    <a:pt x="0" y="0"/>
                  </a:moveTo>
                  <a:lnTo>
                    <a:pt x="2565135" y="0"/>
                  </a:lnTo>
                  <a:lnTo>
                    <a:pt x="2565135" y="0"/>
                  </a:lnTo>
                </a:path>
              </a:pathLst>
            </a:custGeom>
            <a:ln w="6775" cap="flat">
              <a:solidFill>
                <a:srgbClr val="DEDEDE">
                  <a:alpha val="100000"/>
                </a:srgbClr>
              </a:solidFill>
              <a:prstDash val="solid"/>
              <a:round/>
            </a:ln>
          </p:spPr>
          <p:txBody>
            <a:bodyPr/>
            <a:lstStyle/>
            <a:p/>
          </p:txBody>
        </p:sp>
        <p:sp>
          <p:nvSpPr>
            <p:cNvPr id="21" name="pl21"/>
            <p:cNvSpPr/>
            <p:nvPr/>
          </p:nvSpPr>
          <p:spPr>
            <a:xfrm>
              <a:off x="782627" y="2095632"/>
              <a:ext cx="2565135" cy="0"/>
            </a:xfrm>
            <a:custGeom>
              <a:avLst/>
              <a:pathLst>
                <a:path w="2565135" h="0">
                  <a:moveTo>
                    <a:pt x="0" y="0"/>
                  </a:moveTo>
                  <a:lnTo>
                    <a:pt x="2565135" y="0"/>
                  </a:lnTo>
                  <a:lnTo>
                    <a:pt x="2565135" y="0"/>
                  </a:lnTo>
                </a:path>
              </a:pathLst>
            </a:custGeom>
            <a:ln w="6775" cap="flat">
              <a:solidFill>
                <a:srgbClr val="DEDEDE">
                  <a:alpha val="100000"/>
                </a:srgbClr>
              </a:solidFill>
              <a:prstDash val="solid"/>
              <a:round/>
            </a:ln>
          </p:spPr>
          <p:txBody>
            <a:bodyPr/>
            <a:lstStyle/>
            <a:p/>
          </p:txBody>
        </p:sp>
        <p:sp>
          <p:nvSpPr>
            <p:cNvPr id="22" name="pl22"/>
            <p:cNvSpPr/>
            <p:nvPr/>
          </p:nvSpPr>
          <p:spPr>
            <a:xfrm>
              <a:off x="782627" y="1664769"/>
              <a:ext cx="2565135" cy="0"/>
            </a:xfrm>
            <a:custGeom>
              <a:avLst/>
              <a:pathLst>
                <a:path w="2565135" h="0">
                  <a:moveTo>
                    <a:pt x="0" y="0"/>
                  </a:moveTo>
                  <a:lnTo>
                    <a:pt x="2565135" y="0"/>
                  </a:lnTo>
                  <a:lnTo>
                    <a:pt x="2565135" y="0"/>
                  </a:lnTo>
                </a:path>
              </a:pathLst>
            </a:custGeom>
            <a:ln w="6775" cap="flat">
              <a:solidFill>
                <a:srgbClr val="DEDEDE">
                  <a:alpha val="100000"/>
                </a:srgbClr>
              </a:solidFill>
              <a:prstDash val="solid"/>
              <a:round/>
            </a:ln>
          </p:spPr>
          <p:txBody>
            <a:bodyPr/>
            <a:lstStyle/>
            <a:p/>
          </p:txBody>
        </p:sp>
        <p:sp>
          <p:nvSpPr>
            <p:cNvPr id="23" name="pl23"/>
            <p:cNvSpPr/>
            <p:nvPr/>
          </p:nvSpPr>
          <p:spPr>
            <a:xfrm>
              <a:off x="899224" y="1126189"/>
              <a:ext cx="0" cy="2369749"/>
            </a:xfrm>
            <a:custGeom>
              <a:avLst/>
              <a:pathLst>
                <a:path w="0" h="2369749">
                  <a:moveTo>
                    <a:pt x="0" y="2369749"/>
                  </a:moveTo>
                  <a:lnTo>
                    <a:pt x="0" y="0"/>
                  </a:lnTo>
                  <a:lnTo>
                    <a:pt x="0" y="0"/>
                  </a:lnTo>
                </a:path>
              </a:pathLst>
            </a:custGeom>
            <a:ln w="6775" cap="flat">
              <a:solidFill>
                <a:srgbClr val="DEDEDE">
                  <a:alpha val="100000"/>
                </a:srgbClr>
              </a:solidFill>
              <a:prstDash val="solid"/>
              <a:round/>
            </a:ln>
          </p:spPr>
          <p:txBody>
            <a:bodyPr/>
            <a:lstStyle/>
            <a:p/>
          </p:txBody>
        </p:sp>
        <p:sp>
          <p:nvSpPr>
            <p:cNvPr id="24" name="pl24"/>
            <p:cNvSpPr/>
            <p:nvPr/>
          </p:nvSpPr>
          <p:spPr>
            <a:xfrm>
              <a:off x="1365612" y="1126189"/>
              <a:ext cx="0" cy="2369749"/>
            </a:xfrm>
            <a:custGeom>
              <a:avLst/>
              <a:pathLst>
                <a:path w="0" h="2369749">
                  <a:moveTo>
                    <a:pt x="0" y="2369749"/>
                  </a:moveTo>
                  <a:lnTo>
                    <a:pt x="0" y="0"/>
                  </a:lnTo>
                  <a:lnTo>
                    <a:pt x="0" y="0"/>
                  </a:lnTo>
                </a:path>
              </a:pathLst>
            </a:custGeom>
            <a:ln w="6775" cap="flat">
              <a:solidFill>
                <a:srgbClr val="DEDEDE">
                  <a:alpha val="100000"/>
                </a:srgbClr>
              </a:solidFill>
              <a:prstDash val="solid"/>
              <a:round/>
            </a:ln>
          </p:spPr>
          <p:txBody>
            <a:bodyPr/>
            <a:lstStyle/>
            <a:p/>
          </p:txBody>
        </p:sp>
        <p:sp>
          <p:nvSpPr>
            <p:cNvPr id="25" name="pl25"/>
            <p:cNvSpPr/>
            <p:nvPr/>
          </p:nvSpPr>
          <p:spPr>
            <a:xfrm>
              <a:off x="1832001" y="1126189"/>
              <a:ext cx="0" cy="2369749"/>
            </a:xfrm>
            <a:custGeom>
              <a:avLst/>
              <a:pathLst>
                <a:path w="0" h="2369749">
                  <a:moveTo>
                    <a:pt x="0" y="2369749"/>
                  </a:moveTo>
                  <a:lnTo>
                    <a:pt x="0" y="0"/>
                  </a:lnTo>
                  <a:lnTo>
                    <a:pt x="0" y="0"/>
                  </a:lnTo>
                </a:path>
              </a:pathLst>
            </a:custGeom>
            <a:ln w="6775" cap="flat">
              <a:solidFill>
                <a:srgbClr val="DEDEDE">
                  <a:alpha val="100000"/>
                </a:srgbClr>
              </a:solidFill>
              <a:prstDash val="solid"/>
              <a:round/>
            </a:ln>
          </p:spPr>
          <p:txBody>
            <a:bodyPr/>
            <a:lstStyle/>
            <a:p/>
          </p:txBody>
        </p:sp>
        <p:sp>
          <p:nvSpPr>
            <p:cNvPr id="26" name="pl26"/>
            <p:cNvSpPr/>
            <p:nvPr/>
          </p:nvSpPr>
          <p:spPr>
            <a:xfrm>
              <a:off x="2298389" y="1126189"/>
              <a:ext cx="0" cy="2369749"/>
            </a:xfrm>
            <a:custGeom>
              <a:avLst/>
              <a:pathLst>
                <a:path w="0" h="2369749">
                  <a:moveTo>
                    <a:pt x="0" y="2369749"/>
                  </a:moveTo>
                  <a:lnTo>
                    <a:pt x="0" y="0"/>
                  </a:lnTo>
                  <a:lnTo>
                    <a:pt x="0" y="0"/>
                  </a:lnTo>
                </a:path>
              </a:pathLst>
            </a:custGeom>
            <a:ln w="6775" cap="flat">
              <a:solidFill>
                <a:srgbClr val="DEDEDE">
                  <a:alpha val="100000"/>
                </a:srgbClr>
              </a:solidFill>
              <a:prstDash val="solid"/>
              <a:round/>
            </a:ln>
          </p:spPr>
          <p:txBody>
            <a:bodyPr/>
            <a:lstStyle/>
            <a:p/>
          </p:txBody>
        </p:sp>
        <p:sp>
          <p:nvSpPr>
            <p:cNvPr id="27" name="pl27"/>
            <p:cNvSpPr/>
            <p:nvPr/>
          </p:nvSpPr>
          <p:spPr>
            <a:xfrm>
              <a:off x="2764777" y="1126189"/>
              <a:ext cx="0" cy="2369749"/>
            </a:xfrm>
            <a:custGeom>
              <a:avLst/>
              <a:pathLst>
                <a:path w="0" h="2369749">
                  <a:moveTo>
                    <a:pt x="0" y="2369749"/>
                  </a:moveTo>
                  <a:lnTo>
                    <a:pt x="0" y="0"/>
                  </a:lnTo>
                  <a:lnTo>
                    <a:pt x="0" y="0"/>
                  </a:lnTo>
                </a:path>
              </a:pathLst>
            </a:custGeom>
            <a:ln w="6775" cap="flat">
              <a:solidFill>
                <a:srgbClr val="DEDEDE">
                  <a:alpha val="100000"/>
                </a:srgbClr>
              </a:solidFill>
              <a:prstDash val="solid"/>
              <a:round/>
            </a:ln>
          </p:spPr>
          <p:txBody>
            <a:bodyPr/>
            <a:lstStyle/>
            <a:p/>
          </p:txBody>
        </p:sp>
        <p:sp>
          <p:nvSpPr>
            <p:cNvPr id="28" name="pt28"/>
            <p:cNvSpPr/>
            <p:nvPr/>
          </p:nvSpPr>
          <p:spPr>
            <a:xfrm>
              <a:off x="1767670" y="2444931"/>
              <a:ext cx="128661" cy="128661"/>
            </a:xfrm>
            <a:prstGeom prst="ellipse">
              <a:avLst/>
            </a:prstGeom>
            <a:solidFill>
              <a:srgbClr val="F37C58">
                <a:alpha val="40000"/>
              </a:srgbClr>
            </a:solidFill>
            <a:ln w="9000" cap="rnd">
              <a:solidFill>
                <a:srgbClr val="F37C58">
                  <a:alpha val="40000"/>
                </a:srgbClr>
              </a:solidFill>
              <a:prstDash val="solid"/>
              <a:round/>
            </a:ln>
          </p:spPr>
          <p:txBody>
            <a:bodyPr/>
            <a:lstStyle/>
            <a:p/>
          </p:txBody>
        </p:sp>
        <p:sp>
          <p:nvSpPr>
            <p:cNvPr id="29" name="pt29"/>
            <p:cNvSpPr/>
            <p:nvPr/>
          </p:nvSpPr>
          <p:spPr>
            <a:xfrm>
              <a:off x="2453006" y="1752051"/>
              <a:ext cx="101187" cy="101187"/>
            </a:xfrm>
            <a:prstGeom prst="ellipse">
              <a:avLst/>
            </a:prstGeom>
            <a:solidFill>
              <a:srgbClr val="C69900">
                <a:alpha val="40000"/>
              </a:srgbClr>
            </a:solidFill>
            <a:ln w="9000" cap="rnd">
              <a:solidFill>
                <a:srgbClr val="C69900">
                  <a:alpha val="40000"/>
                </a:srgbClr>
              </a:solidFill>
              <a:prstDash val="solid"/>
              <a:round/>
            </a:ln>
          </p:spPr>
          <p:txBody>
            <a:bodyPr/>
            <a:lstStyle/>
            <a:p/>
          </p:txBody>
        </p:sp>
        <p:sp>
          <p:nvSpPr>
            <p:cNvPr id="30" name="pt30"/>
            <p:cNvSpPr/>
            <p:nvPr/>
          </p:nvSpPr>
          <p:spPr>
            <a:xfrm>
              <a:off x="1818486" y="2337794"/>
              <a:ext cx="101650" cy="101650"/>
            </a:xfrm>
            <a:prstGeom prst="ellipse">
              <a:avLst/>
            </a:prstGeom>
            <a:solidFill>
              <a:srgbClr val="DB8E00">
                <a:alpha val="40000"/>
              </a:srgbClr>
            </a:solidFill>
            <a:ln w="9000" cap="rnd">
              <a:solidFill>
                <a:srgbClr val="DB8E00">
                  <a:alpha val="40000"/>
                </a:srgbClr>
              </a:solidFill>
              <a:prstDash val="solid"/>
              <a:round/>
            </a:ln>
          </p:spPr>
          <p:txBody>
            <a:bodyPr/>
            <a:lstStyle/>
            <a:p/>
          </p:txBody>
        </p:sp>
        <p:sp>
          <p:nvSpPr>
            <p:cNvPr id="31" name="pt31"/>
            <p:cNvSpPr/>
            <p:nvPr/>
          </p:nvSpPr>
          <p:spPr>
            <a:xfrm>
              <a:off x="2597510" y="1816249"/>
              <a:ext cx="110668" cy="110668"/>
            </a:xfrm>
            <a:prstGeom prst="ellipse">
              <a:avLst/>
            </a:prstGeom>
            <a:solidFill>
              <a:srgbClr val="C99800">
                <a:alpha val="40000"/>
              </a:srgbClr>
            </a:solidFill>
            <a:ln w="9000" cap="rnd">
              <a:solidFill>
                <a:srgbClr val="C99800">
                  <a:alpha val="40000"/>
                </a:srgbClr>
              </a:solidFill>
              <a:prstDash val="solid"/>
              <a:round/>
            </a:ln>
          </p:spPr>
          <p:txBody>
            <a:bodyPr/>
            <a:lstStyle/>
            <a:p/>
          </p:txBody>
        </p:sp>
        <p:sp>
          <p:nvSpPr>
            <p:cNvPr id="32" name="pt32"/>
            <p:cNvSpPr/>
            <p:nvPr/>
          </p:nvSpPr>
          <p:spPr>
            <a:xfrm>
              <a:off x="2670265" y="1677927"/>
              <a:ext cx="77091" cy="77091"/>
            </a:xfrm>
            <a:prstGeom prst="ellipse">
              <a:avLst/>
            </a:prstGeom>
            <a:solidFill>
              <a:srgbClr val="D29300">
                <a:alpha val="40000"/>
              </a:srgbClr>
            </a:solidFill>
            <a:ln w="9000" cap="rnd">
              <a:solidFill>
                <a:srgbClr val="D29300">
                  <a:alpha val="40000"/>
                </a:srgbClr>
              </a:solidFill>
              <a:prstDash val="solid"/>
              <a:round/>
            </a:ln>
          </p:spPr>
          <p:txBody>
            <a:bodyPr/>
            <a:lstStyle/>
            <a:p/>
          </p:txBody>
        </p:sp>
        <p:sp>
          <p:nvSpPr>
            <p:cNvPr id="33" name="pt33"/>
            <p:cNvSpPr/>
            <p:nvPr/>
          </p:nvSpPr>
          <p:spPr>
            <a:xfrm>
              <a:off x="1618970" y="2636476"/>
              <a:ext cx="90261" cy="90261"/>
            </a:xfrm>
            <a:prstGeom prst="ellipse">
              <a:avLst/>
            </a:prstGeom>
            <a:solidFill>
              <a:srgbClr val="B99E00">
                <a:alpha val="40000"/>
              </a:srgbClr>
            </a:solidFill>
            <a:ln w="9000" cap="rnd">
              <a:solidFill>
                <a:srgbClr val="B99E00">
                  <a:alpha val="40000"/>
                </a:srgbClr>
              </a:solidFill>
              <a:prstDash val="solid"/>
              <a:round/>
            </a:ln>
          </p:spPr>
          <p:txBody>
            <a:bodyPr/>
            <a:lstStyle/>
            <a:p/>
          </p:txBody>
        </p:sp>
        <p:sp>
          <p:nvSpPr>
            <p:cNvPr id="34" name="pt34"/>
            <p:cNvSpPr/>
            <p:nvPr/>
          </p:nvSpPr>
          <p:spPr>
            <a:xfrm>
              <a:off x="2637632" y="1665371"/>
              <a:ext cx="67733" cy="67733"/>
            </a:xfrm>
            <a:prstGeom prst="ellipse">
              <a:avLst/>
            </a:prstGeom>
            <a:solidFill>
              <a:srgbClr val="C49A00">
                <a:alpha val="40000"/>
              </a:srgbClr>
            </a:solidFill>
            <a:ln w="9000" cap="rnd">
              <a:solidFill>
                <a:srgbClr val="C49A00">
                  <a:alpha val="40000"/>
                </a:srgbClr>
              </a:solidFill>
              <a:prstDash val="solid"/>
              <a:round/>
            </a:ln>
          </p:spPr>
          <p:txBody>
            <a:bodyPr/>
            <a:lstStyle/>
            <a:p/>
          </p:txBody>
        </p:sp>
        <p:sp>
          <p:nvSpPr>
            <p:cNvPr id="35" name="pt35"/>
            <p:cNvSpPr/>
            <p:nvPr/>
          </p:nvSpPr>
          <p:spPr>
            <a:xfrm>
              <a:off x="2145732" y="2105191"/>
              <a:ext cx="118759" cy="118759"/>
            </a:xfrm>
            <a:prstGeom prst="ellipse">
              <a:avLst/>
            </a:prstGeom>
            <a:solidFill>
              <a:srgbClr val="9CA700">
                <a:alpha val="40000"/>
              </a:srgbClr>
            </a:solidFill>
            <a:ln w="9000" cap="rnd">
              <a:solidFill>
                <a:srgbClr val="9CA700">
                  <a:alpha val="40000"/>
                </a:srgbClr>
              </a:solidFill>
              <a:prstDash val="solid"/>
              <a:round/>
            </a:ln>
          </p:spPr>
          <p:txBody>
            <a:bodyPr/>
            <a:lstStyle/>
            <a:p/>
          </p:txBody>
        </p:sp>
        <p:sp>
          <p:nvSpPr>
            <p:cNvPr id="36" name="pt36"/>
            <p:cNvSpPr/>
            <p:nvPr/>
          </p:nvSpPr>
          <p:spPr>
            <a:xfrm>
              <a:off x="2164907" y="2278056"/>
              <a:ext cx="117720" cy="117720"/>
            </a:xfrm>
            <a:prstGeom prst="ellipse">
              <a:avLst/>
            </a:prstGeom>
            <a:solidFill>
              <a:srgbClr val="BE9C00">
                <a:alpha val="40000"/>
              </a:srgbClr>
            </a:solidFill>
            <a:ln w="9000" cap="rnd">
              <a:solidFill>
                <a:srgbClr val="BE9C00">
                  <a:alpha val="40000"/>
                </a:srgbClr>
              </a:solidFill>
              <a:prstDash val="solid"/>
              <a:round/>
            </a:ln>
          </p:spPr>
          <p:txBody>
            <a:bodyPr/>
            <a:lstStyle/>
            <a:p/>
          </p:txBody>
        </p:sp>
        <p:sp>
          <p:nvSpPr>
            <p:cNvPr id="37" name="pt37"/>
            <p:cNvSpPr/>
            <p:nvPr/>
          </p:nvSpPr>
          <p:spPr>
            <a:xfrm>
              <a:off x="1779529" y="2178195"/>
              <a:ext cx="179566" cy="179566"/>
            </a:xfrm>
            <a:prstGeom prst="ellipse">
              <a:avLst/>
            </a:prstGeom>
            <a:solidFill>
              <a:srgbClr val="70B000">
                <a:alpha val="40000"/>
              </a:srgbClr>
            </a:solidFill>
            <a:ln w="9000" cap="rnd">
              <a:solidFill>
                <a:srgbClr val="70B000">
                  <a:alpha val="40000"/>
                </a:srgbClr>
              </a:solidFill>
              <a:prstDash val="solid"/>
              <a:round/>
            </a:ln>
          </p:spPr>
          <p:txBody>
            <a:bodyPr/>
            <a:lstStyle/>
            <a:p/>
          </p:txBody>
        </p:sp>
        <p:sp>
          <p:nvSpPr>
            <p:cNvPr id="38" name="pt38"/>
            <p:cNvSpPr/>
            <p:nvPr/>
          </p:nvSpPr>
          <p:spPr>
            <a:xfrm>
              <a:off x="2068027" y="2086295"/>
              <a:ext cx="87613" cy="87613"/>
            </a:xfrm>
            <a:prstGeom prst="ellipse">
              <a:avLst/>
            </a:prstGeom>
            <a:solidFill>
              <a:srgbClr val="A6A400">
                <a:alpha val="40000"/>
              </a:srgbClr>
            </a:solidFill>
            <a:ln w="9000" cap="rnd">
              <a:solidFill>
                <a:srgbClr val="A6A400">
                  <a:alpha val="40000"/>
                </a:srgbClr>
              </a:solidFill>
              <a:prstDash val="solid"/>
              <a:round/>
            </a:ln>
          </p:spPr>
          <p:txBody>
            <a:bodyPr/>
            <a:lstStyle/>
            <a:p/>
          </p:txBody>
        </p:sp>
        <p:sp>
          <p:nvSpPr>
            <p:cNvPr id="39" name="pt39"/>
            <p:cNvSpPr/>
            <p:nvPr/>
          </p:nvSpPr>
          <p:spPr>
            <a:xfrm>
              <a:off x="2169148" y="2042435"/>
              <a:ext cx="71926" cy="71926"/>
            </a:xfrm>
            <a:prstGeom prst="ellipse">
              <a:avLst/>
            </a:prstGeom>
            <a:solidFill>
              <a:srgbClr val="A9A300">
                <a:alpha val="40000"/>
              </a:srgbClr>
            </a:solidFill>
            <a:ln w="9000" cap="rnd">
              <a:solidFill>
                <a:srgbClr val="A9A300">
                  <a:alpha val="40000"/>
                </a:srgbClr>
              </a:solidFill>
              <a:prstDash val="solid"/>
              <a:round/>
            </a:ln>
          </p:spPr>
          <p:txBody>
            <a:bodyPr/>
            <a:lstStyle/>
            <a:p/>
          </p:txBody>
        </p:sp>
        <p:sp>
          <p:nvSpPr>
            <p:cNvPr id="40" name="pt40"/>
            <p:cNvSpPr/>
            <p:nvPr/>
          </p:nvSpPr>
          <p:spPr>
            <a:xfrm>
              <a:off x="2687693" y="1951031"/>
              <a:ext cx="116857" cy="116857"/>
            </a:xfrm>
            <a:prstGeom prst="ellipse">
              <a:avLst/>
            </a:prstGeom>
            <a:solidFill>
              <a:srgbClr val="F57963">
                <a:alpha val="40000"/>
              </a:srgbClr>
            </a:solidFill>
            <a:ln w="9000" cap="rnd">
              <a:solidFill>
                <a:srgbClr val="F57963">
                  <a:alpha val="40000"/>
                </a:srgbClr>
              </a:solidFill>
              <a:prstDash val="solid"/>
              <a:round/>
            </a:ln>
          </p:spPr>
          <p:txBody>
            <a:bodyPr/>
            <a:lstStyle/>
            <a:p/>
          </p:txBody>
        </p:sp>
        <p:sp>
          <p:nvSpPr>
            <p:cNvPr id="41" name="pt41"/>
            <p:cNvSpPr/>
            <p:nvPr/>
          </p:nvSpPr>
          <p:spPr>
            <a:xfrm>
              <a:off x="2593753" y="1744976"/>
              <a:ext cx="80869" cy="80869"/>
            </a:xfrm>
            <a:prstGeom prst="ellipse">
              <a:avLst/>
            </a:prstGeom>
            <a:solidFill>
              <a:srgbClr val="50B400">
                <a:alpha val="40000"/>
              </a:srgbClr>
            </a:solidFill>
            <a:ln w="9000" cap="rnd">
              <a:solidFill>
                <a:srgbClr val="50B400">
                  <a:alpha val="40000"/>
                </a:srgbClr>
              </a:solidFill>
              <a:prstDash val="solid"/>
              <a:round/>
            </a:ln>
          </p:spPr>
          <p:txBody>
            <a:bodyPr/>
            <a:lstStyle/>
            <a:p/>
          </p:txBody>
        </p:sp>
        <p:sp>
          <p:nvSpPr>
            <p:cNvPr id="42" name="pt42"/>
            <p:cNvSpPr/>
            <p:nvPr/>
          </p:nvSpPr>
          <p:spPr>
            <a:xfrm>
              <a:off x="1948868" y="2317511"/>
              <a:ext cx="176687" cy="176687"/>
            </a:xfrm>
            <a:prstGeom prst="ellipse">
              <a:avLst/>
            </a:prstGeom>
            <a:solidFill>
              <a:srgbClr val="33B600">
                <a:alpha val="40000"/>
              </a:srgbClr>
            </a:solidFill>
            <a:ln w="9000" cap="rnd">
              <a:solidFill>
                <a:srgbClr val="33B600">
                  <a:alpha val="40000"/>
                </a:srgbClr>
              </a:solidFill>
              <a:prstDash val="solid"/>
              <a:round/>
            </a:ln>
          </p:spPr>
          <p:txBody>
            <a:bodyPr/>
            <a:lstStyle/>
            <a:p/>
          </p:txBody>
        </p:sp>
        <p:sp>
          <p:nvSpPr>
            <p:cNvPr id="43" name="pt43"/>
            <p:cNvSpPr/>
            <p:nvPr/>
          </p:nvSpPr>
          <p:spPr>
            <a:xfrm>
              <a:off x="2091531" y="2280723"/>
              <a:ext cx="77916" cy="77916"/>
            </a:xfrm>
            <a:prstGeom prst="ellipse">
              <a:avLst/>
            </a:prstGeom>
            <a:solidFill>
              <a:srgbClr val="00B927">
                <a:alpha val="40000"/>
              </a:srgbClr>
            </a:solidFill>
            <a:ln w="9000" cap="rnd">
              <a:solidFill>
                <a:srgbClr val="00B927">
                  <a:alpha val="40000"/>
                </a:srgbClr>
              </a:solidFill>
              <a:prstDash val="solid"/>
              <a:round/>
            </a:ln>
          </p:spPr>
          <p:txBody>
            <a:bodyPr/>
            <a:lstStyle/>
            <a:p/>
          </p:txBody>
        </p:sp>
        <p:sp>
          <p:nvSpPr>
            <p:cNvPr id="44" name="pt44"/>
            <p:cNvSpPr/>
            <p:nvPr/>
          </p:nvSpPr>
          <p:spPr>
            <a:xfrm>
              <a:off x="2520194" y="1744617"/>
              <a:ext cx="116055" cy="116055"/>
            </a:xfrm>
            <a:prstGeom prst="ellipse">
              <a:avLst/>
            </a:prstGeom>
            <a:solidFill>
              <a:srgbClr val="00BB46">
                <a:alpha val="40000"/>
              </a:srgbClr>
            </a:solidFill>
            <a:ln w="9000" cap="rnd">
              <a:solidFill>
                <a:srgbClr val="00BB46">
                  <a:alpha val="40000"/>
                </a:srgbClr>
              </a:solidFill>
              <a:prstDash val="solid"/>
              <a:round/>
            </a:ln>
          </p:spPr>
          <p:txBody>
            <a:bodyPr/>
            <a:lstStyle/>
            <a:p/>
          </p:txBody>
        </p:sp>
        <p:sp>
          <p:nvSpPr>
            <p:cNvPr id="45" name="pt45"/>
            <p:cNvSpPr/>
            <p:nvPr/>
          </p:nvSpPr>
          <p:spPr>
            <a:xfrm>
              <a:off x="1999108" y="2471158"/>
              <a:ext cx="76206" cy="76206"/>
            </a:xfrm>
            <a:prstGeom prst="ellipse">
              <a:avLst/>
            </a:prstGeom>
            <a:solidFill>
              <a:srgbClr val="58B300">
                <a:alpha val="40000"/>
              </a:srgbClr>
            </a:solidFill>
            <a:ln w="9000" cap="rnd">
              <a:solidFill>
                <a:srgbClr val="58B300">
                  <a:alpha val="40000"/>
                </a:srgbClr>
              </a:solidFill>
              <a:prstDash val="solid"/>
              <a:round/>
            </a:ln>
          </p:spPr>
          <p:txBody>
            <a:bodyPr/>
            <a:lstStyle/>
            <a:p/>
          </p:txBody>
        </p:sp>
        <p:sp>
          <p:nvSpPr>
            <p:cNvPr id="46" name="pt46"/>
            <p:cNvSpPr/>
            <p:nvPr/>
          </p:nvSpPr>
          <p:spPr>
            <a:xfrm>
              <a:off x="1725100" y="2527266"/>
              <a:ext cx="101866" cy="101866"/>
            </a:xfrm>
            <a:prstGeom prst="ellipse">
              <a:avLst/>
            </a:prstGeom>
            <a:solidFill>
              <a:srgbClr val="00BD5D">
                <a:alpha val="40000"/>
              </a:srgbClr>
            </a:solidFill>
            <a:ln w="9000" cap="rnd">
              <a:solidFill>
                <a:srgbClr val="00BD5D">
                  <a:alpha val="40000"/>
                </a:srgbClr>
              </a:solidFill>
              <a:prstDash val="solid"/>
              <a:round/>
            </a:ln>
          </p:spPr>
          <p:txBody>
            <a:bodyPr/>
            <a:lstStyle/>
            <a:p/>
          </p:txBody>
        </p:sp>
        <p:sp>
          <p:nvSpPr>
            <p:cNvPr id="47" name="pt47"/>
            <p:cNvSpPr/>
            <p:nvPr/>
          </p:nvSpPr>
          <p:spPr>
            <a:xfrm>
              <a:off x="2352032" y="1883652"/>
              <a:ext cx="79269" cy="79269"/>
            </a:xfrm>
            <a:prstGeom prst="ellipse">
              <a:avLst/>
            </a:prstGeom>
            <a:solidFill>
              <a:srgbClr val="00B930">
                <a:alpha val="40000"/>
              </a:srgbClr>
            </a:solidFill>
            <a:ln w="9000" cap="rnd">
              <a:solidFill>
                <a:srgbClr val="00B930">
                  <a:alpha val="40000"/>
                </a:srgbClr>
              </a:solidFill>
              <a:prstDash val="solid"/>
              <a:round/>
            </a:ln>
          </p:spPr>
          <p:txBody>
            <a:bodyPr/>
            <a:lstStyle/>
            <a:p/>
          </p:txBody>
        </p:sp>
        <p:sp>
          <p:nvSpPr>
            <p:cNvPr id="48" name="pt48"/>
            <p:cNvSpPr/>
            <p:nvPr/>
          </p:nvSpPr>
          <p:spPr>
            <a:xfrm>
              <a:off x="2203741" y="1988013"/>
              <a:ext cx="77362" cy="77362"/>
            </a:xfrm>
            <a:prstGeom prst="ellipse">
              <a:avLst/>
            </a:prstGeom>
            <a:solidFill>
              <a:srgbClr val="00BD62">
                <a:alpha val="40000"/>
              </a:srgbClr>
            </a:solidFill>
            <a:ln w="9000" cap="rnd">
              <a:solidFill>
                <a:srgbClr val="00BD62">
                  <a:alpha val="40000"/>
                </a:srgbClr>
              </a:solidFill>
              <a:prstDash val="solid"/>
              <a:round/>
            </a:ln>
          </p:spPr>
          <p:txBody>
            <a:bodyPr/>
            <a:lstStyle/>
            <a:p/>
          </p:txBody>
        </p:sp>
        <p:sp>
          <p:nvSpPr>
            <p:cNvPr id="49" name="pt49"/>
            <p:cNvSpPr/>
            <p:nvPr/>
          </p:nvSpPr>
          <p:spPr>
            <a:xfrm>
              <a:off x="2530933" y="1736702"/>
              <a:ext cx="131887" cy="131887"/>
            </a:xfrm>
            <a:prstGeom prst="ellipse">
              <a:avLst/>
            </a:prstGeom>
            <a:solidFill>
              <a:srgbClr val="00C1A8">
                <a:alpha val="40000"/>
              </a:srgbClr>
            </a:solidFill>
            <a:ln w="9000" cap="rnd">
              <a:solidFill>
                <a:srgbClr val="00C1A8">
                  <a:alpha val="40000"/>
                </a:srgbClr>
              </a:solidFill>
              <a:prstDash val="solid"/>
              <a:round/>
            </a:ln>
          </p:spPr>
          <p:txBody>
            <a:bodyPr/>
            <a:lstStyle/>
            <a:p/>
          </p:txBody>
        </p:sp>
        <p:sp>
          <p:nvSpPr>
            <p:cNvPr id="50" name="pt50"/>
            <p:cNvSpPr/>
            <p:nvPr/>
          </p:nvSpPr>
          <p:spPr>
            <a:xfrm>
              <a:off x="2385920" y="2173216"/>
              <a:ext cx="86115" cy="86115"/>
            </a:xfrm>
            <a:prstGeom prst="ellipse">
              <a:avLst/>
            </a:prstGeom>
            <a:solidFill>
              <a:srgbClr val="00BFC3">
                <a:alpha val="40000"/>
              </a:srgbClr>
            </a:solidFill>
            <a:ln w="9000" cap="rnd">
              <a:solidFill>
                <a:srgbClr val="00BFC3">
                  <a:alpha val="40000"/>
                </a:srgbClr>
              </a:solidFill>
              <a:prstDash val="solid"/>
              <a:round/>
            </a:ln>
          </p:spPr>
          <p:txBody>
            <a:bodyPr/>
            <a:lstStyle/>
            <a:p/>
          </p:txBody>
        </p:sp>
        <p:sp>
          <p:nvSpPr>
            <p:cNvPr id="51" name="pt51"/>
            <p:cNvSpPr/>
            <p:nvPr/>
          </p:nvSpPr>
          <p:spPr>
            <a:xfrm>
              <a:off x="2540064" y="1798957"/>
              <a:ext cx="76314" cy="76314"/>
            </a:xfrm>
            <a:prstGeom prst="ellipse">
              <a:avLst/>
            </a:prstGeom>
            <a:solidFill>
              <a:srgbClr val="00C0C0">
                <a:alpha val="40000"/>
              </a:srgbClr>
            </a:solidFill>
            <a:ln w="9000" cap="rnd">
              <a:solidFill>
                <a:srgbClr val="00C0C0">
                  <a:alpha val="40000"/>
                </a:srgbClr>
              </a:solidFill>
              <a:prstDash val="solid"/>
              <a:round/>
            </a:ln>
          </p:spPr>
          <p:txBody>
            <a:bodyPr/>
            <a:lstStyle/>
            <a:p/>
          </p:txBody>
        </p:sp>
        <p:sp>
          <p:nvSpPr>
            <p:cNvPr id="52" name="pt52"/>
            <p:cNvSpPr/>
            <p:nvPr/>
          </p:nvSpPr>
          <p:spPr>
            <a:xfrm>
              <a:off x="1791162" y="2294656"/>
              <a:ext cx="118988" cy="118988"/>
            </a:xfrm>
            <a:prstGeom prst="ellipse">
              <a:avLst/>
            </a:prstGeom>
            <a:solidFill>
              <a:srgbClr val="00BECF">
                <a:alpha val="40000"/>
              </a:srgbClr>
            </a:solidFill>
            <a:ln w="9000" cap="rnd">
              <a:solidFill>
                <a:srgbClr val="00BECF">
                  <a:alpha val="40000"/>
                </a:srgbClr>
              </a:solidFill>
              <a:prstDash val="solid"/>
              <a:round/>
            </a:ln>
          </p:spPr>
          <p:txBody>
            <a:bodyPr/>
            <a:lstStyle/>
            <a:p/>
          </p:txBody>
        </p:sp>
        <p:sp>
          <p:nvSpPr>
            <p:cNvPr id="53" name="pt53"/>
            <p:cNvSpPr/>
            <p:nvPr/>
          </p:nvSpPr>
          <p:spPr>
            <a:xfrm>
              <a:off x="2202432" y="2105925"/>
              <a:ext cx="117292" cy="117292"/>
            </a:xfrm>
            <a:prstGeom prst="ellipse">
              <a:avLst/>
            </a:prstGeom>
            <a:solidFill>
              <a:srgbClr val="00BBDA">
                <a:alpha val="40000"/>
              </a:srgbClr>
            </a:solidFill>
            <a:ln w="9000" cap="rnd">
              <a:solidFill>
                <a:srgbClr val="00BBDA">
                  <a:alpha val="40000"/>
                </a:srgbClr>
              </a:solidFill>
              <a:prstDash val="solid"/>
              <a:round/>
            </a:ln>
          </p:spPr>
          <p:txBody>
            <a:bodyPr/>
            <a:lstStyle/>
            <a:p/>
          </p:txBody>
        </p:sp>
        <p:sp>
          <p:nvSpPr>
            <p:cNvPr id="54" name="pt54"/>
            <p:cNvSpPr/>
            <p:nvPr/>
          </p:nvSpPr>
          <p:spPr>
            <a:xfrm>
              <a:off x="2048974" y="1894897"/>
              <a:ext cx="125718" cy="125718"/>
            </a:xfrm>
            <a:prstGeom prst="ellipse">
              <a:avLst/>
            </a:prstGeom>
            <a:solidFill>
              <a:srgbClr val="00B1F5">
                <a:alpha val="40000"/>
              </a:srgbClr>
            </a:solidFill>
            <a:ln w="9000" cap="rnd">
              <a:solidFill>
                <a:srgbClr val="00B1F5">
                  <a:alpha val="40000"/>
                </a:srgbClr>
              </a:solidFill>
              <a:prstDash val="solid"/>
              <a:round/>
            </a:ln>
          </p:spPr>
          <p:txBody>
            <a:bodyPr/>
            <a:lstStyle/>
            <a:p/>
          </p:txBody>
        </p:sp>
        <p:sp>
          <p:nvSpPr>
            <p:cNvPr id="55" name="pt55"/>
            <p:cNvSpPr/>
            <p:nvPr/>
          </p:nvSpPr>
          <p:spPr>
            <a:xfrm>
              <a:off x="2572278" y="2052378"/>
              <a:ext cx="86508" cy="86508"/>
            </a:xfrm>
            <a:prstGeom prst="ellipse">
              <a:avLst/>
            </a:prstGeom>
            <a:solidFill>
              <a:srgbClr val="00B9E2">
                <a:alpha val="40000"/>
              </a:srgbClr>
            </a:solidFill>
            <a:ln w="9000" cap="rnd">
              <a:solidFill>
                <a:srgbClr val="00B9E2">
                  <a:alpha val="40000"/>
                </a:srgbClr>
              </a:solidFill>
              <a:prstDash val="solid"/>
              <a:round/>
            </a:ln>
          </p:spPr>
          <p:txBody>
            <a:bodyPr/>
            <a:lstStyle/>
            <a:p/>
          </p:txBody>
        </p:sp>
        <p:sp>
          <p:nvSpPr>
            <p:cNvPr id="56" name="pt56"/>
            <p:cNvSpPr/>
            <p:nvPr/>
          </p:nvSpPr>
          <p:spPr>
            <a:xfrm>
              <a:off x="1911175" y="2281239"/>
              <a:ext cx="214761" cy="214761"/>
            </a:xfrm>
            <a:prstGeom prst="ellipse">
              <a:avLst/>
            </a:prstGeom>
            <a:solidFill>
              <a:srgbClr val="00A5FF">
                <a:alpha val="40000"/>
              </a:srgbClr>
            </a:solidFill>
            <a:ln w="9000" cap="rnd">
              <a:solidFill>
                <a:srgbClr val="00A5FF">
                  <a:alpha val="40000"/>
                </a:srgbClr>
              </a:solidFill>
              <a:prstDash val="solid"/>
              <a:round/>
            </a:ln>
          </p:spPr>
          <p:txBody>
            <a:bodyPr/>
            <a:lstStyle/>
            <a:p/>
          </p:txBody>
        </p:sp>
        <p:sp>
          <p:nvSpPr>
            <p:cNvPr id="57" name="pt57"/>
            <p:cNvSpPr/>
            <p:nvPr/>
          </p:nvSpPr>
          <p:spPr>
            <a:xfrm>
              <a:off x="2655488" y="1647336"/>
              <a:ext cx="69334" cy="69334"/>
            </a:xfrm>
            <a:prstGeom prst="ellipse">
              <a:avLst/>
            </a:prstGeom>
            <a:solidFill>
              <a:srgbClr val="00B8E5">
                <a:alpha val="40000"/>
              </a:srgbClr>
            </a:solidFill>
            <a:ln w="9000" cap="rnd">
              <a:solidFill>
                <a:srgbClr val="00B8E5">
                  <a:alpha val="40000"/>
                </a:srgbClr>
              </a:solidFill>
              <a:prstDash val="solid"/>
              <a:round/>
            </a:ln>
          </p:spPr>
          <p:txBody>
            <a:bodyPr/>
            <a:lstStyle/>
            <a:p/>
          </p:txBody>
        </p:sp>
        <p:sp>
          <p:nvSpPr>
            <p:cNvPr id="58" name="pt58"/>
            <p:cNvSpPr/>
            <p:nvPr/>
          </p:nvSpPr>
          <p:spPr>
            <a:xfrm>
              <a:off x="2467833" y="1748224"/>
              <a:ext cx="108843" cy="108843"/>
            </a:xfrm>
            <a:prstGeom prst="ellipse">
              <a:avLst/>
            </a:prstGeom>
            <a:solidFill>
              <a:srgbClr val="00BDD2">
                <a:alpha val="40000"/>
              </a:srgbClr>
            </a:solidFill>
            <a:ln w="9000" cap="rnd">
              <a:solidFill>
                <a:srgbClr val="00BDD2">
                  <a:alpha val="40000"/>
                </a:srgbClr>
              </a:solidFill>
              <a:prstDash val="solid"/>
              <a:round/>
            </a:ln>
          </p:spPr>
          <p:txBody>
            <a:bodyPr/>
            <a:lstStyle/>
            <a:p/>
          </p:txBody>
        </p:sp>
        <p:sp>
          <p:nvSpPr>
            <p:cNvPr id="59" name="pt59"/>
            <p:cNvSpPr/>
            <p:nvPr/>
          </p:nvSpPr>
          <p:spPr>
            <a:xfrm>
              <a:off x="2464225" y="1970086"/>
              <a:ext cx="78748" cy="78748"/>
            </a:xfrm>
            <a:prstGeom prst="ellipse">
              <a:avLst/>
            </a:prstGeom>
            <a:solidFill>
              <a:srgbClr val="00AFF8">
                <a:alpha val="40000"/>
              </a:srgbClr>
            </a:solidFill>
            <a:ln w="9000" cap="rnd">
              <a:solidFill>
                <a:srgbClr val="00AFF8">
                  <a:alpha val="40000"/>
                </a:srgbClr>
              </a:solidFill>
              <a:prstDash val="solid"/>
              <a:round/>
            </a:ln>
          </p:spPr>
          <p:txBody>
            <a:bodyPr/>
            <a:lstStyle/>
            <a:p/>
          </p:txBody>
        </p:sp>
        <p:sp>
          <p:nvSpPr>
            <p:cNvPr id="60" name="pt60"/>
            <p:cNvSpPr/>
            <p:nvPr/>
          </p:nvSpPr>
          <p:spPr>
            <a:xfrm>
              <a:off x="2331074" y="1966102"/>
              <a:ext cx="121184" cy="121184"/>
            </a:xfrm>
            <a:prstGeom prst="ellipse">
              <a:avLst/>
            </a:prstGeom>
            <a:solidFill>
              <a:srgbClr val="00A6FF">
                <a:alpha val="40000"/>
              </a:srgbClr>
            </a:solidFill>
            <a:ln w="9000" cap="rnd">
              <a:solidFill>
                <a:srgbClr val="00A6FF">
                  <a:alpha val="40000"/>
                </a:srgbClr>
              </a:solidFill>
              <a:prstDash val="solid"/>
              <a:round/>
            </a:ln>
          </p:spPr>
          <p:txBody>
            <a:bodyPr/>
            <a:lstStyle/>
            <a:p/>
          </p:txBody>
        </p:sp>
        <p:sp>
          <p:nvSpPr>
            <p:cNvPr id="61" name="pt61"/>
            <p:cNvSpPr/>
            <p:nvPr/>
          </p:nvSpPr>
          <p:spPr>
            <a:xfrm>
              <a:off x="2640903" y="1684455"/>
              <a:ext cx="98504" cy="98504"/>
            </a:xfrm>
            <a:prstGeom prst="ellipse">
              <a:avLst/>
            </a:prstGeom>
            <a:solidFill>
              <a:srgbClr val="BD81FF">
                <a:alpha val="40000"/>
              </a:srgbClr>
            </a:solidFill>
            <a:ln w="9000" cap="rnd">
              <a:solidFill>
                <a:srgbClr val="BD81FF">
                  <a:alpha val="40000"/>
                </a:srgbClr>
              </a:solidFill>
              <a:prstDash val="solid"/>
              <a:round/>
            </a:ln>
          </p:spPr>
          <p:txBody>
            <a:bodyPr/>
            <a:lstStyle/>
            <a:p/>
          </p:txBody>
        </p:sp>
        <p:sp>
          <p:nvSpPr>
            <p:cNvPr id="62" name="pt62"/>
            <p:cNvSpPr/>
            <p:nvPr/>
          </p:nvSpPr>
          <p:spPr>
            <a:xfrm>
              <a:off x="2264947" y="1853955"/>
              <a:ext cx="104195" cy="104195"/>
            </a:xfrm>
            <a:prstGeom prst="ellipse">
              <a:avLst/>
            </a:prstGeom>
            <a:solidFill>
              <a:srgbClr val="DC72FB">
                <a:alpha val="40000"/>
              </a:srgbClr>
            </a:solidFill>
            <a:ln w="9000" cap="rnd">
              <a:solidFill>
                <a:srgbClr val="DC72FB">
                  <a:alpha val="40000"/>
                </a:srgbClr>
              </a:solidFill>
              <a:prstDash val="solid"/>
              <a:round/>
            </a:ln>
          </p:spPr>
          <p:txBody>
            <a:bodyPr/>
            <a:lstStyle/>
            <a:p/>
          </p:txBody>
        </p:sp>
        <p:sp>
          <p:nvSpPr>
            <p:cNvPr id="63" name="pt63"/>
            <p:cNvSpPr/>
            <p:nvPr/>
          </p:nvSpPr>
          <p:spPr>
            <a:xfrm>
              <a:off x="2532546" y="1739735"/>
              <a:ext cx="91352" cy="91352"/>
            </a:xfrm>
            <a:prstGeom prst="ellipse">
              <a:avLst/>
            </a:prstGeom>
            <a:solidFill>
              <a:srgbClr val="E56DF5">
                <a:alpha val="40000"/>
              </a:srgbClr>
            </a:solidFill>
            <a:ln w="9000" cap="rnd">
              <a:solidFill>
                <a:srgbClr val="E56DF5">
                  <a:alpha val="40000"/>
                </a:srgbClr>
              </a:solidFill>
              <a:prstDash val="solid"/>
              <a:round/>
            </a:ln>
          </p:spPr>
          <p:txBody>
            <a:bodyPr/>
            <a:lstStyle/>
            <a:p/>
          </p:txBody>
        </p:sp>
        <p:sp>
          <p:nvSpPr>
            <p:cNvPr id="64" name="pt64"/>
            <p:cNvSpPr/>
            <p:nvPr/>
          </p:nvSpPr>
          <p:spPr>
            <a:xfrm>
              <a:off x="2194950" y="2220506"/>
              <a:ext cx="94944" cy="94944"/>
            </a:xfrm>
            <a:prstGeom prst="ellipse">
              <a:avLst/>
            </a:prstGeom>
            <a:solidFill>
              <a:srgbClr val="F464E5">
                <a:alpha val="40000"/>
              </a:srgbClr>
            </a:solidFill>
            <a:ln w="9000" cap="rnd">
              <a:solidFill>
                <a:srgbClr val="F464E5">
                  <a:alpha val="40000"/>
                </a:srgbClr>
              </a:solidFill>
              <a:prstDash val="solid"/>
              <a:round/>
            </a:ln>
          </p:spPr>
          <p:txBody>
            <a:bodyPr/>
            <a:lstStyle/>
            <a:p/>
          </p:txBody>
        </p:sp>
        <p:sp>
          <p:nvSpPr>
            <p:cNvPr id="65" name="pt65"/>
            <p:cNvSpPr/>
            <p:nvPr/>
          </p:nvSpPr>
          <p:spPr>
            <a:xfrm>
              <a:off x="2469722" y="1717064"/>
              <a:ext cx="67754" cy="67754"/>
            </a:xfrm>
            <a:prstGeom prst="ellipse">
              <a:avLst/>
            </a:prstGeom>
            <a:solidFill>
              <a:srgbClr val="D575FE">
                <a:alpha val="40000"/>
              </a:srgbClr>
            </a:solidFill>
            <a:ln w="9000" cap="rnd">
              <a:solidFill>
                <a:srgbClr val="D575FE">
                  <a:alpha val="40000"/>
                </a:srgbClr>
              </a:solidFill>
              <a:prstDash val="solid"/>
              <a:round/>
            </a:ln>
          </p:spPr>
          <p:txBody>
            <a:bodyPr/>
            <a:lstStyle/>
            <a:p/>
          </p:txBody>
        </p:sp>
        <p:sp>
          <p:nvSpPr>
            <p:cNvPr id="66" name="pt66"/>
            <p:cNvSpPr/>
            <p:nvPr/>
          </p:nvSpPr>
          <p:spPr>
            <a:xfrm>
              <a:off x="2448533" y="1955815"/>
              <a:ext cx="72821" cy="72821"/>
            </a:xfrm>
            <a:prstGeom prst="ellipse">
              <a:avLst/>
            </a:prstGeom>
            <a:solidFill>
              <a:srgbClr val="3FB500">
                <a:alpha val="40000"/>
              </a:srgbClr>
            </a:solidFill>
            <a:ln w="9000" cap="rnd">
              <a:solidFill>
                <a:srgbClr val="3FB500">
                  <a:alpha val="40000"/>
                </a:srgbClr>
              </a:solidFill>
              <a:prstDash val="solid"/>
              <a:round/>
            </a:ln>
          </p:spPr>
          <p:txBody>
            <a:bodyPr/>
            <a:lstStyle/>
            <a:p/>
          </p:txBody>
        </p:sp>
        <p:sp>
          <p:nvSpPr>
            <p:cNvPr id="67" name="pt67"/>
            <p:cNvSpPr/>
            <p:nvPr/>
          </p:nvSpPr>
          <p:spPr>
            <a:xfrm>
              <a:off x="2601415" y="1649230"/>
              <a:ext cx="65545" cy="65545"/>
            </a:xfrm>
            <a:prstGeom prst="ellipse">
              <a:avLst/>
            </a:prstGeom>
            <a:solidFill>
              <a:srgbClr val="E26EF7">
                <a:alpha val="40000"/>
              </a:srgbClr>
            </a:solidFill>
            <a:ln w="9000" cap="rnd">
              <a:solidFill>
                <a:srgbClr val="E26EF7">
                  <a:alpha val="40000"/>
                </a:srgbClr>
              </a:solidFill>
              <a:prstDash val="solid"/>
              <a:round/>
            </a:ln>
          </p:spPr>
          <p:txBody>
            <a:bodyPr/>
            <a:lstStyle/>
            <a:p/>
          </p:txBody>
        </p:sp>
        <p:sp>
          <p:nvSpPr>
            <p:cNvPr id="68" name="pt68"/>
            <p:cNvSpPr/>
            <p:nvPr/>
          </p:nvSpPr>
          <p:spPr>
            <a:xfrm>
              <a:off x="2017856" y="2642175"/>
              <a:ext cx="113333" cy="113333"/>
            </a:xfrm>
            <a:prstGeom prst="ellipse">
              <a:avLst/>
            </a:prstGeom>
            <a:solidFill>
              <a:srgbClr val="B69F00">
                <a:alpha val="40000"/>
              </a:srgbClr>
            </a:solidFill>
            <a:ln w="9000" cap="rnd">
              <a:solidFill>
                <a:srgbClr val="B69F00">
                  <a:alpha val="40000"/>
                </a:srgbClr>
              </a:solidFill>
              <a:prstDash val="solid"/>
              <a:round/>
            </a:ln>
          </p:spPr>
          <p:txBody>
            <a:bodyPr/>
            <a:lstStyle/>
            <a:p/>
          </p:txBody>
        </p:sp>
        <p:sp>
          <p:nvSpPr>
            <p:cNvPr id="69" name="pt69"/>
            <p:cNvSpPr/>
            <p:nvPr/>
          </p:nvSpPr>
          <p:spPr>
            <a:xfrm>
              <a:off x="2195796" y="2049006"/>
              <a:ext cx="93252" cy="93252"/>
            </a:xfrm>
            <a:prstGeom prst="ellipse">
              <a:avLst/>
            </a:prstGeom>
            <a:solidFill>
              <a:srgbClr val="FF62BD">
                <a:alpha val="40000"/>
              </a:srgbClr>
            </a:solidFill>
            <a:ln w="9000" cap="rnd">
              <a:solidFill>
                <a:srgbClr val="FF62BD">
                  <a:alpha val="40000"/>
                </a:srgbClr>
              </a:solidFill>
              <a:prstDash val="solid"/>
              <a:round/>
            </a:ln>
          </p:spPr>
          <p:txBody>
            <a:bodyPr/>
            <a:lstStyle/>
            <a:p/>
          </p:txBody>
        </p:sp>
        <p:sp>
          <p:nvSpPr>
            <p:cNvPr id="70" name="pt70"/>
            <p:cNvSpPr/>
            <p:nvPr/>
          </p:nvSpPr>
          <p:spPr>
            <a:xfrm>
              <a:off x="2329496" y="1895586"/>
              <a:ext cx="124341" cy="124341"/>
            </a:xfrm>
            <a:prstGeom prst="ellipse">
              <a:avLst/>
            </a:prstGeom>
            <a:solidFill>
              <a:srgbClr val="F265E7">
                <a:alpha val="40000"/>
              </a:srgbClr>
            </a:solidFill>
            <a:ln w="9000" cap="rnd">
              <a:solidFill>
                <a:srgbClr val="F265E7">
                  <a:alpha val="40000"/>
                </a:srgbClr>
              </a:solidFill>
              <a:prstDash val="solid"/>
              <a:round/>
            </a:ln>
          </p:spPr>
          <p:txBody>
            <a:bodyPr/>
            <a:lstStyle/>
            <a:p/>
          </p:txBody>
        </p:sp>
        <p:sp>
          <p:nvSpPr>
            <p:cNvPr id="71" name="pt71"/>
            <p:cNvSpPr/>
            <p:nvPr/>
          </p:nvSpPr>
          <p:spPr>
            <a:xfrm>
              <a:off x="2523479" y="1730668"/>
              <a:ext cx="109484" cy="109484"/>
            </a:xfrm>
            <a:prstGeom prst="ellipse">
              <a:avLst/>
            </a:prstGeom>
            <a:solidFill>
              <a:srgbClr val="FA7476">
                <a:alpha val="40000"/>
              </a:srgbClr>
            </a:solidFill>
            <a:ln w="9000" cap="rnd">
              <a:solidFill>
                <a:srgbClr val="FA7476">
                  <a:alpha val="40000"/>
                </a:srgbClr>
              </a:solidFill>
              <a:prstDash val="solid"/>
              <a:round/>
            </a:ln>
          </p:spPr>
          <p:txBody>
            <a:bodyPr/>
            <a:lstStyle/>
            <a:p/>
          </p:txBody>
        </p:sp>
        <p:sp>
          <p:nvSpPr>
            <p:cNvPr id="72" name="pt72"/>
            <p:cNvSpPr/>
            <p:nvPr/>
          </p:nvSpPr>
          <p:spPr>
            <a:xfrm>
              <a:off x="2522311" y="1779783"/>
              <a:ext cx="149132" cy="149132"/>
            </a:xfrm>
            <a:prstGeom prst="ellipse">
              <a:avLst/>
            </a:prstGeom>
            <a:solidFill>
              <a:srgbClr val="FF61C7">
                <a:alpha val="40000"/>
              </a:srgbClr>
            </a:solidFill>
            <a:ln w="9000" cap="rnd">
              <a:solidFill>
                <a:srgbClr val="FF61C7">
                  <a:alpha val="40000"/>
                </a:srgbClr>
              </a:solidFill>
              <a:prstDash val="solid"/>
              <a:round/>
            </a:ln>
          </p:spPr>
          <p:txBody>
            <a:bodyPr/>
            <a:lstStyle/>
            <a:p/>
          </p:txBody>
        </p:sp>
        <p:sp>
          <p:nvSpPr>
            <p:cNvPr id="73" name="pt73"/>
            <p:cNvSpPr/>
            <p:nvPr/>
          </p:nvSpPr>
          <p:spPr>
            <a:xfrm>
              <a:off x="2565877" y="1820507"/>
              <a:ext cx="136621" cy="136621"/>
            </a:xfrm>
            <a:prstGeom prst="ellipse">
              <a:avLst/>
            </a:prstGeom>
            <a:solidFill>
              <a:srgbClr val="FF67A4">
                <a:alpha val="40000"/>
              </a:srgbClr>
            </a:solidFill>
            <a:ln w="9000" cap="rnd">
              <a:solidFill>
                <a:srgbClr val="FF67A4">
                  <a:alpha val="40000"/>
                </a:srgbClr>
              </a:solidFill>
              <a:prstDash val="solid"/>
              <a:round/>
            </a:ln>
          </p:spPr>
          <p:txBody>
            <a:bodyPr/>
            <a:lstStyle/>
            <a:p/>
          </p:txBody>
        </p:sp>
        <p:sp>
          <p:nvSpPr>
            <p:cNvPr id="74" name="pt74"/>
            <p:cNvSpPr/>
            <p:nvPr/>
          </p:nvSpPr>
          <p:spPr>
            <a:xfrm>
              <a:off x="2526882" y="1871947"/>
              <a:ext cx="102680" cy="102680"/>
            </a:xfrm>
            <a:prstGeom prst="ellipse">
              <a:avLst/>
            </a:prstGeom>
            <a:solidFill>
              <a:srgbClr val="F97572">
                <a:alpha val="40000"/>
              </a:srgbClr>
            </a:solidFill>
            <a:ln w="9000" cap="rnd">
              <a:solidFill>
                <a:srgbClr val="F97572">
                  <a:alpha val="40000"/>
                </a:srgbClr>
              </a:solidFill>
              <a:prstDash val="solid"/>
              <a:round/>
            </a:ln>
          </p:spPr>
          <p:txBody>
            <a:bodyPr/>
            <a:lstStyle/>
            <a:p/>
          </p:txBody>
        </p:sp>
        <p:sp>
          <p:nvSpPr>
            <p:cNvPr id="75" name="pl75"/>
            <p:cNvSpPr/>
            <p:nvPr/>
          </p:nvSpPr>
          <p:spPr>
            <a:xfrm>
              <a:off x="782627" y="3495939"/>
              <a:ext cx="0" cy="0"/>
            </a:xfrm>
            <a:custGeom>
              <a:avLst/>
              <a:pathLst>
                <a:path w="0" h="0">
                  <a:moveTo>
                    <a:pt x="0" y="0"/>
                  </a:moveTo>
                </a:path>
              </a:pathLst>
            </a:custGeom>
            <a:ln w="13550" cap="flat">
              <a:solidFill>
                <a:srgbClr val="000000">
                  <a:alpha val="25098"/>
                </a:srgbClr>
              </a:solidFill>
              <a:prstDash val="solid"/>
              <a:round/>
            </a:ln>
          </p:spPr>
          <p:txBody>
            <a:bodyPr/>
            <a:lstStyle/>
            <a:p/>
          </p:txBody>
        </p:sp>
        <p:sp>
          <p:nvSpPr>
            <p:cNvPr id="76" name="pl76"/>
            <p:cNvSpPr/>
            <p:nvPr/>
          </p:nvSpPr>
          <p:spPr>
            <a:xfrm>
              <a:off x="3347762" y="1126189"/>
              <a:ext cx="0" cy="0"/>
            </a:xfrm>
            <a:custGeom>
              <a:avLst/>
              <a:pathLst>
                <a:path w="0" h="0">
                  <a:moveTo>
                    <a:pt x="0" y="0"/>
                  </a:moveTo>
                  <a:lnTo>
                    <a:pt x="0" y="0"/>
                  </a:lnTo>
                </a:path>
              </a:pathLst>
            </a:custGeom>
            <a:ln w="13550" cap="flat">
              <a:solidFill>
                <a:srgbClr val="000000">
                  <a:alpha val="25098"/>
                </a:srgbClr>
              </a:solidFill>
              <a:prstDash val="solid"/>
              <a:round/>
            </a:ln>
          </p:spPr>
          <p:txBody>
            <a:bodyPr/>
            <a:lstStyle/>
            <a:p/>
          </p:txBody>
        </p:sp>
        <p:sp>
          <p:nvSpPr>
            <p:cNvPr id="77" name="pl77"/>
            <p:cNvSpPr/>
            <p:nvPr/>
          </p:nvSpPr>
          <p:spPr>
            <a:xfrm>
              <a:off x="1836545" y="2522460"/>
              <a:ext cx="75806" cy="220186"/>
            </a:xfrm>
            <a:custGeom>
              <a:avLst/>
              <a:pathLst>
                <a:path w="75806" h="220186">
                  <a:moveTo>
                    <a:pt x="75806" y="220186"/>
                  </a:moveTo>
                  <a:lnTo>
                    <a:pt x="0" y="0"/>
                  </a:lnTo>
                </a:path>
              </a:pathLst>
            </a:custGeom>
            <a:ln w="13550" cap="rnd">
              <a:solidFill>
                <a:srgbClr val="F37C58">
                  <a:alpha val="100000"/>
                </a:srgbClr>
              </a:solidFill>
              <a:prstDash val="solid"/>
              <a:round/>
            </a:ln>
          </p:spPr>
          <p:txBody>
            <a:bodyPr/>
            <a:lstStyle/>
            <a:p/>
          </p:txBody>
        </p:sp>
        <p:sp>
          <p:nvSpPr>
            <p:cNvPr id="78" name="tx78"/>
            <p:cNvSpPr/>
            <p:nvPr/>
          </p:nvSpPr>
          <p:spPr>
            <a:xfrm>
              <a:off x="1811245" y="2762357"/>
              <a:ext cx="211013" cy="9368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37C58">
                      <a:alpha val="100000"/>
                    </a:srgbClr>
                  </a:solidFill>
                  <a:latin typeface="Arial"/>
                  <a:cs typeface="Arial"/>
                </a:rPr>
                <a:t>ago</a:t>
              </a:r>
            </a:p>
          </p:txBody>
        </p:sp>
        <p:sp>
          <p:nvSpPr>
            <p:cNvPr id="79" name="tx79"/>
            <p:cNvSpPr/>
            <p:nvPr/>
          </p:nvSpPr>
          <p:spPr>
            <a:xfrm>
              <a:off x="1821572" y="2426601"/>
              <a:ext cx="211013"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DB8E00">
                      <a:alpha val="100000"/>
                    </a:srgbClr>
                  </a:solidFill>
                  <a:latin typeface="Arial"/>
                  <a:cs typeface="Arial"/>
                </a:rPr>
                <a:t>ben</a:t>
              </a:r>
            </a:p>
          </p:txBody>
        </p:sp>
        <p:sp>
          <p:nvSpPr>
            <p:cNvPr id="80" name="tx80"/>
            <p:cNvSpPr/>
            <p:nvPr/>
          </p:nvSpPr>
          <p:spPr>
            <a:xfrm>
              <a:off x="1440313" y="2762281"/>
              <a:ext cx="168712" cy="9355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B99E00">
                      <a:alpha val="100000"/>
                    </a:srgbClr>
                  </a:solidFill>
                  <a:latin typeface="Arial"/>
                  <a:cs typeface="Arial"/>
                </a:rPr>
                <a:t>caf</a:t>
              </a:r>
            </a:p>
          </p:txBody>
        </p:sp>
        <p:sp>
          <p:nvSpPr>
            <p:cNvPr id="81" name="tx81"/>
            <p:cNvSpPr/>
            <p:nvPr/>
          </p:nvSpPr>
          <p:spPr>
            <a:xfrm>
              <a:off x="1847747" y="2116085"/>
              <a:ext cx="203912"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0B000">
                      <a:alpha val="100000"/>
                    </a:srgbClr>
                  </a:solidFill>
                  <a:latin typeface="Arial"/>
                  <a:cs typeface="Arial"/>
                </a:rPr>
                <a:t>cod</a:t>
              </a:r>
            </a:p>
          </p:txBody>
        </p:sp>
        <p:sp>
          <p:nvSpPr>
            <p:cNvPr id="82" name="tx82"/>
            <p:cNvSpPr/>
            <p:nvPr/>
          </p:nvSpPr>
          <p:spPr>
            <a:xfrm>
              <a:off x="2757667" y="1857943"/>
              <a:ext cx="203912"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57963">
                      <a:alpha val="100000"/>
                    </a:srgbClr>
                  </a:solidFill>
                  <a:latin typeface="Arial"/>
                  <a:cs typeface="Arial"/>
                </a:rPr>
                <a:t>dza</a:t>
              </a:r>
            </a:p>
          </p:txBody>
        </p:sp>
        <p:sp>
          <p:nvSpPr>
            <p:cNvPr id="83" name="tx83"/>
            <p:cNvSpPr/>
            <p:nvPr/>
          </p:nvSpPr>
          <p:spPr>
            <a:xfrm>
              <a:off x="2123785" y="2545999"/>
              <a:ext cx="211013" cy="9368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58B300">
                      <a:alpha val="100000"/>
                    </a:srgbClr>
                  </a:solidFill>
                  <a:latin typeface="Arial"/>
                  <a:cs typeface="Arial"/>
                </a:rPr>
                <a:t>gnq</a:t>
              </a:r>
            </a:p>
          </p:txBody>
        </p:sp>
        <p:sp>
          <p:nvSpPr>
            <p:cNvPr id="84" name="tx84"/>
            <p:cNvSpPr/>
            <p:nvPr/>
          </p:nvSpPr>
          <p:spPr>
            <a:xfrm>
              <a:off x="1635875" y="2557847"/>
              <a:ext cx="168774" cy="1171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D5D">
                      <a:alpha val="100000"/>
                    </a:srgbClr>
                  </a:solidFill>
                  <a:latin typeface="Arial"/>
                  <a:cs typeface="Arial"/>
                </a:rPr>
                <a:t>gin</a:t>
              </a:r>
            </a:p>
          </p:txBody>
        </p:sp>
        <p:sp>
          <p:nvSpPr>
            <p:cNvPr id="85" name="tx85"/>
            <p:cNvSpPr/>
            <p:nvPr/>
          </p:nvSpPr>
          <p:spPr>
            <a:xfrm>
              <a:off x="2472273" y="2274534"/>
              <a:ext cx="140552"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3">
                      <a:alpha val="100000"/>
                    </a:srgbClr>
                  </a:solidFill>
                  <a:latin typeface="Arial"/>
                  <a:cs typeface="Arial"/>
                </a:rPr>
                <a:t>lbr</a:t>
              </a:r>
            </a:p>
          </p:txBody>
        </p:sp>
        <p:sp>
          <p:nvSpPr>
            <p:cNvPr id="86" name="tx86"/>
            <p:cNvSpPr/>
            <p:nvPr/>
          </p:nvSpPr>
          <p:spPr>
            <a:xfrm>
              <a:off x="1879260" y="1829916"/>
              <a:ext cx="238926" cy="685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1F5">
                      <a:alpha val="100000"/>
                    </a:srgbClr>
                  </a:solidFill>
                  <a:latin typeface="Arial"/>
                  <a:cs typeface="Arial"/>
                </a:rPr>
                <a:t>moz</a:t>
              </a:r>
            </a:p>
          </p:txBody>
        </p:sp>
        <p:sp>
          <p:nvSpPr>
            <p:cNvPr id="87" name="tx87"/>
            <p:cNvSpPr/>
            <p:nvPr/>
          </p:nvSpPr>
          <p:spPr>
            <a:xfrm>
              <a:off x="2113358" y="2756762"/>
              <a:ext cx="168712"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B69F00">
                      <a:alpha val="100000"/>
                    </a:srgbClr>
                  </a:solidFill>
                  <a:latin typeface="Arial"/>
                  <a:cs typeface="Arial"/>
                </a:rPr>
                <a:t>tcd</a:t>
              </a:r>
            </a:p>
          </p:txBody>
        </p:sp>
        <p:sp>
          <p:nvSpPr>
            <p:cNvPr id="88" name="tx88"/>
            <p:cNvSpPr/>
            <p:nvPr/>
          </p:nvSpPr>
          <p:spPr>
            <a:xfrm>
              <a:off x="2365589" y="3204645"/>
              <a:ext cx="798375"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7CCD7C">
                      <a:alpha val="100000"/>
                    </a:srgbClr>
                  </a:solidFill>
                  <a:latin typeface="Arial"/>
                  <a:cs typeface="Arial"/>
                </a:rPr>
                <a:t>Improved (n=18)</a:t>
              </a:r>
            </a:p>
          </p:txBody>
        </p:sp>
        <p:sp>
          <p:nvSpPr>
            <p:cNvPr id="89" name="tx89"/>
            <p:cNvSpPr/>
            <p:nvPr/>
          </p:nvSpPr>
          <p:spPr>
            <a:xfrm>
              <a:off x="852054" y="1343314"/>
              <a:ext cx="840562"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2231A">
                      <a:alpha val="100000"/>
                    </a:srgbClr>
                  </a:solidFill>
                  <a:latin typeface="Arial"/>
                  <a:cs typeface="Arial"/>
                </a:rPr>
                <a:t>Worsened (n=23)</a:t>
              </a:r>
            </a:p>
          </p:txBody>
        </p:sp>
        <p:sp>
          <p:nvSpPr>
            <p:cNvPr id="90" name="tx90"/>
            <p:cNvSpPr/>
            <p:nvPr/>
          </p:nvSpPr>
          <p:spPr>
            <a:xfrm>
              <a:off x="2759914" y="1343314"/>
              <a:ext cx="569390"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9A9A9">
                      <a:alpha val="100000"/>
                    </a:srgbClr>
                  </a:solidFill>
                  <a:latin typeface="Arial"/>
                  <a:cs typeface="Arial"/>
                </a:rPr>
                <a:t>Same (n=6)</a:t>
              </a:r>
            </a:p>
          </p:txBody>
        </p:sp>
        <p:sp>
          <p:nvSpPr>
            <p:cNvPr id="91" name="rc91"/>
            <p:cNvSpPr/>
            <p:nvPr/>
          </p:nvSpPr>
          <p:spPr>
            <a:xfrm>
              <a:off x="782627" y="1126189"/>
              <a:ext cx="2565135" cy="2369749"/>
            </a:xfrm>
            <a:prstGeom prst="rect">
              <a:avLst/>
            </a:prstGeom>
            <a:ln w="13550" cap="rnd">
              <a:solidFill>
                <a:srgbClr val="B3B3B3">
                  <a:alpha val="100000"/>
                </a:srgbClr>
              </a:solidFill>
              <a:prstDash val="solid"/>
              <a:round/>
            </a:ln>
          </p:spPr>
          <p:txBody>
            <a:bodyPr/>
            <a:lstStyle/>
            <a:p/>
          </p:txBody>
        </p:sp>
        <p:sp>
          <p:nvSpPr>
            <p:cNvPr id="92" name="rc92"/>
            <p:cNvSpPr/>
            <p:nvPr/>
          </p:nvSpPr>
          <p:spPr>
            <a:xfrm>
              <a:off x="782627" y="3780390"/>
              <a:ext cx="2565135" cy="2369749"/>
            </a:xfrm>
            <a:prstGeom prst="rect">
              <a:avLst/>
            </a:prstGeom>
            <a:solidFill>
              <a:srgbClr val="FFFFFF">
                <a:alpha val="100000"/>
              </a:srgbClr>
            </a:solidFill>
          </p:spPr>
          <p:txBody>
            <a:bodyPr/>
            <a:lstStyle/>
            <a:p/>
          </p:txBody>
        </p:sp>
        <p:sp>
          <p:nvSpPr>
            <p:cNvPr id="93" name="pl93"/>
            <p:cNvSpPr/>
            <p:nvPr/>
          </p:nvSpPr>
          <p:spPr>
            <a:xfrm>
              <a:off x="782627" y="5826992"/>
              <a:ext cx="2565135" cy="0"/>
            </a:xfrm>
            <a:custGeom>
              <a:avLst/>
              <a:pathLst>
                <a:path w="2565135" h="0">
                  <a:moveTo>
                    <a:pt x="0" y="0"/>
                  </a:moveTo>
                  <a:lnTo>
                    <a:pt x="2565135" y="0"/>
                  </a:lnTo>
                  <a:lnTo>
                    <a:pt x="2565135" y="0"/>
                  </a:lnTo>
                </a:path>
              </a:pathLst>
            </a:custGeom>
            <a:ln w="3387" cap="flat">
              <a:solidFill>
                <a:srgbClr val="DEDEDE">
                  <a:alpha val="100000"/>
                </a:srgbClr>
              </a:solidFill>
              <a:prstDash val="solid"/>
              <a:round/>
            </a:ln>
          </p:spPr>
          <p:txBody>
            <a:bodyPr/>
            <a:lstStyle/>
            <a:p/>
          </p:txBody>
        </p:sp>
        <p:sp>
          <p:nvSpPr>
            <p:cNvPr id="94" name="pl94"/>
            <p:cNvSpPr/>
            <p:nvPr/>
          </p:nvSpPr>
          <p:spPr>
            <a:xfrm>
              <a:off x="782627" y="5396129"/>
              <a:ext cx="2565135" cy="0"/>
            </a:xfrm>
            <a:custGeom>
              <a:avLst/>
              <a:pathLst>
                <a:path w="2565135" h="0">
                  <a:moveTo>
                    <a:pt x="0" y="0"/>
                  </a:moveTo>
                  <a:lnTo>
                    <a:pt x="2565135" y="0"/>
                  </a:lnTo>
                  <a:lnTo>
                    <a:pt x="2565135" y="0"/>
                  </a:lnTo>
                </a:path>
              </a:pathLst>
            </a:custGeom>
            <a:ln w="3387" cap="flat">
              <a:solidFill>
                <a:srgbClr val="DEDEDE">
                  <a:alpha val="100000"/>
                </a:srgbClr>
              </a:solidFill>
              <a:prstDash val="solid"/>
              <a:round/>
            </a:ln>
          </p:spPr>
          <p:txBody>
            <a:bodyPr/>
            <a:lstStyle/>
            <a:p/>
          </p:txBody>
        </p:sp>
        <p:sp>
          <p:nvSpPr>
            <p:cNvPr id="95" name="pl95"/>
            <p:cNvSpPr/>
            <p:nvPr/>
          </p:nvSpPr>
          <p:spPr>
            <a:xfrm>
              <a:off x="782627" y="4965265"/>
              <a:ext cx="2565135" cy="0"/>
            </a:xfrm>
            <a:custGeom>
              <a:avLst/>
              <a:pathLst>
                <a:path w="2565135" h="0">
                  <a:moveTo>
                    <a:pt x="0" y="0"/>
                  </a:moveTo>
                  <a:lnTo>
                    <a:pt x="2565135" y="0"/>
                  </a:lnTo>
                  <a:lnTo>
                    <a:pt x="2565135" y="0"/>
                  </a:lnTo>
                </a:path>
              </a:pathLst>
            </a:custGeom>
            <a:ln w="3387" cap="flat">
              <a:solidFill>
                <a:srgbClr val="DEDEDE">
                  <a:alpha val="100000"/>
                </a:srgbClr>
              </a:solidFill>
              <a:prstDash val="solid"/>
              <a:round/>
            </a:ln>
          </p:spPr>
          <p:txBody>
            <a:bodyPr/>
            <a:lstStyle/>
            <a:p/>
          </p:txBody>
        </p:sp>
        <p:sp>
          <p:nvSpPr>
            <p:cNvPr id="96" name="pl96"/>
            <p:cNvSpPr/>
            <p:nvPr/>
          </p:nvSpPr>
          <p:spPr>
            <a:xfrm>
              <a:off x="782627" y="4534402"/>
              <a:ext cx="2565135" cy="0"/>
            </a:xfrm>
            <a:custGeom>
              <a:avLst/>
              <a:pathLst>
                <a:path w="2565135" h="0">
                  <a:moveTo>
                    <a:pt x="0" y="0"/>
                  </a:moveTo>
                  <a:lnTo>
                    <a:pt x="2565135" y="0"/>
                  </a:lnTo>
                  <a:lnTo>
                    <a:pt x="2565135" y="0"/>
                  </a:lnTo>
                </a:path>
              </a:pathLst>
            </a:custGeom>
            <a:ln w="3387" cap="flat">
              <a:solidFill>
                <a:srgbClr val="DEDEDE">
                  <a:alpha val="100000"/>
                </a:srgbClr>
              </a:solidFill>
              <a:prstDash val="solid"/>
              <a:round/>
            </a:ln>
          </p:spPr>
          <p:txBody>
            <a:bodyPr/>
            <a:lstStyle/>
            <a:p/>
          </p:txBody>
        </p:sp>
        <p:sp>
          <p:nvSpPr>
            <p:cNvPr id="97" name="pl97"/>
            <p:cNvSpPr/>
            <p:nvPr/>
          </p:nvSpPr>
          <p:spPr>
            <a:xfrm>
              <a:off x="782627" y="4103538"/>
              <a:ext cx="2565135" cy="0"/>
            </a:xfrm>
            <a:custGeom>
              <a:avLst/>
              <a:pathLst>
                <a:path w="2565135" h="0">
                  <a:moveTo>
                    <a:pt x="0" y="0"/>
                  </a:moveTo>
                  <a:lnTo>
                    <a:pt x="2565135" y="0"/>
                  </a:lnTo>
                  <a:lnTo>
                    <a:pt x="2565135" y="0"/>
                  </a:lnTo>
                </a:path>
              </a:pathLst>
            </a:custGeom>
            <a:ln w="3387" cap="flat">
              <a:solidFill>
                <a:srgbClr val="DEDEDE">
                  <a:alpha val="100000"/>
                </a:srgbClr>
              </a:solidFill>
              <a:prstDash val="solid"/>
              <a:round/>
            </a:ln>
          </p:spPr>
          <p:txBody>
            <a:bodyPr/>
            <a:lstStyle/>
            <a:p/>
          </p:txBody>
        </p:sp>
        <p:sp>
          <p:nvSpPr>
            <p:cNvPr id="98" name="pl98"/>
            <p:cNvSpPr/>
            <p:nvPr/>
          </p:nvSpPr>
          <p:spPr>
            <a:xfrm>
              <a:off x="782627" y="3888106"/>
              <a:ext cx="2565135" cy="0"/>
            </a:xfrm>
            <a:custGeom>
              <a:avLst/>
              <a:pathLst>
                <a:path w="2565135" h="0">
                  <a:moveTo>
                    <a:pt x="0" y="0"/>
                  </a:moveTo>
                  <a:lnTo>
                    <a:pt x="2565135" y="0"/>
                  </a:lnTo>
                  <a:lnTo>
                    <a:pt x="2565135" y="0"/>
                  </a:lnTo>
                </a:path>
              </a:pathLst>
            </a:custGeom>
            <a:ln w="3387" cap="flat">
              <a:solidFill>
                <a:srgbClr val="DEDEDE">
                  <a:alpha val="100000"/>
                </a:srgbClr>
              </a:solidFill>
              <a:prstDash val="solid"/>
              <a:round/>
            </a:ln>
          </p:spPr>
          <p:txBody>
            <a:bodyPr/>
            <a:lstStyle/>
            <a:p/>
          </p:txBody>
        </p:sp>
        <p:sp>
          <p:nvSpPr>
            <p:cNvPr id="99" name="pl99"/>
            <p:cNvSpPr/>
            <p:nvPr/>
          </p:nvSpPr>
          <p:spPr>
            <a:xfrm>
              <a:off x="1132418" y="3780390"/>
              <a:ext cx="0" cy="2369749"/>
            </a:xfrm>
            <a:custGeom>
              <a:avLst/>
              <a:pathLst>
                <a:path w="0" h="2369749">
                  <a:moveTo>
                    <a:pt x="0" y="2369749"/>
                  </a:moveTo>
                  <a:lnTo>
                    <a:pt x="0" y="0"/>
                  </a:lnTo>
                  <a:lnTo>
                    <a:pt x="0" y="0"/>
                  </a:lnTo>
                </a:path>
              </a:pathLst>
            </a:custGeom>
            <a:ln w="3387" cap="flat">
              <a:solidFill>
                <a:srgbClr val="DEDEDE">
                  <a:alpha val="100000"/>
                </a:srgbClr>
              </a:solidFill>
              <a:prstDash val="solid"/>
              <a:round/>
            </a:ln>
          </p:spPr>
          <p:txBody>
            <a:bodyPr/>
            <a:lstStyle/>
            <a:p/>
          </p:txBody>
        </p:sp>
        <p:sp>
          <p:nvSpPr>
            <p:cNvPr id="100" name="pl100"/>
            <p:cNvSpPr/>
            <p:nvPr/>
          </p:nvSpPr>
          <p:spPr>
            <a:xfrm>
              <a:off x="1598806" y="3780390"/>
              <a:ext cx="0" cy="2369749"/>
            </a:xfrm>
            <a:custGeom>
              <a:avLst/>
              <a:pathLst>
                <a:path w="0" h="2369749">
                  <a:moveTo>
                    <a:pt x="0" y="2369749"/>
                  </a:moveTo>
                  <a:lnTo>
                    <a:pt x="0" y="0"/>
                  </a:lnTo>
                  <a:lnTo>
                    <a:pt x="0" y="0"/>
                  </a:lnTo>
                </a:path>
              </a:pathLst>
            </a:custGeom>
            <a:ln w="3387" cap="flat">
              <a:solidFill>
                <a:srgbClr val="DEDEDE">
                  <a:alpha val="100000"/>
                </a:srgbClr>
              </a:solidFill>
              <a:prstDash val="solid"/>
              <a:round/>
            </a:ln>
          </p:spPr>
          <p:txBody>
            <a:bodyPr/>
            <a:lstStyle/>
            <a:p/>
          </p:txBody>
        </p:sp>
        <p:sp>
          <p:nvSpPr>
            <p:cNvPr id="101" name="pl101"/>
            <p:cNvSpPr/>
            <p:nvPr/>
          </p:nvSpPr>
          <p:spPr>
            <a:xfrm>
              <a:off x="2065195" y="3780390"/>
              <a:ext cx="0" cy="2369749"/>
            </a:xfrm>
            <a:custGeom>
              <a:avLst/>
              <a:pathLst>
                <a:path w="0" h="2369749">
                  <a:moveTo>
                    <a:pt x="0" y="2369749"/>
                  </a:moveTo>
                  <a:lnTo>
                    <a:pt x="0" y="0"/>
                  </a:lnTo>
                  <a:lnTo>
                    <a:pt x="0" y="0"/>
                  </a:lnTo>
                </a:path>
              </a:pathLst>
            </a:custGeom>
            <a:ln w="3387" cap="flat">
              <a:solidFill>
                <a:srgbClr val="DEDEDE">
                  <a:alpha val="100000"/>
                </a:srgbClr>
              </a:solidFill>
              <a:prstDash val="solid"/>
              <a:round/>
            </a:ln>
          </p:spPr>
          <p:txBody>
            <a:bodyPr/>
            <a:lstStyle/>
            <a:p/>
          </p:txBody>
        </p:sp>
        <p:sp>
          <p:nvSpPr>
            <p:cNvPr id="102" name="pl102"/>
            <p:cNvSpPr/>
            <p:nvPr/>
          </p:nvSpPr>
          <p:spPr>
            <a:xfrm>
              <a:off x="2531583" y="3780390"/>
              <a:ext cx="0" cy="2369749"/>
            </a:xfrm>
            <a:custGeom>
              <a:avLst/>
              <a:pathLst>
                <a:path w="0" h="2369749">
                  <a:moveTo>
                    <a:pt x="0" y="2369749"/>
                  </a:moveTo>
                  <a:lnTo>
                    <a:pt x="0" y="0"/>
                  </a:lnTo>
                  <a:lnTo>
                    <a:pt x="0" y="0"/>
                  </a:lnTo>
                </a:path>
              </a:pathLst>
            </a:custGeom>
            <a:ln w="3387" cap="flat">
              <a:solidFill>
                <a:srgbClr val="DEDEDE">
                  <a:alpha val="100000"/>
                </a:srgbClr>
              </a:solidFill>
              <a:prstDash val="solid"/>
              <a:round/>
            </a:ln>
          </p:spPr>
          <p:txBody>
            <a:bodyPr/>
            <a:lstStyle/>
            <a:p/>
          </p:txBody>
        </p:sp>
        <p:sp>
          <p:nvSpPr>
            <p:cNvPr id="103" name="pl103"/>
            <p:cNvSpPr/>
            <p:nvPr/>
          </p:nvSpPr>
          <p:spPr>
            <a:xfrm>
              <a:off x="2997971" y="3780390"/>
              <a:ext cx="0" cy="2369749"/>
            </a:xfrm>
            <a:custGeom>
              <a:avLst/>
              <a:pathLst>
                <a:path w="0" h="2369749">
                  <a:moveTo>
                    <a:pt x="0" y="2369749"/>
                  </a:moveTo>
                  <a:lnTo>
                    <a:pt x="0" y="0"/>
                  </a:lnTo>
                  <a:lnTo>
                    <a:pt x="0" y="0"/>
                  </a:lnTo>
                </a:path>
              </a:pathLst>
            </a:custGeom>
            <a:ln w="3387" cap="flat">
              <a:solidFill>
                <a:srgbClr val="DEDEDE">
                  <a:alpha val="100000"/>
                </a:srgbClr>
              </a:solidFill>
              <a:prstDash val="solid"/>
              <a:round/>
            </a:ln>
          </p:spPr>
          <p:txBody>
            <a:bodyPr/>
            <a:lstStyle/>
            <a:p/>
          </p:txBody>
        </p:sp>
        <p:sp>
          <p:nvSpPr>
            <p:cNvPr id="104" name="pl104"/>
            <p:cNvSpPr/>
            <p:nvPr/>
          </p:nvSpPr>
          <p:spPr>
            <a:xfrm>
              <a:off x="3231165" y="3780390"/>
              <a:ext cx="0" cy="2369749"/>
            </a:xfrm>
            <a:custGeom>
              <a:avLst/>
              <a:pathLst>
                <a:path w="0" h="2369749">
                  <a:moveTo>
                    <a:pt x="0" y="2369749"/>
                  </a:moveTo>
                  <a:lnTo>
                    <a:pt x="0" y="0"/>
                  </a:lnTo>
                  <a:lnTo>
                    <a:pt x="0" y="0"/>
                  </a:lnTo>
                </a:path>
              </a:pathLst>
            </a:custGeom>
            <a:ln w="3387" cap="flat">
              <a:solidFill>
                <a:srgbClr val="DEDEDE">
                  <a:alpha val="100000"/>
                </a:srgbClr>
              </a:solidFill>
              <a:prstDash val="solid"/>
              <a:round/>
            </a:ln>
          </p:spPr>
          <p:txBody>
            <a:bodyPr/>
            <a:lstStyle/>
            <a:p/>
          </p:txBody>
        </p:sp>
        <p:sp>
          <p:nvSpPr>
            <p:cNvPr id="105" name="pl105"/>
            <p:cNvSpPr/>
            <p:nvPr/>
          </p:nvSpPr>
          <p:spPr>
            <a:xfrm>
              <a:off x="782627" y="6042424"/>
              <a:ext cx="2565135" cy="0"/>
            </a:xfrm>
            <a:custGeom>
              <a:avLst/>
              <a:pathLst>
                <a:path w="2565135" h="0">
                  <a:moveTo>
                    <a:pt x="0" y="0"/>
                  </a:moveTo>
                  <a:lnTo>
                    <a:pt x="2565135" y="0"/>
                  </a:lnTo>
                  <a:lnTo>
                    <a:pt x="2565135" y="0"/>
                  </a:lnTo>
                </a:path>
              </a:pathLst>
            </a:custGeom>
            <a:ln w="6775" cap="flat">
              <a:solidFill>
                <a:srgbClr val="DEDEDE">
                  <a:alpha val="100000"/>
                </a:srgbClr>
              </a:solidFill>
              <a:prstDash val="solid"/>
              <a:round/>
            </a:ln>
          </p:spPr>
          <p:txBody>
            <a:bodyPr/>
            <a:lstStyle/>
            <a:p/>
          </p:txBody>
        </p:sp>
        <p:sp>
          <p:nvSpPr>
            <p:cNvPr id="106" name="pl106"/>
            <p:cNvSpPr/>
            <p:nvPr/>
          </p:nvSpPr>
          <p:spPr>
            <a:xfrm>
              <a:off x="782627" y="5611561"/>
              <a:ext cx="2565135" cy="0"/>
            </a:xfrm>
            <a:custGeom>
              <a:avLst/>
              <a:pathLst>
                <a:path w="2565135" h="0">
                  <a:moveTo>
                    <a:pt x="0" y="0"/>
                  </a:moveTo>
                  <a:lnTo>
                    <a:pt x="2565135" y="0"/>
                  </a:lnTo>
                  <a:lnTo>
                    <a:pt x="2565135" y="0"/>
                  </a:lnTo>
                </a:path>
              </a:pathLst>
            </a:custGeom>
            <a:ln w="6775" cap="flat">
              <a:solidFill>
                <a:srgbClr val="DEDEDE">
                  <a:alpha val="100000"/>
                </a:srgbClr>
              </a:solidFill>
              <a:prstDash val="solid"/>
              <a:round/>
            </a:ln>
          </p:spPr>
          <p:txBody>
            <a:bodyPr/>
            <a:lstStyle/>
            <a:p/>
          </p:txBody>
        </p:sp>
        <p:sp>
          <p:nvSpPr>
            <p:cNvPr id="107" name="pl107"/>
            <p:cNvSpPr/>
            <p:nvPr/>
          </p:nvSpPr>
          <p:spPr>
            <a:xfrm>
              <a:off x="782627" y="5180697"/>
              <a:ext cx="2565135" cy="0"/>
            </a:xfrm>
            <a:custGeom>
              <a:avLst/>
              <a:pathLst>
                <a:path w="2565135" h="0">
                  <a:moveTo>
                    <a:pt x="0" y="0"/>
                  </a:moveTo>
                  <a:lnTo>
                    <a:pt x="2565135" y="0"/>
                  </a:lnTo>
                  <a:lnTo>
                    <a:pt x="2565135" y="0"/>
                  </a:lnTo>
                </a:path>
              </a:pathLst>
            </a:custGeom>
            <a:ln w="6775" cap="flat">
              <a:solidFill>
                <a:srgbClr val="DEDEDE">
                  <a:alpha val="100000"/>
                </a:srgbClr>
              </a:solidFill>
              <a:prstDash val="solid"/>
              <a:round/>
            </a:ln>
          </p:spPr>
          <p:txBody>
            <a:bodyPr/>
            <a:lstStyle/>
            <a:p/>
          </p:txBody>
        </p:sp>
        <p:sp>
          <p:nvSpPr>
            <p:cNvPr id="108" name="pl108"/>
            <p:cNvSpPr/>
            <p:nvPr/>
          </p:nvSpPr>
          <p:spPr>
            <a:xfrm>
              <a:off x="782627" y="4749833"/>
              <a:ext cx="2565135" cy="0"/>
            </a:xfrm>
            <a:custGeom>
              <a:avLst/>
              <a:pathLst>
                <a:path w="2565135" h="0">
                  <a:moveTo>
                    <a:pt x="0" y="0"/>
                  </a:moveTo>
                  <a:lnTo>
                    <a:pt x="2565135" y="0"/>
                  </a:lnTo>
                  <a:lnTo>
                    <a:pt x="2565135" y="0"/>
                  </a:lnTo>
                </a:path>
              </a:pathLst>
            </a:custGeom>
            <a:ln w="6775" cap="flat">
              <a:solidFill>
                <a:srgbClr val="DEDEDE">
                  <a:alpha val="100000"/>
                </a:srgbClr>
              </a:solidFill>
              <a:prstDash val="solid"/>
              <a:round/>
            </a:ln>
          </p:spPr>
          <p:txBody>
            <a:bodyPr/>
            <a:lstStyle/>
            <a:p/>
          </p:txBody>
        </p:sp>
        <p:sp>
          <p:nvSpPr>
            <p:cNvPr id="109" name="pl109"/>
            <p:cNvSpPr/>
            <p:nvPr/>
          </p:nvSpPr>
          <p:spPr>
            <a:xfrm>
              <a:off x="782627" y="4318970"/>
              <a:ext cx="2565135" cy="0"/>
            </a:xfrm>
            <a:custGeom>
              <a:avLst/>
              <a:pathLst>
                <a:path w="2565135" h="0">
                  <a:moveTo>
                    <a:pt x="0" y="0"/>
                  </a:moveTo>
                  <a:lnTo>
                    <a:pt x="2565135" y="0"/>
                  </a:lnTo>
                  <a:lnTo>
                    <a:pt x="2565135" y="0"/>
                  </a:lnTo>
                </a:path>
              </a:pathLst>
            </a:custGeom>
            <a:ln w="6775" cap="flat">
              <a:solidFill>
                <a:srgbClr val="DEDEDE">
                  <a:alpha val="100000"/>
                </a:srgbClr>
              </a:solidFill>
              <a:prstDash val="solid"/>
              <a:round/>
            </a:ln>
          </p:spPr>
          <p:txBody>
            <a:bodyPr/>
            <a:lstStyle/>
            <a:p/>
          </p:txBody>
        </p:sp>
        <p:sp>
          <p:nvSpPr>
            <p:cNvPr id="110" name="pl110"/>
            <p:cNvSpPr/>
            <p:nvPr/>
          </p:nvSpPr>
          <p:spPr>
            <a:xfrm>
              <a:off x="899224" y="3780390"/>
              <a:ext cx="0" cy="2369749"/>
            </a:xfrm>
            <a:custGeom>
              <a:avLst/>
              <a:pathLst>
                <a:path w="0" h="2369749">
                  <a:moveTo>
                    <a:pt x="0" y="2369749"/>
                  </a:moveTo>
                  <a:lnTo>
                    <a:pt x="0" y="0"/>
                  </a:lnTo>
                  <a:lnTo>
                    <a:pt x="0" y="0"/>
                  </a:lnTo>
                </a:path>
              </a:pathLst>
            </a:custGeom>
            <a:ln w="6775" cap="flat">
              <a:solidFill>
                <a:srgbClr val="DEDEDE">
                  <a:alpha val="100000"/>
                </a:srgbClr>
              </a:solidFill>
              <a:prstDash val="solid"/>
              <a:round/>
            </a:ln>
          </p:spPr>
          <p:txBody>
            <a:bodyPr/>
            <a:lstStyle/>
            <a:p/>
          </p:txBody>
        </p:sp>
        <p:sp>
          <p:nvSpPr>
            <p:cNvPr id="111" name="pl111"/>
            <p:cNvSpPr/>
            <p:nvPr/>
          </p:nvSpPr>
          <p:spPr>
            <a:xfrm>
              <a:off x="1365612" y="3780390"/>
              <a:ext cx="0" cy="2369749"/>
            </a:xfrm>
            <a:custGeom>
              <a:avLst/>
              <a:pathLst>
                <a:path w="0" h="2369749">
                  <a:moveTo>
                    <a:pt x="0" y="2369749"/>
                  </a:moveTo>
                  <a:lnTo>
                    <a:pt x="0" y="0"/>
                  </a:lnTo>
                  <a:lnTo>
                    <a:pt x="0" y="0"/>
                  </a:lnTo>
                </a:path>
              </a:pathLst>
            </a:custGeom>
            <a:ln w="6775" cap="flat">
              <a:solidFill>
                <a:srgbClr val="DEDEDE">
                  <a:alpha val="100000"/>
                </a:srgbClr>
              </a:solidFill>
              <a:prstDash val="solid"/>
              <a:round/>
            </a:ln>
          </p:spPr>
          <p:txBody>
            <a:bodyPr/>
            <a:lstStyle/>
            <a:p/>
          </p:txBody>
        </p:sp>
        <p:sp>
          <p:nvSpPr>
            <p:cNvPr id="112" name="pl112"/>
            <p:cNvSpPr/>
            <p:nvPr/>
          </p:nvSpPr>
          <p:spPr>
            <a:xfrm>
              <a:off x="1832001" y="3780390"/>
              <a:ext cx="0" cy="2369749"/>
            </a:xfrm>
            <a:custGeom>
              <a:avLst/>
              <a:pathLst>
                <a:path w="0" h="2369749">
                  <a:moveTo>
                    <a:pt x="0" y="2369749"/>
                  </a:moveTo>
                  <a:lnTo>
                    <a:pt x="0" y="0"/>
                  </a:lnTo>
                  <a:lnTo>
                    <a:pt x="0" y="0"/>
                  </a:lnTo>
                </a:path>
              </a:pathLst>
            </a:custGeom>
            <a:ln w="6775" cap="flat">
              <a:solidFill>
                <a:srgbClr val="DEDEDE">
                  <a:alpha val="100000"/>
                </a:srgbClr>
              </a:solidFill>
              <a:prstDash val="solid"/>
              <a:round/>
            </a:ln>
          </p:spPr>
          <p:txBody>
            <a:bodyPr/>
            <a:lstStyle/>
            <a:p/>
          </p:txBody>
        </p:sp>
        <p:sp>
          <p:nvSpPr>
            <p:cNvPr id="113" name="pl113"/>
            <p:cNvSpPr/>
            <p:nvPr/>
          </p:nvSpPr>
          <p:spPr>
            <a:xfrm>
              <a:off x="2298389" y="3780390"/>
              <a:ext cx="0" cy="2369749"/>
            </a:xfrm>
            <a:custGeom>
              <a:avLst/>
              <a:pathLst>
                <a:path w="0" h="2369749">
                  <a:moveTo>
                    <a:pt x="0" y="2369749"/>
                  </a:moveTo>
                  <a:lnTo>
                    <a:pt x="0" y="0"/>
                  </a:lnTo>
                  <a:lnTo>
                    <a:pt x="0" y="0"/>
                  </a:lnTo>
                </a:path>
              </a:pathLst>
            </a:custGeom>
            <a:ln w="6775" cap="flat">
              <a:solidFill>
                <a:srgbClr val="DEDEDE">
                  <a:alpha val="100000"/>
                </a:srgbClr>
              </a:solidFill>
              <a:prstDash val="solid"/>
              <a:round/>
            </a:ln>
          </p:spPr>
          <p:txBody>
            <a:bodyPr/>
            <a:lstStyle/>
            <a:p/>
          </p:txBody>
        </p:sp>
        <p:sp>
          <p:nvSpPr>
            <p:cNvPr id="114" name="pl114"/>
            <p:cNvSpPr/>
            <p:nvPr/>
          </p:nvSpPr>
          <p:spPr>
            <a:xfrm>
              <a:off x="2764777" y="3780390"/>
              <a:ext cx="0" cy="2369749"/>
            </a:xfrm>
            <a:custGeom>
              <a:avLst/>
              <a:pathLst>
                <a:path w="0" h="2369749">
                  <a:moveTo>
                    <a:pt x="0" y="2369749"/>
                  </a:moveTo>
                  <a:lnTo>
                    <a:pt x="0" y="0"/>
                  </a:lnTo>
                  <a:lnTo>
                    <a:pt x="0" y="0"/>
                  </a:lnTo>
                </a:path>
              </a:pathLst>
            </a:custGeom>
            <a:ln w="6775" cap="flat">
              <a:solidFill>
                <a:srgbClr val="DEDEDE">
                  <a:alpha val="100000"/>
                </a:srgbClr>
              </a:solidFill>
              <a:prstDash val="solid"/>
              <a:round/>
            </a:ln>
          </p:spPr>
          <p:txBody>
            <a:bodyPr/>
            <a:lstStyle/>
            <a:p/>
          </p:txBody>
        </p:sp>
        <p:sp>
          <p:nvSpPr>
            <p:cNvPr id="115" name="pt115"/>
            <p:cNvSpPr/>
            <p:nvPr/>
          </p:nvSpPr>
          <p:spPr>
            <a:xfrm>
              <a:off x="2648571" y="4311855"/>
              <a:ext cx="83167" cy="83167"/>
            </a:xfrm>
            <a:prstGeom prst="ellipse">
              <a:avLst/>
            </a:prstGeom>
            <a:solidFill>
              <a:srgbClr val="EA842F">
                <a:alpha val="40000"/>
              </a:srgbClr>
            </a:solidFill>
            <a:ln w="9000" cap="rnd">
              <a:solidFill>
                <a:srgbClr val="EA842F">
                  <a:alpha val="40000"/>
                </a:srgbClr>
              </a:solidFill>
              <a:prstDash val="solid"/>
              <a:round/>
            </a:ln>
          </p:spPr>
          <p:txBody>
            <a:bodyPr/>
            <a:lstStyle/>
            <a:p/>
          </p:txBody>
        </p:sp>
        <p:sp>
          <p:nvSpPr>
            <p:cNvPr id="116" name="pt116"/>
            <p:cNvSpPr/>
            <p:nvPr/>
          </p:nvSpPr>
          <p:spPr>
            <a:xfrm>
              <a:off x="2411229" y="4368739"/>
              <a:ext cx="72807" cy="72807"/>
            </a:xfrm>
            <a:prstGeom prst="ellipse">
              <a:avLst/>
            </a:prstGeom>
            <a:solidFill>
              <a:srgbClr val="F77868">
                <a:alpha val="40000"/>
              </a:srgbClr>
            </a:solidFill>
            <a:ln w="9000" cap="rnd">
              <a:solidFill>
                <a:srgbClr val="F77868">
                  <a:alpha val="40000"/>
                </a:srgbClr>
              </a:solidFill>
              <a:prstDash val="solid"/>
              <a:round/>
            </a:ln>
          </p:spPr>
          <p:txBody>
            <a:bodyPr/>
            <a:lstStyle/>
            <a:p/>
          </p:txBody>
        </p:sp>
        <p:sp>
          <p:nvSpPr>
            <p:cNvPr id="117" name="pt117"/>
            <p:cNvSpPr/>
            <p:nvPr/>
          </p:nvSpPr>
          <p:spPr>
            <a:xfrm>
              <a:off x="2649508" y="4347261"/>
              <a:ext cx="81293" cy="81293"/>
            </a:xfrm>
            <a:prstGeom prst="ellipse">
              <a:avLst/>
            </a:prstGeom>
            <a:solidFill>
              <a:srgbClr val="DF8B00">
                <a:alpha val="40000"/>
              </a:srgbClr>
            </a:solidFill>
            <a:ln w="9000" cap="rnd">
              <a:solidFill>
                <a:srgbClr val="DF8B00">
                  <a:alpha val="40000"/>
                </a:srgbClr>
              </a:solidFill>
              <a:prstDash val="solid"/>
              <a:round/>
            </a:ln>
          </p:spPr>
          <p:txBody>
            <a:bodyPr/>
            <a:lstStyle/>
            <a:p/>
          </p:txBody>
        </p:sp>
        <p:sp>
          <p:nvSpPr>
            <p:cNvPr id="118" name="pt118"/>
            <p:cNvSpPr/>
            <p:nvPr/>
          </p:nvSpPr>
          <p:spPr>
            <a:xfrm>
              <a:off x="2576836" y="4366446"/>
              <a:ext cx="77392" cy="77392"/>
            </a:xfrm>
            <a:prstGeom prst="ellipse">
              <a:avLst/>
            </a:prstGeom>
            <a:solidFill>
              <a:srgbClr val="CB9600">
                <a:alpha val="40000"/>
              </a:srgbClr>
            </a:solidFill>
            <a:ln w="9000" cap="rnd">
              <a:solidFill>
                <a:srgbClr val="CB9600">
                  <a:alpha val="40000"/>
                </a:srgbClr>
              </a:solidFill>
              <a:prstDash val="solid"/>
              <a:round/>
            </a:ln>
          </p:spPr>
          <p:txBody>
            <a:bodyPr/>
            <a:lstStyle/>
            <a:p/>
          </p:txBody>
        </p:sp>
        <p:sp>
          <p:nvSpPr>
            <p:cNvPr id="119" name="pt119"/>
            <p:cNvSpPr/>
            <p:nvPr/>
          </p:nvSpPr>
          <p:spPr>
            <a:xfrm>
              <a:off x="2713868" y="4303951"/>
              <a:ext cx="64506" cy="64506"/>
            </a:xfrm>
            <a:prstGeom prst="ellipse">
              <a:avLst/>
            </a:prstGeom>
            <a:solidFill>
              <a:srgbClr val="F47A5E">
                <a:alpha val="40000"/>
              </a:srgbClr>
            </a:solidFill>
            <a:ln w="9000" cap="rnd">
              <a:solidFill>
                <a:srgbClr val="F47A5E">
                  <a:alpha val="40000"/>
                </a:srgbClr>
              </a:solidFill>
              <a:prstDash val="solid"/>
              <a:round/>
            </a:ln>
          </p:spPr>
          <p:txBody>
            <a:bodyPr/>
            <a:lstStyle/>
            <a:p/>
          </p:txBody>
        </p:sp>
        <p:sp>
          <p:nvSpPr>
            <p:cNvPr id="120" name="pt120"/>
            <p:cNvSpPr/>
            <p:nvPr/>
          </p:nvSpPr>
          <p:spPr>
            <a:xfrm>
              <a:off x="2653286" y="4368273"/>
              <a:ext cx="73738" cy="73738"/>
            </a:xfrm>
            <a:prstGeom prst="ellipse">
              <a:avLst/>
            </a:prstGeom>
            <a:solidFill>
              <a:srgbClr val="EF8046">
                <a:alpha val="40000"/>
              </a:srgbClr>
            </a:solidFill>
            <a:ln w="9000" cap="rnd">
              <a:solidFill>
                <a:srgbClr val="EF8046">
                  <a:alpha val="40000"/>
                </a:srgbClr>
              </a:solidFill>
              <a:prstDash val="solid"/>
              <a:round/>
            </a:ln>
          </p:spPr>
          <p:txBody>
            <a:bodyPr/>
            <a:lstStyle/>
            <a:p/>
          </p:txBody>
        </p:sp>
        <p:sp>
          <p:nvSpPr>
            <p:cNvPr id="121" name="pt121"/>
            <p:cNvSpPr/>
            <p:nvPr/>
          </p:nvSpPr>
          <p:spPr>
            <a:xfrm>
              <a:off x="2632022" y="4365666"/>
              <a:ext cx="78954" cy="78954"/>
            </a:xfrm>
            <a:prstGeom prst="ellipse">
              <a:avLst/>
            </a:prstGeom>
            <a:solidFill>
              <a:srgbClr val="EB8237">
                <a:alpha val="40000"/>
              </a:srgbClr>
            </a:solidFill>
            <a:ln w="9000" cap="rnd">
              <a:solidFill>
                <a:srgbClr val="EB8237">
                  <a:alpha val="40000"/>
                </a:srgbClr>
              </a:solidFill>
              <a:prstDash val="solid"/>
              <a:round/>
            </a:ln>
          </p:spPr>
          <p:txBody>
            <a:bodyPr/>
            <a:lstStyle/>
            <a:p/>
          </p:txBody>
        </p:sp>
        <p:sp>
          <p:nvSpPr>
            <p:cNvPr id="122" name="pt122"/>
            <p:cNvSpPr/>
            <p:nvPr/>
          </p:nvSpPr>
          <p:spPr>
            <a:xfrm>
              <a:off x="1889236" y="4886137"/>
              <a:ext cx="72083" cy="72083"/>
            </a:xfrm>
            <a:prstGeom prst="ellipse">
              <a:avLst/>
            </a:prstGeom>
            <a:solidFill>
              <a:srgbClr val="D49200">
                <a:alpha val="40000"/>
              </a:srgbClr>
            </a:solidFill>
            <a:ln w="9000" cap="rnd">
              <a:solidFill>
                <a:srgbClr val="D49200">
                  <a:alpha val="40000"/>
                </a:srgbClr>
              </a:solidFill>
              <a:prstDash val="solid"/>
              <a:round/>
            </a:ln>
          </p:spPr>
          <p:txBody>
            <a:bodyPr/>
            <a:lstStyle/>
            <a:p/>
          </p:txBody>
        </p:sp>
        <p:sp>
          <p:nvSpPr>
            <p:cNvPr id="123" name="pt123"/>
            <p:cNvSpPr/>
            <p:nvPr/>
          </p:nvSpPr>
          <p:spPr>
            <a:xfrm>
              <a:off x="2669970" y="4314599"/>
              <a:ext cx="77680" cy="77680"/>
            </a:xfrm>
            <a:prstGeom prst="ellipse">
              <a:avLst/>
            </a:prstGeom>
            <a:solidFill>
              <a:srgbClr val="E18A00">
                <a:alpha val="40000"/>
              </a:srgbClr>
            </a:solidFill>
            <a:ln w="9000" cap="rnd">
              <a:solidFill>
                <a:srgbClr val="E18A00">
                  <a:alpha val="40000"/>
                </a:srgbClr>
              </a:solidFill>
              <a:prstDash val="solid"/>
              <a:round/>
            </a:ln>
          </p:spPr>
          <p:txBody>
            <a:bodyPr/>
            <a:lstStyle/>
            <a:p/>
          </p:txBody>
        </p:sp>
        <p:sp>
          <p:nvSpPr>
            <p:cNvPr id="124" name="pt124"/>
            <p:cNvSpPr/>
            <p:nvPr/>
          </p:nvSpPr>
          <p:spPr>
            <a:xfrm>
              <a:off x="2393960" y="4525236"/>
              <a:ext cx="70035" cy="70035"/>
            </a:xfrm>
            <a:prstGeom prst="ellipse">
              <a:avLst/>
            </a:prstGeom>
            <a:solidFill>
              <a:srgbClr val="90AA00">
                <a:alpha val="40000"/>
              </a:srgbClr>
            </a:solidFill>
            <a:ln w="9000" cap="rnd">
              <a:solidFill>
                <a:srgbClr val="90AA00">
                  <a:alpha val="40000"/>
                </a:srgbClr>
              </a:solidFill>
              <a:prstDash val="solid"/>
              <a:round/>
            </a:ln>
          </p:spPr>
          <p:txBody>
            <a:bodyPr/>
            <a:lstStyle/>
            <a:p/>
          </p:txBody>
        </p:sp>
        <p:sp>
          <p:nvSpPr>
            <p:cNvPr id="125" name="pt125"/>
            <p:cNvSpPr/>
            <p:nvPr/>
          </p:nvSpPr>
          <p:spPr>
            <a:xfrm>
              <a:off x="2631691" y="4365334"/>
              <a:ext cx="79616" cy="79616"/>
            </a:xfrm>
            <a:prstGeom prst="ellipse">
              <a:avLst/>
            </a:prstGeom>
            <a:solidFill>
              <a:srgbClr val="FD61D1">
                <a:alpha val="40000"/>
              </a:srgbClr>
            </a:solidFill>
            <a:ln w="9000" cap="rnd">
              <a:solidFill>
                <a:srgbClr val="FD61D1">
                  <a:alpha val="40000"/>
                </a:srgbClr>
              </a:solidFill>
              <a:prstDash val="solid"/>
              <a:round/>
            </a:ln>
          </p:spPr>
          <p:txBody>
            <a:bodyPr/>
            <a:lstStyle/>
            <a:p/>
          </p:txBody>
        </p:sp>
        <p:sp>
          <p:nvSpPr>
            <p:cNvPr id="126" name="pt126"/>
            <p:cNvSpPr/>
            <p:nvPr/>
          </p:nvSpPr>
          <p:spPr>
            <a:xfrm>
              <a:off x="2482053" y="4416644"/>
              <a:ext cx="80403" cy="80403"/>
            </a:xfrm>
            <a:prstGeom prst="ellipse">
              <a:avLst/>
            </a:prstGeom>
            <a:solidFill>
              <a:srgbClr val="8CAB00">
                <a:alpha val="40000"/>
              </a:srgbClr>
            </a:solidFill>
            <a:ln w="9000" cap="rnd">
              <a:solidFill>
                <a:srgbClr val="8CAB00">
                  <a:alpha val="40000"/>
                </a:srgbClr>
              </a:solidFill>
              <a:prstDash val="solid"/>
              <a:round/>
            </a:ln>
          </p:spPr>
          <p:txBody>
            <a:bodyPr/>
            <a:lstStyle/>
            <a:p/>
          </p:txBody>
        </p:sp>
        <p:sp>
          <p:nvSpPr>
            <p:cNvPr id="127" name="pt127"/>
            <p:cNvSpPr/>
            <p:nvPr/>
          </p:nvSpPr>
          <p:spPr>
            <a:xfrm>
              <a:off x="2653146" y="4315009"/>
              <a:ext cx="111329" cy="111329"/>
            </a:xfrm>
            <a:prstGeom prst="ellipse">
              <a:avLst/>
            </a:prstGeom>
            <a:solidFill>
              <a:srgbClr val="00BA40">
                <a:alpha val="40000"/>
              </a:srgbClr>
            </a:solidFill>
            <a:ln w="9000" cap="rnd">
              <a:solidFill>
                <a:srgbClr val="00BA40">
                  <a:alpha val="40000"/>
                </a:srgbClr>
              </a:solidFill>
              <a:prstDash val="solid"/>
              <a:round/>
            </a:ln>
          </p:spPr>
          <p:txBody>
            <a:bodyPr/>
            <a:lstStyle/>
            <a:p/>
          </p:txBody>
        </p:sp>
        <p:sp>
          <p:nvSpPr>
            <p:cNvPr id="128" name="pt128"/>
            <p:cNvSpPr/>
            <p:nvPr/>
          </p:nvSpPr>
          <p:spPr>
            <a:xfrm>
              <a:off x="2633077" y="4349486"/>
              <a:ext cx="76844" cy="76844"/>
            </a:xfrm>
            <a:prstGeom prst="ellipse">
              <a:avLst/>
            </a:prstGeom>
            <a:solidFill>
              <a:srgbClr val="88AC00">
                <a:alpha val="40000"/>
              </a:srgbClr>
            </a:solidFill>
            <a:ln w="9000" cap="rnd">
              <a:solidFill>
                <a:srgbClr val="88AC00">
                  <a:alpha val="40000"/>
                </a:srgbClr>
              </a:solidFill>
              <a:prstDash val="solid"/>
              <a:round/>
            </a:ln>
          </p:spPr>
          <p:txBody>
            <a:bodyPr/>
            <a:lstStyle/>
            <a:p/>
          </p:txBody>
        </p:sp>
        <p:sp>
          <p:nvSpPr>
            <p:cNvPr id="129" name="pt129"/>
            <p:cNvSpPr/>
            <p:nvPr/>
          </p:nvSpPr>
          <p:spPr>
            <a:xfrm>
              <a:off x="2642083" y="4305367"/>
              <a:ext cx="96144" cy="96144"/>
            </a:xfrm>
            <a:prstGeom prst="ellipse">
              <a:avLst/>
            </a:prstGeom>
            <a:solidFill>
              <a:srgbClr val="F663E2">
                <a:alpha val="40000"/>
              </a:srgbClr>
            </a:solidFill>
            <a:ln w="9000" cap="rnd">
              <a:solidFill>
                <a:srgbClr val="F663E2">
                  <a:alpha val="40000"/>
                </a:srgbClr>
              </a:solidFill>
              <a:prstDash val="solid"/>
              <a:round/>
            </a:ln>
          </p:spPr>
          <p:txBody>
            <a:bodyPr/>
            <a:lstStyle/>
            <a:p/>
          </p:txBody>
        </p:sp>
        <p:sp>
          <p:nvSpPr>
            <p:cNvPr id="130" name="pt130"/>
            <p:cNvSpPr/>
            <p:nvPr/>
          </p:nvSpPr>
          <p:spPr>
            <a:xfrm>
              <a:off x="2524985" y="4491204"/>
              <a:ext cx="69161" cy="69161"/>
            </a:xfrm>
            <a:prstGeom prst="ellipse">
              <a:avLst/>
            </a:prstGeom>
            <a:solidFill>
              <a:srgbClr val="48B500">
                <a:alpha val="40000"/>
              </a:srgbClr>
            </a:solidFill>
            <a:ln w="9000" cap="rnd">
              <a:solidFill>
                <a:srgbClr val="48B500">
                  <a:alpha val="40000"/>
                </a:srgbClr>
              </a:solidFill>
              <a:prstDash val="solid"/>
              <a:round/>
            </a:ln>
          </p:spPr>
          <p:txBody>
            <a:bodyPr/>
            <a:lstStyle/>
            <a:p/>
          </p:txBody>
        </p:sp>
        <p:sp>
          <p:nvSpPr>
            <p:cNvPr id="131" name="pt131"/>
            <p:cNvSpPr/>
            <p:nvPr/>
          </p:nvSpPr>
          <p:spPr>
            <a:xfrm>
              <a:off x="2615320" y="4350384"/>
              <a:ext cx="75047" cy="75047"/>
            </a:xfrm>
            <a:prstGeom prst="ellipse">
              <a:avLst/>
            </a:prstGeom>
            <a:solidFill>
              <a:srgbClr val="08B704">
                <a:alpha val="40000"/>
              </a:srgbClr>
            </a:solidFill>
            <a:ln w="9000" cap="rnd">
              <a:solidFill>
                <a:srgbClr val="08B704">
                  <a:alpha val="40000"/>
                </a:srgbClr>
              </a:solidFill>
              <a:prstDash val="solid"/>
              <a:round/>
            </a:ln>
          </p:spPr>
          <p:txBody>
            <a:bodyPr/>
            <a:lstStyle/>
            <a:p/>
          </p:txBody>
        </p:sp>
        <p:sp>
          <p:nvSpPr>
            <p:cNvPr id="132" name="pt132"/>
            <p:cNvSpPr/>
            <p:nvPr/>
          </p:nvSpPr>
          <p:spPr>
            <a:xfrm>
              <a:off x="2617224" y="4402571"/>
              <a:ext cx="108550" cy="108550"/>
            </a:xfrm>
            <a:prstGeom prst="ellipse">
              <a:avLst/>
            </a:prstGeom>
            <a:solidFill>
              <a:srgbClr val="00B81A">
                <a:alpha val="40000"/>
              </a:srgbClr>
            </a:solidFill>
            <a:ln w="9000" cap="rnd">
              <a:solidFill>
                <a:srgbClr val="00B81A">
                  <a:alpha val="40000"/>
                </a:srgbClr>
              </a:solidFill>
              <a:prstDash val="solid"/>
              <a:round/>
            </a:ln>
          </p:spPr>
          <p:txBody>
            <a:bodyPr/>
            <a:lstStyle/>
            <a:p/>
          </p:txBody>
        </p:sp>
        <p:sp>
          <p:nvSpPr>
            <p:cNvPr id="133" name="pt133"/>
            <p:cNvSpPr/>
            <p:nvPr/>
          </p:nvSpPr>
          <p:spPr>
            <a:xfrm>
              <a:off x="2523086" y="4418945"/>
              <a:ext cx="110270" cy="110270"/>
            </a:xfrm>
            <a:prstGeom prst="ellipse">
              <a:avLst/>
            </a:prstGeom>
            <a:solidFill>
              <a:srgbClr val="FF6A99">
                <a:alpha val="40000"/>
              </a:srgbClr>
            </a:solidFill>
            <a:ln w="9000" cap="rnd">
              <a:solidFill>
                <a:srgbClr val="FF6A99">
                  <a:alpha val="40000"/>
                </a:srgbClr>
              </a:solidFill>
              <a:prstDash val="solid"/>
              <a:round/>
            </a:ln>
          </p:spPr>
          <p:txBody>
            <a:bodyPr/>
            <a:lstStyle/>
            <a:p/>
          </p:txBody>
        </p:sp>
        <p:sp>
          <p:nvSpPr>
            <p:cNvPr id="134" name="pt134"/>
            <p:cNvSpPr/>
            <p:nvPr/>
          </p:nvSpPr>
          <p:spPr>
            <a:xfrm>
              <a:off x="2633977" y="4298682"/>
              <a:ext cx="75044" cy="75044"/>
            </a:xfrm>
            <a:prstGeom prst="ellipse">
              <a:avLst/>
            </a:prstGeom>
            <a:solidFill>
              <a:srgbClr val="00BA38">
                <a:alpha val="40000"/>
              </a:srgbClr>
            </a:solidFill>
            <a:ln w="9000" cap="rnd">
              <a:solidFill>
                <a:srgbClr val="00BA38">
                  <a:alpha val="40000"/>
                </a:srgbClr>
              </a:solidFill>
              <a:prstDash val="solid"/>
              <a:round/>
            </a:ln>
          </p:spPr>
          <p:txBody>
            <a:bodyPr/>
            <a:lstStyle/>
            <a:p/>
          </p:txBody>
        </p:sp>
        <p:sp>
          <p:nvSpPr>
            <p:cNvPr id="135" name="pt135"/>
            <p:cNvSpPr/>
            <p:nvPr/>
          </p:nvSpPr>
          <p:spPr>
            <a:xfrm>
              <a:off x="2669511" y="4331374"/>
              <a:ext cx="78599" cy="78599"/>
            </a:xfrm>
            <a:prstGeom prst="ellipse">
              <a:avLst/>
            </a:prstGeom>
            <a:solidFill>
              <a:srgbClr val="00BB4C">
                <a:alpha val="40000"/>
              </a:srgbClr>
            </a:solidFill>
            <a:ln w="9000" cap="rnd">
              <a:solidFill>
                <a:srgbClr val="00BB4C">
                  <a:alpha val="40000"/>
                </a:srgbClr>
              </a:solidFill>
              <a:prstDash val="solid"/>
              <a:round/>
            </a:ln>
          </p:spPr>
          <p:txBody>
            <a:bodyPr/>
            <a:lstStyle/>
            <a:p/>
          </p:txBody>
        </p:sp>
        <p:sp>
          <p:nvSpPr>
            <p:cNvPr id="136" name="pt136"/>
            <p:cNvSpPr/>
            <p:nvPr/>
          </p:nvSpPr>
          <p:spPr>
            <a:xfrm>
              <a:off x="2541592" y="4402982"/>
              <a:ext cx="73259" cy="73259"/>
            </a:xfrm>
            <a:prstGeom prst="ellipse">
              <a:avLst/>
            </a:prstGeom>
            <a:solidFill>
              <a:srgbClr val="98A800">
                <a:alpha val="40000"/>
              </a:srgbClr>
            </a:solidFill>
            <a:ln w="9000" cap="rnd">
              <a:solidFill>
                <a:srgbClr val="98A800">
                  <a:alpha val="40000"/>
                </a:srgbClr>
              </a:solidFill>
              <a:prstDash val="solid"/>
              <a:round/>
            </a:ln>
          </p:spPr>
          <p:txBody>
            <a:bodyPr/>
            <a:lstStyle/>
            <a:p/>
          </p:txBody>
        </p:sp>
        <p:sp>
          <p:nvSpPr>
            <p:cNvPr id="137" name="pt137"/>
            <p:cNvSpPr/>
            <p:nvPr/>
          </p:nvSpPr>
          <p:spPr>
            <a:xfrm>
              <a:off x="2706232" y="4296314"/>
              <a:ext cx="79779" cy="79779"/>
            </a:xfrm>
            <a:prstGeom prst="ellipse">
              <a:avLst/>
            </a:prstGeom>
            <a:solidFill>
              <a:srgbClr val="00BF75">
                <a:alpha val="40000"/>
              </a:srgbClr>
            </a:solidFill>
            <a:ln w="9000" cap="rnd">
              <a:solidFill>
                <a:srgbClr val="00BF75">
                  <a:alpha val="40000"/>
                </a:srgbClr>
              </a:solidFill>
              <a:prstDash val="solid"/>
              <a:round/>
            </a:ln>
          </p:spPr>
          <p:txBody>
            <a:bodyPr/>
            <a:lstStyle/>
            <a:p/>
          </p:txBody>
        </p:sp>
        <p:sp>
          <p:nvSpPr>
            <p:cNvPr id="138" name="pt138"/>
            <p:cNvSpPr/>
            <p:nvPr/>
          </p:nvSpPr>
          <p:spPr>
            <a:xfrm>
              <a:off x="2521417" y="4435932"/>
              <a:ext cx="76297" cy="76297"/>
            </a:xfrm>
            <a:prstGeom prst="ellipse">
              <a:avLst/>
            </a:prstGeom>
            <a:solidFill>
              <a:srgbClr val="00C08E">
                <a:alpha val="40000"/>
              </a:srgbClr>
            </a:solidFill>
            <a:ln w="9000" cap="rnd">
              <a:solidFill>
                <a:srgbClr val="00C08E">
                  <a:alpha val="40000"/>
                </a:srgbClr>
              </a:solidFill>
              <a:prstDash val="solid"/>
              <a:round/>
            </a:ln>
          </p:spPr>
          <p:txBody>
            <a:bodyPr/>
            <a:lstStyle/>
            <a:p/>
          </p:txBody>
        </p:sp>
        <p:sp>
          <p:nvSpPr>
            <p:cNvPr id="139" name="pt139"/>
            <p:cNvSpPr/>
            <p:nvPr/>
          </p:nvSpPr>
          <p:spPr>
            <a:xfrm>
              <a:off x="2563409" y="4406144"/>
              <a:ext cx="66936" cy="66936"/>
            </a:xfrm>
            <a:prstGeom prst="ellipse">
              <a:avLst/>
            </a:prstGeom>
            <a:solidFill>
              <a:srgbClr val="00BF79">
                <a:alpha val="40000"/>
              </a:srgbClr>
            </a:solidFill>
            <a:ln w="9000" cap="rnd">
              <a:solidFill>
                <a:srgbClr val="00BF79">
                  <a:alpha val="40000"/>
                </a:srgbClr>
              </a:solidFill>
              <a:prstDash val="solid"/>
              <a:round/>
            </a:ln>
          </p:spPr>
          <p:txBody>
            <a:bodyPr/>
            <a:lstStyle/>
            <a:p/>
          </p:txBody>
        </p:sp>
        <p:sp>
          <p:nvSpPr>
            <p:cNvPr id="140" name="pt140"/>
            <p:cNvSpPr/>
            <p:nvPr/>
          </p:nvSpPr>
          <p:spPr>
            <a:xfrm>
              <a:off x="2684086" y="4292825"/>
              <a:ext cx="86759" cy="86759"/>
            </a:xfrm>
            <a:prstGeom prst="ellipse">
              <a:avLst/>
            </a:prstGeom>
            <a:solidFill>
              <a:srgbClr val="00C092">
                <a:alpha val="40000"/>
              </a:srgbClr>
            </a:solidFill>
            <a:ln w="9000" cap="rnd">
              <a:solidFill>
                <a:srgbClr val="00C092">
                  <a:alpha val="40000"/>
                </a:srgbClr>
              </a:solidFill>
              <a:prstDash val="solid"/>
              <a:round/>
            </a:ln>
          </p:spPr>
          <p:txBody>
            <a:bodyPr/>
            <a:lstStyle/>
            <a:p/>
          </p:txBody>
        </p:sp>
        <p:sp>
          <p:nvSpPr>
            <p:cNvPr id="141" name="pt141"/>
            <p:cNvSpPr/>
            <p:nvPr/>
          </p:nvSpPr>
          <p:spPr>
            <a:xfrm>
              <a:off x="2647593" y="4345346"/>
              <a:ext cx="85124" cy="85124"/>
            </a:xfrm>
            <a:prstGeom prst="ellipse">
              <a:avLst/>
            </a:prstGeom>
            <a:solidFill>
              <a:srgbClr val="00C0B2">
                <a:alpha val="40000"/>
              </a:srgbClr>
            </a:solidFill>
            <a:ln w="9000" cap="rnd">
              <a:solidFill>
                <a:srgbClr val="00C0B2">
                  <a:alpha val="40000"/>
                </a:srgbClr>
              </a:solidFill>
              <a:prstDash val="solid"/>
              <a:round/>
            </a:ln>
          </p:spPr>
          <p:txBody>
            <a:bodyPr/>
            <a:lstStyle/>
            <a:p/>
          </p:txBody>
        </p:sp>
        <p:sp>
          <p:nvSpPr>
            <p:cNvPr id="142" name="pt142"/>
            <p:cNvSpPr/>
            <p:nvPr/>
          </p:nvSpPr>
          <p:spPr>
            <a:xfrm>
              <a:off x="2622296" y="4373174"/>
              <a:ext cx="98407" cy="98407"/>
            </a:xfrm>
            <a:prstGeom prst="ellipse">
              <a:avLst/>
            </a:prstGeom>
            <a:solidFill>
              <a:srgbClr val="00C095">
                <a:alpha val="40000"/>
              </a:srgbClr>
            </a:solidFill>
            <a:ln w="9000" cap="rnd">
              <a:solidFill>
                <a:srgbClr val="00C095">
                  <a:alpha val="40000"/>
                </a:srgbClr>
              </a:solidFill>
              <a:prstDash val="solid"/>
              <a:round/>
            </a:ln>
          </p:spPr>
          <p:txBody>
            <a:bodyPr/>
            <a:lstStyle/>
            <a:p/>
          </p:txBody>
        </p:sp>
        <p:sp>
          <p:nvSpPr>
            <p:cNvPr id="143" name="pt143"/>
            <p:cNvSpPr/>
            <p:nvPr/>
          </p:nvSpPr>
          <p:spPr>
            <a:xfrm>
              <a:off x="2486502" y="4403858"/>
              <a:ext cx="71506" cy="71506"/>
            </a:xfrm>
            <a:prstGeom prst="ellipse">
              <a:avLst/>
            </a:prstGeom>
            <a:solidFill>
              <a:srgbClr val="00BEC9">
                <a:alpha val="40000"/>
              </a:srgbClr>
            </a:solidFill>
            <a:ln w="9000" cap="rnd">
              <a:solidFill>
                <a:srgbClr val="00BEC9">
                  <a:alpha val="40000"/>
                </a:srgbClr>
              </a:solidFill>
              <a:prstDash val="solid"/>
              <a:round/>
            </a:ln>
          </p:spPr>
          <p:txBody>
            <a:bodyPr/>
            <a:lstStyle/>
            <a:p/>
          </p:txBody>
        </p:sp>
        <p:sp>
          <p:nvSpPr>
            <p:cNvPr id="144" name="pt144"/>
            <p:cNvSpPr/>
            <p:nvPr/>
          </p:nvSpPr>
          <p:spPr>
            <a:xfrm>
              <a:off x="2696406" y="4286489"/>
              <a:ext cx="99430" cy="99430"/>
            </a:xfrm>
            <a:prstGeom prst="ellipse">
              <a:avLst/>
            </a:prstGeom>
            <a:solidFill>
              <a:srgbClr val="00C1A4">
                <a:alpha val="40000"/>
              </a:srgbClr>
            </a:solidFill>
            <a:ln w="9000" cap="rnd">
              <a:solidFill>
                <a:srgbClr val="00C1A4">
                  <a:alpha val="40000"/>
                </a:srgbClr>
              </a:solidFill>
              <a:prstDash val="solid"/>
              <a:round/>
            </a:ln>
          </p:spPr>
          <p:txBody>
            <a:bodyPr/>
            <a:lstStyle/>
            <a:p/>
          </p:txBody>
        </p:sp>
        <p:sp>
          <p:nvSpPr>
            <p:cNvPr id="145" name="pt145"/>
            <p:cNvSpPr/>
            <p:nvPr/>
          </p:nvSpPr>
          <p:spPr>
            <a:xfrm>
              <a:off x="2655169" y="4301219"/>
              <a:ext cx="69971" cy="69971"/>
            </a:xfrm>
            <a:prstGeom prst="ellipse">
              <a:avLst/>
            </a:prstGeom>
            <a:solidFill>
              <a:srgbClr val="00C0B9">
                <a:alpha val="40000"/>
              </a:srgbClr>
            </a:solidFill>
            <a:ln w="9000" cap="rnd">
              <a:solidFill>
                <a:srgbClr val="00C0B9">
                  <a:alpha val="40000"/>
                </a:srgbClr>
              </a:solidFill>
              <a:prstDash val="solid"/>
              <a:round/>
            </a:ln>
          </p:spPr>
          <p:txBody>
            <a:bodyPr/>
            <a:lstStyle/>
            <a:p/>
          </p:txBody>
        </p:sp>
        <p:sp>
          <p:nvSpPr>
            <p:cNvPr id="146" name="pt146"/>
            <p:cNvSpPr/>
            <p:nvPr/>
          </p:nvSpPr>
          <p:spPr>
            <a:xfrm>
              <a:off x="2448211" y="4333941"/>
              <a:ext cx="73465" cy="73465"/>
            </a:xfrm>
            <a:prstGeom prst="ellipse">
              <a:avLst/>
            </a:prstGeom>
            <a:solidFill>
              <a:srgbClr val="AF87FF">
                <a:alpha val="40000"/>
              </a:srgbClr>
            </a:solidFill>
            <a:ln w="9000" cap="rnd">
              <a:solidFill>
                <a:srgbClr val="AF87FF">
                  <a:alpha val="40000"/>
                </a:srgbClr>
              </a:solidFill>
              <a:prstDash val="solid"/>
              <a:round/>
            </a:ln>
          </p:spPr>
          <p:txBody>
            <a:bodyPr/>
            <a:lstStyle/>
            <a:p/>
          </p:txBody>
        </p:sp>
        <p:sp>
          <p:nvSpPr>
            <p:cNvPr id="147" name="pt147"/>
            <p:cNvSpPr/>
            <p:nvPr/>
          </p:nvSpPr>
          <p:spPr>
            <a:xfrm>
              <a:off x="2712161" y="4302244"/>
              <a:ext cx="67920" cy="67920"/>
            </a:xfrm>
            <a:prstGeom prst="ellipse">
              <a:avLst/>
            </a:prstGeom>
            <a:solidFill>
              <a:srgbClr val="00BECC">
                <a:alpha val="40000"/>
              </a:srgbClr>
            </a:solidFill>
            <a:ln w="9000" cap="rnd">
              <a:solidFill>
                <a:srgbClr val="00BECC">
                  <a:alpha val="40000"/>
                </a:srgbClr>
              </a:solidFill>
              <a:prstDash val="solid"/>
              <a:round/>
            </a:ln>
          </p:spPr>
          <p:txBody>
            <a:bodyPr/>
            <a:lstStyle/>
            <a:p/>
          </p:txBody>
        </p:sp>
        <p:sp>
          <p:nvSpPr>
            <p:cNvPr id="148" name="pt148"/>
            <p:cNvSpPr/>
            <p:nvPr/>
          </p:nvSpPr>
          <p:spPr>
            <a:xfrm>
              <a:off x="2638065" y="4354473"/>
              <a:ext cx="66869" cy="66869"/>
            </a:xfrm>
            <a:prstGeom prst="ellipse">
              <a:avLst/>
            </a:prstGeom>
            <a:solidFill>
              <a:srgbClr val="00BBDD">
                <a:alpha val="40000"/>
              </a:srgbClr>
            </a:solidFill>
            <a:ln w="9000" cap="rnd">
              <a:solidFill>
                <a:srgbClr val="00BBDD">
                  <a:alpha val="40000"/>
                </a:srgbClr>
              </a:solidFill>
              <a:prstDash val="solid"/>
              <a:round/>
            </a:ln>
          </p:spPr>
          <p:txBody>
            <a:bodyPr/>
            <a:lstStyle/>
            <a:p/>
          </p:txBody>
        </p:sp>
        <p:sp>
          <p:nvSpPr>
            <p:cNvPr id="149" name="pt149"/>
            <p:cNvSpPr/>
            <p:nvPr/>
          </p:nvSpPr>
          <p:spPr>
            <a:xfrm>
              <a:off x="2508784" y="4493658"/>
              <a:ext cx="64253" cy="64253"/>
            </a:xfrm>
            <a:prstGeom prst="ellipse">
              <a:avLst/>
            </a:prstGeom>
            <a:solidFill>
              <a:srgbClr val="00B6EC">
                <a:alpha val="40000"/>
              </a:srgbClr>
            </a:solidFill>
            <a:ln w="9000" cap="rnd">
              <a:solidFill>
                <a:srgbClr val="00B6EC">
                  <a:alpha val="40000"/>
                </a:srgbClr>
              </a:solidFill>
              <a:prstDash val="solid"/>
              <a:round/>
            </a:ln>
          </p:spPr>
          <p:txBody>
            <a:bodyPr/>
            <a:lstStyle/>
            <a:p/>
          </p:txBody>
        </p:sp>
        <p:sp>
          <p:nvSpPr>
            <p:cNvPr id="150" name="pt150"/>
            <p:cNvSpPr/>
            <p:nvPr/>
          </p:nvSpPr>
          <p:spPr>
            <a:xfrm>
              <a:off x="2225796" y="4714551"/>
              <a:ext cx="70564" cy="70564"/>
            </a:xfrm>
            <a:prstGeom prst="ellipse">
              <a:avLst/>
            </a:prstGeom>
            <a:solidFill>
              <a:srgbClr val="3AA1FF">
                <a:alpha val="40000"/>
              </a:srgbClr>
            </a:solidFill>
            <a:ln w="9000" cap="rnd">
              <a:solidFill>
                <a:srgbClr val="3AA1FF">
                  <a:alpha val="40000"/>
                </a:srgbClr>
              </a:solidFill>
              <a:prstDash val="solid"/>
              <a:round/>
            </a:ln>
          </p:spPr>
          <p:txBody>
            <a:bodyPr/>
            <a:lstStyle/>
            <a:p/>
          </p:txBody>
        </p:sp>
        <p:sp>
          <p:nvSpPr>
            <p:cNvPr id="151" name="pt151"/>
            <p:cNvSpPr/>
            <p:nvPr/>
          </p:nvSpPr>
          <p:spPr>
            <a:xfrm>
              <a:off x="1312988" y="5439715"/>
              <a:ext cx="67938" cy="67938"/>
            </a:xfrm>
            <a:prstGeom prst="ellipse">
              <a:avLst/>
            </a:prstGeom>
            <a:solidFill>
              <a:srgbClr val="00B3F0">
                <a:alpha val="40000"/>
              </a:srgbClr>
            </a:solidFill>
            <a:ln w="9000" cap="rnd">
              <a:solidFill>
                <a:srgbClr val="00B3F0">
                  <a:alpha val="40000"/>
                </a:srgbClr>
              </a:solidFill>
              <a:prstDash val="solid"/>
              <a:round/>
            </a:ln>
          </p:spPr>
          <p:txBody>
            <a:bodyPr/>
            <a:lstStyle/>
            <a:p/>
          </p:txBody>
        </p:sp>
        <p:sp>
          <p:nvSpPr>
            <p:cNvPr id="152" name="pt152"/>
            <p:cNvSpPr/>
            <p:nvPr/>
          </p:nvSpPr>
          <p:spPr>
            <a:xfrm>
              <a:off x="2516343" y="4379154"/>
              <a:ext cx="86445" cy="86445"/>
            </a:xfrm>
            <a:prstGeom prst="ellipse">
              <a:avLst/>
            </a:prstGeom>
            <a:solidFill>
              <a:srgbClr val="00ABFD">
                <a:alpha val="40000"/>
              </a:srgbClr>
            </a:solidFill>
            <a:ln w="9000" cap="rnd">
              <a:solidFill>
                <a:srgbClr val="00ABFD">
                  <a:alpha val="40000"/>
                </a:srgbClr>
              </a:solidFill>
              <a:prstDash val="solid"/>
              <a:round/>
            </a:ln>
          </p:spPr>
          <p:txBody>
            <a:bodyPr/>
            <a:lstStyle/>
            <a:p/>
          </p:txBody>
        </p:sp>
        <p:sp>
          <p:nvSpPr>
            <p:cNvPr id="153" name="pt153"/>
            <p:cNvSpPr/>
            <p:nvPr/>
          </p:nvSpPr>
          <p:spPr>
            <a:xfrm>
              <a:off x="2652110" y="4332629"/>
              <a:ext cx="76089" cy="76089"/>
            </a:xfrm>
            <a:prstGeom prst="ellipse">
              <a:avLst/>
            </a:prstGeom>
            <a:solidFill>
              <a:srgbClr val="499FFF">
                <a:alpha val="40000"/>
              </a:srgbClr>
            </a:solidFill>
            <a:ln w="9000" cap="rnd">
              <a:solidFill>
                <a:srgbClr val="499FFF">
                  <a:alpha val="40000"/>
                </a:srgbClr>
              </a:solidFill>
              <a:prstDash val="solid"/>
              <a:round/>
            </a:ln>
          </p:spPr>
          <p:txBody>
            <a:bodyPr/>
            <a:lstStyle/>
            <a:p/>
          </p:txBody>
        </p:sp>
        <p:sp>
          <p:nvSpPr>
            <p:cNvPr id="154" name="pt154"/>
            <p:cNvSpPr/>
            <p:nvPr/>
          </p:nvSpPr>
          <p:spPr>
            <a:xfrm>
              <a:off x="2310606" y="4447566"/>
              <a:ext cx="87498" cy="87498"/>
            </a:xfrm>
            <a:prstGeom prst="ellipse">
              <a:avLst/>
            </a:prstGeom>
            <a:solidFill>
              <a:srgbClr val="B485FF">
                <a:alpha val="40000"/>
              </a:srgbClr>
            </a:solidFill>
            <a:ln w="9000" cap="rnd">
              <a:solidFill>
                <a:srgbClr val="B485FF">
                  <a:alpha val="40000"/>
                </a:srgbClr>
              </a:solidFill>
              <a:prstDash val="solid"/>
              <a:round/>
            </a:ln>
          </p:spPr>
          <p:txBody>
            <a:bodyPr/>
            <a:lstStyle/>
            <a:p/>
          </p:txBody>
        </p:sp>
        <p:sp>
          <p:nvSpPr>
            <p:cNvPr id="155" name="pt155"/>
            <p:cNvSpPr/>
            <p:nvPr/>
          </p:nvSpPr>
          <p:spPr>
            <a:xfrm>
              <a:off x="2614761" y="4349825"/>
              <a:ext cx="76165" cy="76165"/>
            </a:xfrm>
            <a:prstGeom prst="ellipse">
              <a:avLst/>
            </a:prstGeom>
            <a:solidFill>
              <a:srgbClr val="EA6AF1">
                <a:alpha val="40000"/>
              </a:srgbClr>
            </a:solidFill>
            <a:ln w="9000" cap="rnd">
              <a:solidFill>
                <a:srgbClr val="EA6AF1">
                  <a:alpha val="40000"/>
                </a:srgbClr>
              </a:solidFill>
              <a:prstDash val="solid"/>
              <a:round/>
            </a:ln>
          </p:spPr>
          <p:txBody>
            <a:bodyPr/>
            <a:lstStyle/>
            <a:p/>
          </p:txBody>
        </p:sp>
        <p:sp>
          <p:nvSpPr>
            <p:cNvPr id="156" name="pt156"/>
            <p:cNvSpPr/>
            <p:nvPr/>
          </p:nvSpPr>
          <p:spPr>
            <a:xfrm>
              <a:off x="2549279" y="4392014"/>
              <a:ext cx="95195" cy="95195"/>
            </a:xfrm>
            <a:prstGeom prst="ellipse">
              <a:avLst/>
            </a:prstGeom>
            <a:solidFill>
              <a:srgbClr val="988FFF">
                <a:alpha val="40000"/>
              </a:srgbClr>
            </a:solidFill>
            <a:ln w="9000" cap="rnd">
              <a:solidFill>
                <a:srgbClr val="988FFF">
                  <a:alpha val="40000"/>
                </a:srgbClr>
              </a:solidFill>
              <a:prstDash val="solid"/>
              <a:round/>
            </a:ln>
          </p:spPr>
          <p:txBody>
            <a:bodyPr/>
            <a:lstStyle/>
            <a:p/>
          </p:txBody>
        </p:sp>
        <p:sp>
          <p:nvSpPr>
            <p:cNvPr id="157" name="pt157"/>
            <p:cNvSpPr/>
            <p:nvPr/>
          </p:nvSpPr>
          <p:spPr>
            <a:xfrm>
              <a:off x="2687512" y="4296251"/>
              <a:ext cx="79907" cy="79907"/>
            </a:xfrm>
            <a:prstGeom prst="ellipse">
              <a:avLst/>
            </a:prstGeom>
            <a:solidFill>
              <a:srgbClr val="9E8DFF">
                <a:alpha val="40000"/>
              </a:srgbClr>
            </a:solidFill>
            <a:ln w="9000" cap="rnd">
              <a:solidFill>
                <a:srgbClr val="9E8DFF">
                  <a:alpha val="40000"/>
                </a:srgbClr>
              </a:solidFill>
              <a:prstDash val="solid"/>
              <a:round/>
            </a:ln>
          </p:spPr>
          <p:txBody>
            <a:bodyPr/>
            <a:lstStyle/>
            <a:p/>
          </p:txBody>
        </p:sp>
        <p:sp>
          <p:nvSpPr>
            <p:cNvPr id="158" name="pt158"/>
            <p:cNvSpPr/>
            <p:nvPr/>
          </p:nvSpPr>
          <p:spPr>
            <a:xfrm>
              <a:off x="2644900" y="4289529"/>
              <a:ext cx="127820" cy="127820"/>
            </a:xfrm>
            <a:prstGeom prst="ellipse">
              <a:avLst/>
            </a:prstGeom>
            <a:solidFill>
              <a:srgbClr val="B983FF">
                <a:alpha val="40000"/>
              </a:srgbClr>
            </a:solidFill>
            <a:ln w="9000" cap="rnd">
              <a:solidFill>
                <a:srgbClr val="B983FF">
                  <a:alpha val="40000"/>
                </a:srgbClr>
              </a:solidFill>
              <a:prstDash val="solid"/>
              <a:round/>
            </a:ln>
          </p:spPr>
          <p:txBody>
            <a:bodyPr/>
            <a:lstStyle/>
            <a:p/>
          </p:txBody>
        </p:sp>
        <p:sp>
          <p:nvSpPr>
            <p:cNvPr id="159" name="pt159"/>
            <p:cNvSpPr/>
            <p:nvPr/>
          </p:nvSpPr>
          <p:spPr>
            <a:xfrm>
              <a:off x="2527589" y="4528276"/>
              <a:ext cx="63954" cy="63954"/>
            </a:xfrm>
            <a:prstGeom prst="ellipse">
              <a:avLst/>
            </a:prstGeom>
            <a:solidFill>
              <a:srgbClr val="D277FF">
                <a:alpha val="40000"/>
              </a:srgbClr>
            </a:solidFill>
            <a:ln w="9000" cap="rnd">
              <a:solidFill>
                <a:srgbClr val="D277FF">
                  <a:alpha val="40000"/>
                </a:srgbClr>
              </a:solidFill>
              <a:prstDash val="solid"/>
              <a:round/>
            </a:ln>
          </p:spPr>
          <p:txBody>
            <a:bodyPr/>
            <a:lstStyle/>
            <a:p/>
          </p:txBody>
        </p:sp>
        <p:sp>
          <p:nvSpPr>
            <p:cNvPr id="160" name="pt160"/>
            <p:cNvSpPr/>
            <p:nvPr/>
          </p:nvSpPr>
          <p:spPr>
            <a:xfrm>
              <a:off x="2427751" y="4504482"/>
              <a:ext cx="77074" cy="77074"/>
            </a:xfrm>
            <a:prstGeom prst="ellipse">
              <a:avLst/>
            </a:prstGeom>
            <a:solidFill>
              <a:srgbClr val="DF70F9">
                <a:alpha val="40000"/>
              </a:srgbClr>
            </a:solidFill>
            <a:ln w="9000" cap="rnd">
              <a:solidFill>
                <a:srgbClr val="DF70F9">
                  <a:alpha val="40000"/>
                </a:srgbClr>
              </a:solidFill>
              <a:prstDash val="solid"/>
              <a:round/>
            </a:ln>
          </p:spPr>
          <p:txBody>
            <a:bodyPr/>
            <a:lstStyle/>
            <a:p/>
          </p:txBody>
        </p:sp>
        <p:sp>
          <p:nvSpPr>
            <p:cNvPr id="161" name="pt161"/>
            <p:cNvSpPr/>
            <p:nvPr/>
          </p:nvSpPr>
          <p:spPr>
            <a:xfrm>
              <a:off x="2636102" y="4386980"/>
              <a:ext cx="70793" cy="70793"/>
            </a:xfrm>
            <a:prstGeom prst="ellipse">
              <a:avLst/>
            </a:prstGeom>
            <a:solidFill>
              <a:srgbClr val="EC69EE">
                <a:alpha val="40000"/>
              </a:srgbClr>
            </a:solidFill>
            <a:ln w="9000" cap="rnd">
              <a:solidFill>
                <a:srgbClr val="EC69EE">
                  <a:alpha val="40000"/>
                </a:srgbClr>
              </a:solidFill>
              <a:prstDash val="solid"/>
              <a:round/>
            </a:ln>
          </p:spPr>
          <p:txBody>
            <a:bodyPr/>
            <a:lstStyle/>
            <a:p/>
          </p:txBody>
        </p:sp>
        <p:sp>
          <p:nvSpPr>
            <p:cNvPr id="162" name="pt162"/>
            <p:cNvSpPr/>
            <p:nvPr/>
          </p:nvSpPr>
          <p:spPr>
            <a:xfrm>
              <a:off x="2593705" y="4330190"/>
              <a:ext cx="80966" cy="80966"/>
            </a:xfrm>
            <a:prstGeom prst="ellipse">
              <a:avLst/>
            </a:prstGeom>
            <a:solidFill>
              <a:srgbClr val="FC61D4">
                <a:alpha val="40000"/>
              </a:srgbClr>
            </a:solidFill>
            <a:ln w="9000" cap="rnd">
              <a:solidFill>
                <a:srgbClr val="FC61D4">
                  <a:alpha val="40000"/>
                </a:srgbClr>
              </a:solidFill>
              <a:prstDash val="solid"/>
              <a:round/>
            </a:ln>
          </p:spPr>
          <p:txBody>
            <a:bodyPr/>
            <a:lstStyle/>
            <a:p/>
          </p:txBody>
        </p:sp>
        <p:sp>
          <p:nvSpPr>
            <p:cNvPr id="163" name="pt163"/>
            <p:cNvSpPr/>
            <p:nvPr/>
          </p:nvSpPr>
          <p:spPr>
            <a:xfrm>
              <a:off x="2681226" y="4307199"/>
              <a:ext cx="92479" cy="92479"/>
            </a:xfrm>
            <a:prstGeom prst="ellipse">
              <a:avLst/>
            </a:prstGeom>
            <a:solidFill>
              <a:srgbClr val="FF61CB">
                <a:alpha val="40000"/>
              </a:srgbClr>
            </a:solidFill>
            <a:ln w="9000" cap="rnd">
              <a:solidFill>
                <a:srgbClr val="FF61CB">
                  <a:alpha val="40000"/>
                </a:srgbClr>
              </a:solidFill>
              <a:prstDash val="solid"/>
              <a:round/>
            </a:ln>
          </p:spPr>
          <p:txBody>
            <a:bodyPr/>
            <a:lstStyle/>
            <a:p/>
          </p:txBody>
        </p:sp>
        <p:sp>
          <p:nvSpPr>
            <p:cNvPr id="164" name="pt164"/>
            <p:cNvSpPr/>
            <p:nvPr/>
          </p:nvSpPr>
          <p:spPr>
            <a:xfrm>
              <a:off x="2703311" y="4293394"/>
              <a:ext cx="85621" cy="85621"/>
            </a:xfrm>
            <a:prstGeom prst="ellipse">
              <a:avLst/>
            </a:prstGeom>
            <a:solidFill>
              <a:srgbClr val="FF65AC">
                <a:alpha val="40000"/>
              </a:srgbClr>
            </a:solidFill>
            <a:ln w="9000" cap="rnd">
              <a:solidFill>
                <a:srgbClr val="FF65AC">
                  <a:alpha val="40000"/>
                </a:srgbClr>
              </a:solidFill>
              <a:prstDash val="solid"/>
              <a:round/>
            </a:ln>
          </p:spPr>
          <p:txBody>
            <a:bodyPr/>
            <a:lstStyle/>
            <a:p/>
          </p:txBody>
        </p:sp>
        <p:sp>
          <p:nvSpPr>
            <p:cNvPr id="165" name="pt165"/>
            <p:cNvSpPr/>
            <p:nvPr/>
          </p:nvSpPr>
          <p:spPr>
            <a:xfrm>
              <a:off x="2610600" y="4309774"/>
              <a:ext cx="121798" cy="121798"/>
            </a:xfrm>
            <a:prstGeom prst="ellipse">
              <a:avLst/>
            </a:prstGeom>
            <a:solidFill>
              <a:srgbClr val="FF64AF">
                <a:alpha val="40000"/>
              </a:srgbClr>
            </a:solidFill>
            <a:ln w="9000" cap="rnd">
              <a:solidFill>
                <a:srgbClr val="FF64AF">
                  <a:alpha val="40000"/>
                </a:srgbClr>
              </a:solidFill>
              <a:prstDash val="solid"/>
              <a:round/>
            </a:ln>
          </p:spPr>
          <p:txBody>
            <a:bodyPr/>
            <a:lstStyle/>
            <a:p/>
          </p:txBody>
        </p:sp>
        <p:sp>
          <p:nvSpPr>
            <p:cNvPr id="166" name="pt166"/>
            <p:cNvSpPr/>
            <p:nvPr/>
          </p:nvSpPr>
          <p:spPr>
            <a:xfrm>
              <a:off x="2570877" y="4394956"/>
              <a:ext cx="89311" cy="89311"/>
            </a:xfrm>
            <a:prstGeom prst="ellipse">
              <a:avLst/>
            </a:prstGeom>
            <a:solidFill>
              <a:srgbClr val="FF68A0">
                <a:alpha val="40000"/>
              </a:srgbClr>
            </a:solidFill>
            <a:ln w="9000" cap="rnd">
              <a:solidFill>
                <a:srgbClr val="FF68A0">
                  <a:alpha val="40000"/>
                </a:srgbClr>
              </a:solidFill>
              <a:prstDash val="solid"/>
              <a:round/>
            </a:ln>
          </p:spPr>
          <p:txBody>
            <a:bodyPr/>
            <a:lstStyle/>
            <a:p/>
          </p:txBody>
        </p:sp>
        <p:sp>
          <p:nvSpPr>
            <p:cNvPr id="167" name="pt167"/>
            <p:cNvSpPr/>
            <p:nvPr/>
          </p:nvSpPr>
          <p:spPr>
            <a:xfrm>
              <a:off x="2687058" y="4294375"/>
              <a:ext cx="118126" cy="118126"/>
            </a:xfrm>
            <a:prstGeom prst="ellipse">
              <a:avLst/>
            </a:prstGeom>
            <a:solidFill>
              <a:srgbClr val="FE6D8C">
                <a:alpha val="40000"/>
              </a:srgbClr>
            </a:solidFill>
            <a:ln w="9000" cap="rnd">
              <a:solidFill>
                <a:srgbClr val="FE6D8C">
                  <a:alpha val="40000"/>
                </a:srgbClr>
              </a:solidFill>
              <a:prstDash val="solid"/>
              <a:round/>
            </a:ln>
          </p:spPr>
          <p:txBody>
            <a:bodyPr/>
            <a:lstStyle/>
            <a:p/>
          </p:txBody>
        </p:sp>
        <p:sp>
          <p:nvSpPr>
            <p:cNvPr id="168" name="pl168"/>
            <p:cNvSpPr/>
            <p:nvPr/>
          </p:nvSpPr>
          <p:spPr>
            <a:xfrm>
              <a:off x="782627" y="3780390"/>
              <a:ext cx="2565135" cy="2369749"/>
            </a:xfrm>
            <a:custGeom>
              <a:avLst/>
              <a:pathLst>
                <a:path w="2565135" h="2369749">
                  <a:moveTo>
                    <a:pt x="0" y="2369749"/>
                  </a:moveTo>
                  <a:lnTo>
                    <a:pt x="2565135" y="0"/>
                  </a:lnTo>
                </a:path>
              </a:pathLst>
            </a:custGeom>
            <a:ln w="13550" cap="flat">
              <a:solidFill>
                <a:srgbClr val="000000">
                  <a:alpha val="25098"/>
                </a:srgbClr>
              </a:solidFill>
              <a:prstDash val="solid"/>
              <a:round/>
            </a:ln>
          </p:spPr>
          <p:txBody>
            <a:bodyPr/>
            <a:lstStyle/>
            <a:p/>
          </p:txBody>
        </p:sp>
        <p:sp>
          <p:nvSpPr>
            <p:cNvPr id="169" name="tx169"/>
            <p:cNvSpPr/>
            <p:nvPr/>
          </p:nvSpPr>
          <p:spPr>
            <a:xfrm>
              <a:off x="1728240" y="4979758"/>
              <a:ext cx="168774"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D49200">
                      <a:alpha val="100000"/>
                    </a:srgbClr>
                  </a:solidFill>
                  <a:latin typeface="Arial"/>
                  <a:cs typeface="Arial"/>
                </a:rPr>
                <a:t>bih</a:t>
              </a:r>
            </a:p>
          </p:txBody>
        </p:sp>
        <p:sp>
          <p:nvSpPr>
            <p:cNvPr id="170" name="tx170"/>
            <p:cNvSpPr/>
            <p:nvPr/>
          </p:nvSpPr>
          <p:spPr>
            <a:xfrm>
              <a:off x="2029299" y="4807125"/>
              <a:ext cx="238926"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AA1FF">
                      <a:alpha val="100000"/>
                    </a:srgbClr>
                  </a:solidFill>
                  <a:latin typeface="Arial"/>
                  <a:cs typeface="Arial"/>
                </a:rPr>
                <a:t>mkd</a:t>
              </a:r>
            </a:p>
          </p:txBody>
        </p:sp>
        <p:sp>
          <p:nvSpPr>
            <p:cNvPr id="171" name="tx171"/>
            <p:cNvSpPr/>
            <p:nvPr/>
          </p:nvSpPr>
          <p:spPr>
            <a:xfrm>
              <a:off x="1337106" y="5345953"/>
              <a:ext cx="246028" cy="685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3F0">
                      <a:alpha val="100000"/>
                    </a:srgbClr>
                  </a:solidFill>
                  <a:latin typeface="Arial"/>
                  <a:cs typeface="Arial"/>
                </a:rPr>
                <a:t>mne</a:t>
              </a:r>
            </a:p>
          </p:txBody>
        </p:sp>
        <p:sp>
          <p:nvSpPr>
            <p:cNvPr id="172" name="tx172"/>
            <p:cNvSpPr/>
            <p:nvPr/>
          </p:nvSpPr>
          <p:spPr>
            <a:xfrm>
              <a:off x="2395734" y="5858846"/>
              <a:ext cx="738085"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7CCD7C">
                      <a:alpha val="100000"/>
                    </a:srgbClr>
                  </a:solidFill>
                  <a:latin typeface="Arial"/>
                  <a:cs typeface="Arial"/>
                </a:rPr>
                <a:t>Improved (n=7)</a:t>
              </a:r>
            </a:p>
          </p:txBody>
        </p:sp>
        <p:sp>
          <p:nvSpPr>
            <p:cNvPr id="173" name="tx173"/>
            <p:cNvSpPr/>
            <p:nvPr/>
          </p:nvSpPr>
          <p:spPr>
            <a:xfrm>
              <a:off x="852054" y="3997515"/>
              <a:ext cx="840562"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2231A">
                      <a:alpha val="100000"/>
                    </a:srgbClr>
                  </a:solidFill>
                  <a:latin typeface="Arial"/>
                  <a:cs typeface="Arial"/>
                </a:rPr>
                <a:t>Worsened (n=33)</a:t>
              </a:r>
            </a:p>
          </p:txBody>
        </p:sp>
        <p:sp>
          <p:nvSpPr>
            <p:cNvPr id="174" name="tx174"/>
            <p:cNvSpPr/>
            <p:nvPr/>
          </p:nvSpPr>
          <p:spPr>
            <a:xfrm>
              <a:off x="2729770" y="3997515"/>
              <a:ext cx="629680"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9A9A9">
                      <a:alpha val="100000"/>
                    </a:srgbClr>
                  </a:solidFill>
                  <a:latin typeface="Arial"/>
                  <a:cs typeface="Arial"/>
                </a:rPr>
                <a:t>Same (n=13)</a:t>
              </a:r>
            </a:p>
          </p:txBody>
        </p:sp>
        <p:sp>
          <p:nvSpPr>
            <p:cNvPr id="175" name="rc175"/>
            <p:cNvSpPr/>
            <p:nvPr/>
          </p:nvSpPr>
          <p:spPr>
            <a:xfrm>
              <a:off x="782627" y="3780390"/>
              <a:ext cx="2565135" cy="2369749"/>
            </a:xfrm>
            <a:prstGeom prst="rect">
              <a:avLst/>
            </a:prstGeom>
            <a:ln w="13550" cap="rnd">
              <a:solidFill>
                <a:srgbClr val="B3B3B3">
                  <a:alpha val="100000"/>
                </a:srgbClr>
              </a:solidFill>
              <a:prstDash val="solid"/>
              <a:round/>
            </a:ln>
          </p:spPr>
          <p:txBody>
            <a:bodyPr/>
            <a:lstStyle/>
            <a:p/>
          </p:txBody>
        </p:sp>
        <p:sp>
          <p:nvSpPr>
            <p:cNvPr id="176" name="rc176"/>
            <p:cNvSpPr/>
            <p:nvPr/>
          </p:nvSpPr>
          <p:spPr>
            <a:xfrm>
              <a:off x="3417351" y="1126189"/>
              <a:ext cx="2565135" cy="2369749"/>
            </a:xfrm>
            <a:prstGeom prst="rect">
              <a:avLst/>
            </a:prstGeom>
            <a:solidFill>
              <a:srgbClr val="FFFFFF">
                <a:alpha val="100000"/>
              </a:srgbClr>
            </a:solidFill>
          </p:spPr>
          <p:txBody>
            <a:bodyPr/>
            <a:lstStyle/>
            <a:p/>
          </p:txBody>
        </p:sp>
        <p:sp>
          <p:nvSpPr>
            <p:cNvPr id="177" name="pl177"/>
            <p:cNvSpPr/>
            <p:nvPr/>
          </p:nvSpPr>
          <p:spPr>
            <a:xfrm>
              <a:off x="3417351" y="3172791"/>
              <a:ext cx="2565135" cy="0"/>
            </a:xfrm>
            <a:custGeom>
              <a:avLst/>
              <a:pathLst>
                <a:path w="2565135" h="0">
                  <a:moveTo>
                    <a:pt x="0" y="0"/>
                  </a:moveTo>
                  <a:lnTo>
                    <a:pt x="2565135" y="0"/>
                  </a:lnTo>
                  <a:lnTo>
                    <a:pt x="2565135" y="0"/>
                  </a:lnTo>
                </a:path>
              </a:pathLst>
            </a:custGeom>
            <a:ln w="3387" cap="flat">
              <a:solidFill>
                <a:srgbClr val="DEDEDE">
                  <a:alpha val="100000"/>
                </a:srgbClr>
              </a:solidFill>
              <a:prstDash val="solid"/>
              <a:round/>
            </a:ln>
          </p:spPr>
          <p:txBody>
            <a:bodyPr/>
            <a:lstStyle/>
            <a:p/>
          </p:txBody>
        </p:sp>
        <p:sp>
          <p:nvSpPr>
            <p:cNvPr id="178" name="pl178"/>
            <p:cNvSpPr/>
            <p:nvPr/>
          </p:nvSpPr>
          <p:spPr>
            <a:xfrm>
              <a:off x="3417351" y="2741928"/>
              <a:ext cx="2565135" cy="0"/>
            </a:xfrm>
            <a:custGeom>
              <a:avLst/>
              <a:pathLst>
                <a:path w="2565135" h="0">
                  <a:moveTo>
                    <a:pt x="0" y="0"/>
                  </a:moveTo>
                  <a:lnTo>
                    <a:pt x="2565135" y="0"/>
                  </a:lnTo>
                  <a:lnTo>
                    <a:pt x="2565135" y="0"/>
                  </a:lnTo>
                </a:path>
              </a:pathLst>
            </a:custGeom>
            <a:ln w="3387" cap="flat">
              <a:solidFill>
                <a:srgbClr val="DEDEDE">
                  <a:alpha val="100000"/>
                </a:srgbClr>
              </a:solidFill>
              <a:prstDash val="solid"/>
              <a:round/>
            </a:ln>
          </p:spPr>
          <p:txBody>
            <a:bodyPr/>
            <a:lstStyle/>
            <a:p/>
          </p:txBody>
        </p:sp>
        <p:sp>
          <p:nvSpPr>
            <p:cNvPr id="179" name="pl179"/>
            <p:cNvSpPr/>
            <p:nvPr/>
          </p:nvSpPr>
          <p:spPr>
            <a:xfrm>
              <a:off x="3417351" y="2311064"/>
              <a:ext cx="2565135" cy="0"/>
            </a:xfrm>
            <a:custGeom>
              <a:avLst/>
              <a:pathLst>
                <a:path w="2565135" h="0">
                  <a:moveTo>
                    <a:pt x="0" y="0"/>
                  </a:moveTo>
                  <a:lnTo>
                    <a:pt x="2565135" y="0"/>
                  </a:lnTo>
                  <a:lnTo>
                    <a:pt x="2565135" y="0"/>
                  </a:lnTo>
                </a:path>
              </a:pathLst>
            </a:custGeom>
            <a:ln w="3387" cap="flat">
              <a:solidFill>
                <a:srgbClr val="DEDEDE">
                  <a:alpha val="100000"/>
                </a:srgbClr>
              </a:solidFill>
              <a:prstDash val="solid"/>
              <a:round/>
            </a:ln>
          </p:spPr>
          <p:txBody>
            <a:bodyPr/>
            <a:lstStyle/>
            <a:p/>
          </p:txBody>
        </p:sp>
        <p:sp>
          <p:nvSpPr>
            <p:cNvPr id="180" name="pl180"/>
            <p:cNvSpPr/>
            <p:nvPr/>
          </p:nvSpPr>
          <p:spPr>
            <a:xfrm>
              <a:off x="3417351" y="1880201"/>
              <a:ext cx="2565135" cy="0"/>
            </a:xfrm>
            <a:custGeom>
              <a:avLst/>
              <a:pathLst>
                <a:path w="2565135" h="0">
                  <a:moveTo>
                    <a:pt x="0" y="0"/>
                  </a:moveTo>
                  <a:lnTo>
                    <a:pt x="2565135" y="0"/>
                  </a:lnTo>
                  <a:lnTo>
                    <a:pt x="2565135" y="0"/>
                  </a:lnTo>
                </a:path>
              </a:pathLst>
            </a:custGeom>
            <a:ln w="3387" cap="flat">
              <a:solidFill>
                <a:srgbClr val="DEDEDE">
                  <a:alpha val="100000"/>
                </a:srgbClr>
              </a:solidFill>
              <a:prstDash val="solid"/>
              <a:round/>
            </a:ln>
          </p:spPr>
          <p:txBody>
            <a:bodyPr/>
            <a:lstStyle/>
            <a:p/>
          </p:txBody>
        </p:sp>
        <p:sp>
          <p:nvSpPr>
            <p:cNvPr id="181" name="pl181"/>
            <p:cNvSpPr/>
            <p:nvPr/>
          </p:nvSpPr>
          <p:spPr>
            <a:xfrm>
              <a:off x="3417351" y="1449337"/>
              <a:ext cx="2565135" cy="0"/>
            </a:xfrm>
            <a:custGeom>
              <a:avLst/>
              <a:pathLst>
                <a:path w="2565135" h="0">
                  <a:moveTo>
                    <a:pt x="0" y="0"/>
                  </a:moveTo>
                  <a:lnTo>
                    <a:pt x="2565135" y="0"/>
                  </a:lnTo>
                  <a:lnTo>
                    <a:pt x="2565135" y="0"/>
                  </a:lnTo>
                </a:path>
              </a:pathLst>
            </a:custGeom>
            <a:ln w="3387" cap="flat">
              <a:solidFill>
                <a:srgbClr val="DEDEDE">
                  <a:alpha val="100000"/>
                </a:srgbClr>
              </a:solidFill>
              <a:prstDash val="solid"/>
              <a:round/>
            </a:ln>
          </p:spPr>
          <p:txBody>
            <a:bodyPr/>
            <a:lstStyle/>
            <a:p/>
          </p:txBody>
        </p:sp>
        <p:sp>
          <p:nvSpPr>
            <p:cNvPr id="182" name="pl182"/>
            <p:cNvSpPr/>
            <p:nvPr/>
          </p:nvSpPr>
          <p:spPr>
            <a:xfrm>
              <a:off x="3417351" y="1233905"/>
              <a:ext cx="2565135" cy="0"/>
            </a:xfrm>
            <a:custGeom>
              <a:avLst/>
              <a:pathLst>
                <a:path w="2565135" h="0">
                  <a:moveTo>
                    <a:pt x="0" y="0"/>
                  </a:moveTo>
                  <a:lnTo>
                    <a:pt x="2565135" y="0"/>
                  </a:lnTo>
                  <a:lnTo>
                    <a:pt x="2565135" y="0"/>
                  </a:lnTo>
                </a:path>
              </a:pathLst>
            </a:custGeom>
            <a:ln w="3387" cap="flat">
              <a:solidFill>
                <a:srgbClr val="DEDEDE">
                  <a:alpha val="100000"/>
                </a:srgbClr>
              </a:solidFill>
              <a:prstDash val="solid"/>
              <a:round/>
            </a:ln>
          </p:spPr>
          <p:txBody>
            <a:bodyPr/>
            <a:lstStyle/>
            <a:p/>
          </p:txBody>
        </p:sp>
        <p:sp>
          <p:nvSpPr>
            <p:cNvPr id="183" name="pl183"/>
            <p:cNvSpPr/>
            <p:nvPr/>
          </p:nvSpPr>
          <p:spPr>
            <a:xfrm>
              <a:off x="3767142" y="1126189"/>
              <a:ext cx="0" cy="2369749"/>
            </a:xfrm>
            <a:custGeom>
              <a:avLst/>
              <a:pathLst>
                <a:path w="0" h="2369749">
                  <a:moveTo>
                    <a:pt x="0" y="2369749"/>
                  </a:moveTo>
                  <a:lnTo>
                    <a:pt x="0" y="0"/>
                  </a:lnTo>
                  <a:lnTo>
                    <a:pt x="0" y="0"/>
                  </a:lnTo>
                </a:path>
              </a:pathLst>
            </a:custGeom>
            <a:ln w="3387" cap="flat">
              <a:solidFill>
                <a:srgbClr val="DEDEDE">
                  <a:alpha val="100000"/>
                </a:srgbClr>
              </a:solidFill>
              <a:prstDash val="solid"/>
              <a:round/>
            </a:ln>
          </p:spPr>
          <p:txBody>
            <a:bodyPr/>
            <a:lstStyle/>
            <a:p/>
          </p:txBody>
        </p:sp>
        <p:sp>
          <p:nvSpPr>
            <p:cNvPr id="184" name="pl184"/>
            <p:cNvSpPr/>
            <p:nvPr/>
          </p:nvSpPr>
          <p:spPr>
            <a:xfrm>
              <a:off x="4233531" y="1126189"/>
              <a:ext cx="0" cy="2369749"/>
            </a:xfrm>
            <a:custGeom>
              <a:avLst/>
              <a:pathLst>
                <a:path w="0" h="2369749">
                  <a:moveTo>
                    <a:pt x="0" y="2369749"/>
                  </a:moveTo>
                  <a:lnTo>
                    <a:pt x="0" y="0"/>
                  </a:lnTo>
                  <a:lnTo>
                    <a:pt x="0" y="0"/>
                  </a:lnTo>
                </a:path>
              </a:pathLst>
            </a:custGeom>
            <a:ln w="3387" cap="flat">
              <a:solidFill>
                <a:srgbClr val="DEDEDE">
                  <a:alpha val="100000"/>
                </a:srgbClr>
              </a:solidFill>
              <a:prstDash val="solid"/>
              <a:round/>
            </a:ln>
          </p:spPr>
          <p:txBody>
            <a:bodyPr/>
            <a:lstStyle/>
            <a:p/>
          </p:txBody>
        </p:sp>
        <p:sp>
          <p:nvSpPr>
            <p:cNvPr id="185" name="pl185"/>
            <p:cNvSpPr/>
            <p:nvPr/>
          </p:nvSpPr>
          <p:spPr>
            <a:xfrm>
              <a:off x="4699919" y="1126189"/>
              <a:ext cx="0" cy="2369749"/>
            </a:xfrm>
            <a:custGeom>
              <a:avLst/>
              <a:pathLst>
                <a:path w="0" h="2369749">
                  <a:moveTo>
                    <a:pt x="0" y="2369749"/>
                  </a:moveTo>
                  <a:lnTo>
                    <a:pt x="0" y="0"/>
                  </a:lnTo>
                  <a:lnTo>
                    <a:pt x="0" y="0"/>
                  </a:lnTo>
                </a:path>
              </a:pathLst>
            </a:custGeom>
            <a:ln w="3387" cap="flat">
              <a:solidFill>
                <a:srgbClr val="DEDEDE">
                  <a:alpha val="100000"/>
                </a:srgbClr>
              </a:solidFill>
              <a:prstDash val="solid"/>
              <a:round/>
            </a:ln>
          </p:spPr>
          <p:txBody>
            <a:bodyPr/>
            <a:lstStyle/>
            <a:p/>
          </p:txBody>
        </p:sp>
        <p:sp>
          <p:nvSpPr>
            <p:cNvPr id="186" name="pl186"/>
            <p:cNvSpPr/>
            <p:nvPr/>
          </p:nvSpPr>
          <p:spPr>
            <a:xfrm>
              <a:off x="5166307" y="1126189"/>
              <a:ext cx="0" cy="2369749"/>
            </a:xfrm>
            <a:custGeom>
              <a:avLst/>
              <a:pathLst>
                <a:path w="0" h="2369749">
                  <a:moveTo>
                    <a:pt x="0" y="2369749"/>
                  </a:moveTo>
                  <a:lnTo>
                    <a:pt x="0" y="0"/>
                  </a:lnTo>
                  <a:lnTo>
                    <a:pt x="0" y="0"/>
                  </a:lnTo>
                </a:path>
              </a:pathLst>
            </a:custGeom>
            <a:ln w="3387" cap="flat">
              <a:solidFill>
                <a:srgbClr val="DEDEDE">
                  <a:alpha val="100000"/>
                </a:srgbClr>
              </a:solidFill>
              <a:prstDash val="solid"/>
              <a:round/>
            </a:ln>
          </p:spPr>
          <p:txBody>
            <a:bodyPr/>
            <a:lstStyle/>
            <a:p/>
          </p:txBody>
        </p:sp>
        <p:sp>
          <p:nvSpPr>
            <p:cNvPr id="187" name="pl187"/>
            <p:cNvSpPr/>
            <p:nvPr/>
          </p:nvSpPr>
          <p:spPr>
            <a:xfrm>
              <a:off x="5632695" y="1126189"/>
              <a:ext cx="0" cy="2369749"/>
            </a:xfrm>
            <a:custGeom>
              <a:avLst/>
              <a:pathLst>
                <a:path w="0" h="2369749">
                  <a:moveTo>
                    <a:pt x="0" y="2369749"/>
                  </a:moveTo>
                  <a:lnTo>
                    <a:pt x="0" y="0"/>
                  </a:lnTo>
                  <a:lnTo>
                    <a:pt x="0" y="0"/>
                  </a:lnTo>
                </a:path>
              </a:pathLst>
            </a:custGeom>
            <a:ln w="3387" cap="flat">
              <a:solidFill>
                <a:srgbClr val="DEDEDE">
                  <a:alpha val="100000"/>
                </a:srgbClr>
              </a:solidFill>
              <a:prstDash val="solid"/>
              <a:round/>
            </a:ln>
          </p:spPr>
          <p:txBody>
            <a:bodyPr/>
            <a:lstStyle/>
            <a:p/>
          </p:txBody>
        </p:sp>
        <p:sp>
          <p:nvSpPr>
            <p:cNvPr id="188" name="pl188"/>
            <p:cNvSpPr/>
            <p:nvPr/>
          </p:nvSpPr>
          <p:spPr>
            <a:xfrm>
              <a:off x="5865889" y="1126189"/>
              <a:ext cx="0" cy="2369749"/>
            </a:xfrm>
            <a:custGeom>
              <a:avLst/>
              <a:pathLst>
                <a:path w="0" h="2369749">
                  <a:moveTo>
                    <a:pt x="0" y="2369749"/>
                  </a:moveTo>
                  <a:lnTo>
                    <a:pt x="0" y="0"/>
                  </a:lnTo>
                  <a:lnTo>
                    <a:pt x="0" y="0"/>
                  </a:lnTo>
                </a:path>
              </a:pathLst>
            </a:custGeom>
            <a:ln w="3387" cap="flat">
              <a:solidFill>
                <a:srgbClr val="DEDEDE">
                  <a:alpha val="100000"/>
                </a:srgbClr>
              </a:solidFill>
              <a:prstDash val="solid"/>
              <a:round/>
            </a:ln>
          </p:spPr>
          <p:txBody>
            <a:bodyPr/>
            <a:lstStyle/>
            <a:p/>
          </p:txBody>
        </p:sp>
        <p:sp>
          <p:nvSpPr>
            <p:cNvPr id="189" name="pl189"/>
            <p:cNvSpPr/>
            <p:nvPr/>
          </p:nvSpPr>
          <p:spPr>
            <a:xfrm>
              <a:off x="3417351" y="3388223"/>
              <a:ext cx="2565135" cy="0"/>
            </a:xfrm>
            <a:custGeom>
              <a:avLst/>
              <a:pathLst>
                <a:path w="2565135" h="0">
                  <a:moveTo>
                    <a:pt x="0" y="0"/>
                  </a:moveTo>
                  <a:lnTo>
                    <a:pt x="2565135" y="0"/>
                  </a:lnTo>
                  <a:lnTo>
                    <a:pt x="2565135" y="0"/>
                  </a:lnTo>
                </a:path>
              </a:pathLst>
            </a:custGeom>
            <a:ln w="6775" cap="flat">
              <a:solidFill>
                <a:srgbClr val="DEDEDE">
                  <a:alpha val="100000"/>
                </a:srgbClr>
              </a:solidFill>
              <a:prstDash val="solid"/>
              <a:round/>
            </a:ln>
          </p:spPr>
          <p:txBody>
            <a:bodyPr/>
            <a:lstStyle/>
            <a:p/>
          </p:txBody>
        </p:sp>
        <p:sp>
          <p:nvSpPr>
            <p:cNvPr id="190" name="pl190"/>
            <p:cNvSpPr/>
            <p:nvPr/>
          </p:nvSpPr>
          <p:spPr>
            <a:xfrm>
              <a:off x="3417351" y="2957360"/>
              <a:ext cx="2565135" cy="0"/>
            </a:xfrm>
            <a:custGeom>
              <a:avLst/>
              <a:pathLst>
                <a:path w="2565135" h="0">
                  <a:moveTo>
                    <a:pt x="0" y="0"/>
                  </a:moveTo>
                  <a:lnTo>
                    <a:pt x="2565135" y="0"/>
                  </a:lnTo>
                  <a:lnTo>
                    <a:pt x="2565135" y="0"/>
                  </a:lnTo>
                </a:path>
              </a:pathLst>
            </a:custGeom>
            <a:ln w="6775" cap="flat">
              <a:solidFill>
                <a:srgbClr val="DEDEDE">
                  <a:alpha val="100000"/>
                </a:srgbClr>
              </a:solidFill>
              <a:prstDash val="solid"/>
              <a:round/>
            </a:ln>
          </p:spPr>
          <p:txBody>
            <a:bodyPr/>
            <a:lstStyle/>
            <a:p/>
          </p:txBody>
        </p:sp>
        <p:sp>
          <p:nvSpPr>
            <p:cNvPr id="191" name="pl191"/>
            <p:cNvSpPr/>
            <p:nvPr/>
          </p:nvSpPr>
          <p:spPr>
            <a:xfrm>
              <a:off x="3417351" y="2526496"/>
              <a:ext cx="2565135" cy="0"/>
            </a:xfrm>
            <a:custGeom>
              <a:avLst/>
              <a:pathLst>
                <a:path w="2565135" h="0">
                  <a:moveTo>
                    <a:pt x="0" y="0"/>
                  </a:moveTo>
                  <a:lnTo>
                    <a:pt x="2565135" y="0"/>
                  </a:lnTo>
                  <a:lnTo>
                    <a:pt x="2565135" y="0"/>
                  </a:lnTo>
                </a:path>
              </a:pathLst>
            </a:custGeom>
            <a:ln w="6775" cap="flat">
              <a:solidFill>
                <a:srgbClr val="DEDEDE">
                  <a:alpha val="100000"/>
                </a:srgbClr>
              </a:solidFill>
              <a:prstDash val="solid"/>
              <a:round/>
            </a:ln>
          </p:spPr>
          <p:txBody>
            <a:bodyPr/>
            <a:lstStyle/>
            <a:p/>
          </p:txBody>
        </p:sp>
        <p:sp>
          <p:nvSpPr>
            <p:cNvPr id="192" name="pl192"/>
            <p:cNvSpPr/>
            <p:nvPr/>
          </p:nvSpPr>
          <p:spPr>
            <a:xfrm>
              <a:off x="3417351" y="2095632"/>
              <a:ext cx="2565135" cy="0"/>
            </a:xfrm>
            <a:custGeom>
              <a:avLst/>
              <a:pathLst>
                <a:path w="2565135" h="0">
                  <a:moveTo>
                    <a:pt x="0" y="0"/>
                  </a:moveTo>
                  <a:lnTo>
                    <a:pt x="2565135" y="0"/>
                  </a:lnTo>
                  <a:lnTo>
                    <a:pt x="2565135" y="0"/>
                  </a:lnTo>
                </a:path>
              </a:pathLst>
            </a:custGeom>
            <a:ln w="6775" cap="flat">
              <a:solidFill>
                <a:srgbClr val="DEDEDE">
                  <a:alpha val="100000"/>
                </a:srgbClr>
              </a:solidFill>
              <a:prstDash val="solid"/>
              <a:round/>
            </a:ln>
          </p:spPr>
          <p:txBody>
            <a:bodyPr/>
            <a:lstStyle/>
            <a:p/>
          </p:txBody>
        </p:sp>
        <p:sp>
          <p:nvSpPr>
            <p:cNvPr id="193" name="pl193"/>
            <p:cNvSpPr/>
            <p:nvPr/>
          </p:nvSpPr>
          <p:spPr>
            <a:xfrm>
              <a:off x="3417351" y="1664769"/>
              <a:ext cx="2565135" cy="0"/>
            </a:xfrm>
            <a:custGeom>
              <a:avLst/>
              <a:pathLst>
                <a:path w="2565135" h="0">
                  <a:moveTo>
                    <a:pt x="0" y="0"/>
                  </a:moveTo>
                  <a:lnTo>
                    <a:pt x="2565135" y="0"/>
                  </a:lnTo>
                  <a:lnTo>
                    <a:pt x="2565135" y="0"/>
                  </a:lnTo>
                </a:path>
              </a:pathLst>
            </a:custGeom>
            <a:ln w="6775" cap="flat">
              <a:solidFill>
                <a:srgbClr val="DEDEDE">
                  <a:alpha val="100000"/>
                </a:srgbClr>
              </a:solidFill>
              <a:prstDash val="solid"/>
              <a:round/>
            </a:ln>
          </p:spPr>
          <p:txBody>
            <a:bodyPr/>
            <a:lstStyle/>
            <a:p/>
          </p:txBody>
        </p:sp>
        <p:sp>
          <p:nvSpPr>
            <p:cNvPr id="194" name="pl194"/>
            <p:cNvSpPr/>
            <p:nvPr/>
          </p:nvSpPr>
          <p:spPr>
            <a:xfrm>
              <a:off x="3533948" y="1126189"/>
              <a:ext cx="0" cy="2369749"/>
            </a:xfrm>
            <a:custGeom>
              <a:avLst/>
              <a:pathLst>
                <a:path w="0" h="2369749">
                  <a:moveTo>
                    <a:pt x="0" y="2369749"/>
                  </a:moveTo>
                  <a:lnTo>
                    <a:pt x="0" y="0"/>
                  </a:lnTo>
                  <a:lnTo>
                    <a:pt x="0" y="0"/>
                  </a:lnTo>
                </a:path>
              </a:pathLst>
            </a:custGeom>
            <a:ln w="6775" cap="flat">
              <a:solidFill>
                <a:srgbClr val="DEDEDE">
                  <a:alpha val="100000"/>
                </a:srgbClr>
              </a:solidFill>
              <a:prstDash val="solid"/>
              <a:round/>
            </a:ln>
          </p:spPr>
          <p:txBody>
            <a:bodyPr/>
            <a:lstStyle/>
            <a:p/>
          </p:txBody>
        </p:sp>
        <p:sp>
          <p:nvSpPr>
            <p:cNvPr id="195" name="pl195"/>
            <p:cNvSpPr/>
            <p:nvPr/>
          </p:nvSpPr>
          <p:spPr>
            <a:xfrm>
              <a:off x="4000336" y="1126189"/>
              <a:ext cx="0" cy="2369749"/>
            </a:xfrm>
            <a:custGeom>
              <a:avLst/>
              <a:pathLst>
                <a:path w="0" h="2369749">
                  <a:moveTo>
                    <a:pt x="0" y="2369749"/>
                  </a:moveTo>
                  <a:lnTo>
                    <a:pt x="0" y="0"/>
                  </a:lnTo>
                  <a:lnTo>
                    <a:pt x="0" y="0"/>
                  </a:lnTo>
                </a:path>
              </a:pathLst>
            </a:custGeom>
            <a:ln w="6775" cap="flat">
              <a:solidFill>
                <a:srgbClr val="DEDEDE">
                  <a:alpha val="100000"/>
                </a:srgbClr>
              </a:solidFill>
              <a:prstDash val="solid"/>
              <a:round/>
            </a:ln>
          </p:spPr>
          <p:txBody>
            <a:bodyPr/>
            <a:lstStyle/>
            <a:p/>
          </p:txBody>
        </p:sp>
        <p:sp>
          <p:nvSpPr>
            <p:cNvPr id="196" name="pl196"/>
            <p:cNvSpPr/>
            <p:nvPr/>
          </p:nvSpPr>
          <p:spPr>
            <a:xfrm>
              <a:off x="4466725" y="1126189"/>
              <a:ext cx="0" cy="2369749"/>
            </a:xfrm>
            <a:custGeom>
              <a:avLst/>
              <a:pathLst>
                <a:path w="0" h="2369749">
                  <a:moveTo>
                    <a:pt x="0" y="2369749"/>
                  </a:moveTo>
                  <a:lnTo>
                    <a:pt x="0" y="0"/>
                  </a:lnTo>
                  <a:lnTo>
                    <a:pt x="0" y="0"/>
                  </a:lnTo>
                </a:path>
              </a:pathLst>
            </a:custGeom>
            <a:ln w="6775" cap="flat">
              <a:solidFill>
                <a:srgbClr val="DEDEDE">
                  <a:alpha val="100000"/>
                </a:srgbClr>
              </a:solidFill>
              <a:prstDash val="solid"/>
              <a:round/>
            </a:ln>
          </p:spPr>
          <p:txBody>
            <a:bodyPr/>
            <a:lstStyle/>
            <a:p/>
          </p:txBody>
        </p:sp>
        <p:sp>
          <p:nvSpPr>
            <p:cNvPr id="197" name="pl197"/>
            <p:cNvSpPr/>
            <p:nvPr/>
          </p:nvSpPr>
          <p:spPr>
            <a:xfrm>
              <a:off x="4933113" y="1126189"/>
              <a:ext cx="0" cy="2369749"/>
            </a:xfrm>
            <a:custGeom>
              <a:avLst/>
              <a:pathLst>
                <a:path w="0" h="2369749">
                  <a:moveTo>
                    <a:pt x="0" y="2369749"/>
                  </a:moveTo>
                  <a:lnTo>
                    <a:pt x="0" y="0"/>
                  </a:lnTo>
                  <a:lnTo>
                    <a:pt x="0" y="0"/>
                  </a:lnTo>
                </a:path>
              </a:pathLst>
            </a:custGeom>
            <a:ln w="6775" cap="flat">
              <a:solidFill>
                <a:srgbClr val="DEDEDE">
                  <a:alpha val="100000"/>
                </a:srgbClr>
              </a:solidFill>
              <a:prstDash val="solid"/>
              <a:round/>
            </a:ln>
          </p:spPr>
          <p:txBody>
            <a:bodyPr/>
            <a:lstStyle/>
            <a:p/>
          </p:txBody>
        </p:sp>
        <p:sp>
          <p:nvSpPr>
            <p:cNvPr id="198" name="pl198"/>
            <p:cNvSpPr/>
            <p:nvPr/>
          </p:nvSpPr>
          <p:spPr>
            <a:xfrm>
              <a:off x="5399501" y="1126189"/>
              <a:ext cx="0" cy="2369749"/>
            </a:xfrm>
            <a:custGeom>
              <a:avLst/>
              <a:pathLst>
                <a:path w="0" h="2369749">
                  <a:moveTo>
                    <a:pt x="0" y="2369749"/>
                  </a:moveTo>
                  <a:lnTo>
                    <a:pt x="0" y="0"/>
                  </a:lnTo>
                  <a:lnTo>
                    <a:pt x="0" y="0"/>
                  </a:lnTo>
                </a:path>
              </a:pathLst>
            </a:custGeom>
            <a:ln w="6775" cap="flat">
              <a:solidFill>
                <a:srgbClr val="DEDEDE">
                  <a:alpha val="100000"/>
                </a:srgbClr>
              </a:solidFill>
              <a:prstDash val="solid"/>
              <a:round/>
            </a:ln>
          </p:spPr>
          <p:txBody>
            <a:bodyPr/>
            <a:lstStyle/>
            <a:p/>
          </p:txBody>
        </p:sp>
        <p:sp>
          <p:nvSpPr>
            <p:cNvPr id="199" name="pt199"/>
            <p:cNvSpPr/>
            <p:nvPr/>
          </p:nvSpPr>
          <p:spPr>
            <a:xfrm>
              <a:off x="4756634" y="1980804"/>
              <a:ext cx="91780" cy="91780"/>
            </a:xfrm>
            <a:prstGeom prst="ellipse">
              <a:avLst/>
            </a:prstGeom>
            <a:solidFill>
              <a:srgbClr val="D79000">
                <a:alpha val="40000"/>
              </a:srgbClr>
            </a:solidFill>
            <a:ln w="9000" cap="rnd">
              <a:solidFill>
                <a:srgbClr val="D79000">
                  <a:alpha val="40000"/>
                </a:srgbClr>
              </a:solidFill>
              <a:prstDash val="solid"/>
              <a:round/>
            </a:ln>
          </p:spPr>
          <p:txBody>
            <a:bodyPr/>
            <a:lstStyle/>
            <a:p/>
          </p:txBody>
        </p:sp>
        <p:sp>
          <p:nvSpPr>
            <p:cNvPr id="200" name="pt200"/>
            <p:cNvSpPr/>
            <p:nvPr/>
          </p:nvSpPr>
          <p:spPr>
            <a:xfrm>
              <a:off x="4974703" y="1854365"/>
              <a:ext cx="103375" cy="103375"/>
            </a:xfrm>
            <a:prstGeom prst="ellipse">
              <a:avLst/>
            </a:prstGeom>
            <a:solidFill>
              <a:srgbClr val="F07E4C">
                <a:alpha val="40000"/>
              </a:srgbClr>
            </a:solidFill>
            <a:ln w="9000" cap="rnd">
              <a:solidFill>
                <a:srgbClr val="F07E4C">
                  <a:alpha val="40000"/>
                </a:srgbClr>
              </a:solidFill>
              <a:prstDash val="solid"/>
              <a:round/>
            </a:ln>
          </p:spPr>
          <p:txBody>
            <a:bodyPr/>
            <a:lstStyle/>
            <a:p/>
          </p:txBody>
        </p:sp>
        <p:sp>
          <p:nvSpPr>
            <p:cNvPr id="201" name="pt201"/>
            <p:cNvSpPr/>
            <p:nvPr/>
          </p:nvSpPr>
          <p:spPr>
            <a:xfrm>
              <a:off x="5255036" y="1752878"/>
              <a:ext cx="65064" cy="65064"/>
            </a:xfrm>
            <a:prstGeom prst="ellipse">
              <a:avLst/>
            </a:prstGeom>
            <a:solidFill>
              <a:srgbClr val="F27D52">
                <a:alpha val="40000"/>
              </a:srgbClr>
            </a:solidFill>
            <a:ln w="9000" cap="rnd">
              <a:solidFill>
                <a:srgbClr val="F27D52">
                  <a:alpha val="40000"/>
                </a:srgbClr>
              </a:solidFill>
              <a:prstDash val="solid"/>
              <a:round/>
            </a:ln>
          </p:spPr>
          <p:txBody>
            <a:bodyPr/>
            <a:lstStyle/>
            <a:p/>
          </p:txBody>
        </p:sp>
        <p:sp>
          <p:nvSpPr>
            <p:cNvPr id="202" name="pt202"/>
            <p:cNvSpPr/>
            <p:nvPr/>
          </p:nvSpPr>
          <p:spPr>
            <a:xfrm>
              <a:off x="5104866" y="1924299"/>
              <a:ext cx="66915" cy="66915"/>
            </a:xfrm>
            <a:prstGeom prst="ellipse">
              <a:avLst/>
            </a:prstGeom>
            <a:solidFill>
              <a:srgbClr val="E88524">
                <a:alpha val="40000"/>
              </a:srgbClr>
            </a:solidFill>
            <a:ln w="9000" cap="rnd">
              <a:solidFill>
                <a:srgbClr val="E88524">
                  <a:alpha val="40000"/>
                </a:srgbClr>
              </a:solidFill>
              <a:prstDash val="solid"/>
              <a:round/>
            </a:ln>
          </p:spPr>
          <p:txBody>
            <a:bodyPr/>
            <a:lstStyle/>
            <a:p/>
          </p:txBody>
        </p:sp>
        <p:sp>
          <p:nvSpPr>
            <p:cNvPr id="203" name="pt203"/>
            <p:cNvSpPr/>
            <p:nvPr/>
          </p:nvSpPr>
          <p:spPr>
            <a:xfrm>
              <a:off x="5234879" y="1699674"/>
              <a:ext cx="68066" cy="68066"/>
            </a:xfrm>
            <a:prstGeom prst="ellipse">
              <a:avLst/>
            </a:prstGeom>
            <a:solidFill>
              <a:srgbClr val="DD8D00">
                <a:alpha val="40000"/>
              </a:srgbClr>
            </a:solidFill>
            <a:ln w="9000" cap="rnd">
              <a:solidFill>
                <a:srgbClr val="DD8D00">
                  <a:alpha val="40000"/>
                </a:srgbClr>
              </a:solidFill>
              <a:prstDash val="solid"/>
              <a:round/>
            </a:ln>
          </p:spPr>
          <p:txBody>
            <a:bodyPr/>
            <a:lstStyle/>
            <a:p/>
          </p:txBody>
        </p:sp>
        <p:sp>
          <p:nvSpPr>
            <p:cNvPr id="204" name="pt204"/>
            <p:cNvSpPr/>
            <p:nvPr/>
          </p:nvSpPr>
          <p:spPr>
            <a:xfrm>
              <a:off x="5079795" y="1742696"/>
              <a:ext cx="154368" cy="154368"/>
            </a:xfrm>
            <a:prstGeom prst="ellipse">
              <a:avLst/>
            </a:prstGeom>
            <a:solidFill>
              <a:srgbClr val="D09400">
                <a:alpha val="40000"/>
              </a:srgbClr>
            </a:solidFill>
            <a:ln w="9000" cap="rnd">
              <a:solidFill>
                <a:srgbClr val="D09400">
                  <a:alpha val="40000"/>
                </a:srgbClr>
              </a:solidFill>
              <a:prstDash val="solid"/>
              <a:round/>
            </a:ln>
          </p:spPr>
          <p:txBody>
            <a:bodyPr/>
            <a:lstStyle/>
            <a:p/>
          </p:txBody>
        </p:sp>
        <p:sp>
          <p:nvSpPr>
            <p:cNvPr id="205" name="pt205"/>
            <p:cNvSpPr/>
            <p:nvPr/>
          </p:nvSpPr>
          <p:spPr>
            <a:xfrm>
              <a:off x="5161106" y="1769461"/>
              <a:ext cx="66368" cy="66368"/>
            </a:xfrm>
            <a:prstGeom prst="ellipse">
              <a:avLst/>
            </a:prstGeom>
            <a:solidFill>
              <a:srgbClr val="E38900">
                <a:alpha val="40000"/>
              </a:srgbClr>
            </a:solidFill>
            <a:ln w="9000" cap="rnd">
              <a:solidFill>
                <a:srgbClr val="E38900">
                  <a:alpha val="40000"/>
                </a:srgbClr>
              </a:solidFill>
              <a:prstDash val="solid"/>
              <a:round/>
            </a:ln>
          </p:spPr>
          <p:txBody>
            <a:bodyPr/>
            <a:lstStyle/>
            <a:p/>
          </p:txBody>
        </p:sp>
        <p:sp>
          <p:nvSpPr>
            <p:cNvPr id="206" name="pt206"/>
            <p:cNvSpPr/>
            <p:nvPr/>
          </p:nvSpPr>
          <p:spPr>
            <a:xfrm>
              <a:off x="5340462" y="1641620"/>
              <a:ext cx="80766" cy="80766"/>
            </a:xfrm>
            <a:prstGeom prst="ellipse">
              <a:avLst/>
            </a:prstGeom>
            <a:solidFill>
              <a:srgbClr val="94A900">
                <a:alpha val="40000"/>
              </a:srgbClr>
            </a:solidFill>
            <a:ln w="9000" cap="rnd">
              <a:solidFill>
                <a:srgbClr val="94A900">
                  <a:alpha val="40000"/>
                </a:srgbClr>
              </a:solidFill>
              <a:prstDash val="solid"/>
              <a:round/>
            </a:ln>
          </p:spPr>
          <p:txBody>
            <a:bodyPr/>
            <a:lstStyle/>
            <a:p/>
          </p:txBody>
        </p:sp>
        <p:sp>
          <p:nvSpPr>
            <p:cNvPr id="207" name="pt207"/>
            <p:cNvSpPr/>
            <p:nvPr/>
          </p:nvSpPr>
          <p:spPr>
            <a:xfrm>
              <a:off x="5201718" y="1788576"/>
              <a:ext cx="97077" cy="97077"/>
            </a:xfrm>
            <a:prstGeom prst="ellipse">
              <a:avLst/>
            </a:prstGeom>
            <a:solidFill>
              <a:srgbClr val="BB9D00">
                <a:alpha val="40000"/>
              </a:srgbClr>
            </a:solidFill>
            <a:ln w="9000" cap="rnd">
              <a:solidFill>
                <a:srgbClr val="BB9D00">
                  <a:alpha val="40000"/>
                </a:srgbClr>
              </a:solidFill>
              <a:prstDash val="solid"/>
              <a:round/>
            </a:ln>
          </p:spPr>
          <p:txBody>
            <a:bodyPr/>
            <a:lstStyle/>
            <a:p/>
          </p:txBody>
        </p:sp>
        <p:sp>
          <p:nvSpPr>
            <p:cNvPr id="208" name="pt208"/>
            <p:cNvSpPr/>
            <p:nvPr/>
          </p:nvSpPr>
          <p:spPr>
            <a:xfrm>
              <a:off x="5244063" y="1707437"/>
              <a:ext cx="87009" cy="87009"/>
            </a:xfrm>
            <a:prstGeom prst="ellipse">
              <a:avLst/>
            </a:prstGeom>
            <a:solidFill>
              <a:srgbClr val="B3A000">
                <a:alpha val="40000"/>
              </a:srgbClr>
            </a:solidFill>
            <a:ln w="9000" cap="rnd">
              <a:solidFill>
                <a:srgbClr val="B3A000">
                  <a:alpha val="40000"/>
                </a:srgbClr>
              </a:solidFill>
              <a:prstDash val="solid"/>
              <a:round/>
            </a:ln>
          </p:spPr>
          <p:txBody>
            <a:bodyPr/>
            <a:lstStyle/>
            <a:p/>
          </p:txBody>
        </p:sp>
        <p:sp>
          <p:nvSpPr>
            <p:cNvPr id="209" name="pt209"/>
            <p:cNvSpPr/>
            <p:nvPr/>
          </p:nvSpPr>
          <p:spPr>
            <a:xfrm>
              <a:off x="5213559" y="1695588"/>
              <a:ext cx="110706" cy="110706"/>
            </a:xfrm>
            <a:prstGeom prst="ellipse">
              <a:avLst/>
            </a:prstGeom>
            <a:solidFill>
              <a:srgbClr val="ADA200">
                <a:alpha val="40000"/>
              </a:srgbClr>
            </a:solidFill>
            <a:ln w="9000" cap="rnd">
              <a:solidFill>
                <a:srgbClr val="ADA200">
                  <a:alpha val="40000"/>
                </a:srgbClr>
              </a:solidFill>
              <a:prstDash val="solid"/>
              <a:round/>
            </a:ln>
          </p:spPr>
          <p:txBody>
            <a:bodyPr/>
            <a:lstStyle/>
            <a:p/>
          </p:txBody>
        </p:sp>
        <p:sp>
          <p:nvSpPr>
            <p:cNvPr id="210" name="pt210"/>
            <p:cNvSpPr/>
            <p:nvPr/>
          </p:nvSpPr>
          <p:spPr>
            <a:xfrm>
              <a:off x="5230854" y="1712883"/>
              <a:ext cx="76116" cy="76116"/>
            </a:xfrm>
            <a:prstGeom prst="ellipse">
              <a:avLst/>
            </a:prstGeom>
            <a:solidFill>
              <a:srgbClr val="9FA600">
                <a:alpha val="40000"/>
              </a:srgbClr>
            </a:solidFill>
            <a:ln w="9000" cap="rnd">
              <a:solidFill>
                <a:srgbClr val="9FA600">
                  <a:alpha val="40000"/>
                </a:srgbClr>
              </a:solidFill>
              <a:prstDash val="solid"/>
              <a:round/>
            </a:ln>
          </p:spPr>
          <p:txBody>
            <a:bodyPr/>
            <a:lstStyle/>
            <a:p/>
          </p:txBody>
        </p:sp>
        <p:sp>
          <p:nvSpPr>
            <p:cNvPr id="211" name="pt211"/>
            <p:cNvSpPr/>
            <p:nvPr/>
          </p:nvSpPr>
          <p:spPr>
            <a:xfrm>
              <a:off x="5124629" y="1770295"/>
              <a:ext cx="64700" cy="64700"/>
            </a:xfrm>
            <a:prstGeom prst="ellipse">
              <a:avLst/>
            </a:prstGeom>
            <a:solidFill>
              <a:srgbClr val="7FAE00">
                <a:alpha val="40000"/>
              </a:srgbClr>
            </a:solidFill>
            <a:ln w="9000" cap="rnd">
              <a:solidFill>
                <a:srgbClr val="7FAE00">
                  <a:alpha val="40000"/>
                </a:srgbClr>
              </a:solidFill>
              <a:prstDash val="solid"/>
              <a:round/>
            </a:ln>
          </p:spPr>
          <p:txBody>
            <a:bodyPr/>
            <a:lstStyle/>
            <a:p/>
          </p:txBody>
        </p:sp>
        <p:sp>
          <p:nvSpPr>
            <p:cNvPr id="212" name="pt212"/>
            <p:cNvSpPr/>
            <p:nvPr/>
          </p:nvSpPr>
          <p:spPr>
            <a:xfrm>
              <a:off x="5243307" y="1689447"/>
              <a:ext cx="88521" cy="88521"/>
            </a:xfrm>
            <a:prstGeom prst="ellipse">
              <a:avLst/>
            </a:prstGeom>
            <a:solidFill>
              <a:srgbClr val="7AAE00">
                <a:alpha val="40000"/>
              </a:srgbClr>
            </a:solidFill>
            <a:ln w="9000" cap="rnd">
              <a:solidFill>
                <a:srgbClr val="7AAE00">
                  <a:alpha val="40000"/>
                </a:srgbClr>
              </a:solidFill>
              <a:prstDash val="solid"/>
              <a:round/>
            </a:ln>
          </p:spPr>
          <p:txBody>
            <a:bodyPr/>
            <a:lstStyle/>
            <a:p/>
          </p:txBody>
        </p:sp>
        <p:sp>
          <p:nvSpPr>
            <p:cNvPr id="213" name="pt213"/>
            <p:cNvSpPr/>
            <p:nvPr/>
          </p:nvSpPr>
          <p:spPr>
            <a:xfrm>
              <a:off x="4868148" y="1911447"/>
              <a:ext cx="92618" cy="92618"/>
            </a:xfrm>
            <a:prstGeom prst="ellipse">
              <a:avLst/>
            </a:prstGeom>
            <a:solidFill>
              <a:srgbClr val="6BB100">
                <a:alpha val="40000"/>
              </a:srgbClr>
            </a:solidFill>
            <a:ln w="9000" cap="rnd">
              <a:solidFill>
                <a:srgbClr val="6BB100">
                  <a:alpha val="40000"/>
                </a:srgbClr>
              </a:solidFill>
              <a:prstDash val="solid"/>
              <a:round/>
            </a:ln>
          </p:spPr>
          <p:txBody>
            <a:bodyPr/>
            <a:lstStyle/>
            <a:p/>
          </p:txBody>
        </p:sp>
        <p:sp>
          <p:nvSpPr>
            <p:cNvPr id="214" name="pt214"/>
            <p:cNvSpPr/>
            <p:nvPr/>
          </p:nvSpPr>
          <p:spPr>
            <a:xfrm>
              <a:off x="5031064" y="1735539"/>
              <a:ext cx="65274" cy="65274"/>
            </a:xfrm>
            <a:prstGeom prst="ellipse">
              <a:avLst/>
            </a:prstGeom>
            <a:solidFill>
              <a:srgbClr val="00BC52">
                <a:alpha val="40000"/>
              </a:srgbClr>
            </a:solidFill>
            <a:ln w="9000" cap="rnd">
              <a:solidFill>
                <a:srgbClr val="00BC52">
                  <a:alpha val="40000"/>
                </a:srgbClr>
              </a:solidFill>
              <a:prstDash val="solid"/>
              <a:round/>
            </a:ln>
          </p:spPr>
          <p:txBody>
            <a:bodyPr/>
            <a:lstStyle/>
            <a:p/>
          </p:txBody>
        </p:sp>
        <p:sp>
          <p:nvSpPr>
            <p:cNvPr id="215" name="pt215"/>
            <p:cNvSpPr/>
            <p:nvPr/>
          </p:nvSpPr>
          <p:spPr>
            <a:xfrm>
              <a:off x="5126723" y="1788203"/>
              <a:ext cx="97823" cy="97823"/>
            </a:xfrm>
            <a:prstGeom prst="ellipse">
              <a:avLst/>
            </a:prstGeom>
            <a:solidFill>
              <a:srgbClr val="00BC58">
                <a:alpha val="40000"/>
              </a:srgbClr>
            </a:solidFill>
            <a:ln w="9000" cap="rnd">
              <a:solidFill>
                <a:srgbClr val="00BC58">
                  <a:alpha val="40000"/>
                </a:srgbClr>
              </a:solidFill>
              <a:prstDash val="solid"/>
              <a:round/>
            </a:ln>
          </p:spPr>
          <p:txBody>
            <a:bodyPr/>
            <a:lstStyle/>
            <a:p/>
          </p:txBody>
        </p:sp>
        <p:sp>
          <p:nvSpPr>
            <p:cNvPr id="216" name="pt216"/>
            <p:cNvSpPr/>
            <p:nvPr/>
          </p:nvSpPr>
          <p:spPr>
            <a:xfrm>
              <a:off x="5270982" y="1663996"/>
              <a:ext cx="70483" cy="70483"/>
            </a:xfrm>
            <a:prstGeom prst="ellipse">
              <a:avLst/>
            </a:prstGeom>
            <a:solidFill>
              <a:srgbClr val="00BE67">
                <a:alpha val="40000"/>
              </a:srgbClr>
            </a:solidFill>
            <a:ln w="9000" cap="rnd">
              <a:solidFill>
                <a:srgbClr val="00BE67">
                  <a:alpha val="40000"/>
                </a:srgbClr>
              </a:solidFill>
              <a:prstDash val="solid"/>
              <a:round/>
            </a:ln>
          </p:spPr>
          <p:txBody>
            <a:bodyPr/>
            <a:lstStyle/>
            <a:p/>
          </p:txBody>
        </p:sp>
        <p:sp>
          <p:nvSpPr>
            <p:cNvPr id="217" name="pt217"/>
            <p:cNvSpPr/>
            <p:nvPr/>
          </p:nvSpPr>
          <p:spPr>
            <a:xfrm>
              <a:off x="4925165" y="1809089"/>
              <a:ext cx="90518" cy="90518"/>
            </a:xfrm>
            <a:prstGeom prst="ellipse">
              <a:avLst/>
            </a:prstGeom>
            <a:solidFill>
              <a:srgbClr val="00BE70">
                <a:alpha val="40000"/>
              </a:srgbClr>
            </a:solidFill>
            <a:ln w="9000" cap="rnd">
              <a:solidFill>
                <a:srgbClr val="00BE70">
                  <a:alpha val="40000"/>
                </a:srgbClr>
              </a:solidFill>
              <a:prstDash val="solid"/>
              <a:round/>
            </a:ln>
          </p:spPr>
          <p:txBody>
            <a:bodyPr/>
            <a:lstStyle/>
            <a:p/>
          </p:txBody>
        </p:sp>
        <p:sp>
          <p:nvSpPr>
            <p:cNvPr id="218" name="pt218"/>
            <p:cNvSpPr/>
            <p:nvPr/>
          </p:nvSpPr>
          <p:spPr>
            <a:xfrm>
              <a:off x="4700780" y="2222200"/>
              <a:ext cx="91555" cy="91555"/>
            </a:xfrm>
            <a:prstGeom prst="ellipse">
              <a:avLst/>
            </a:prstGeom>
            <a:solidFill>
              <a:srgbClr val="00BE6C">
                <a:alpha val="40000"/>
              </a:srgbClr>
            </a:solidFill>
            <a:ln w="9000" cap="rnd">
              <a:solidFill>
                <a:srgbClr val="00BE6C">
                  <a:alpha val="40000"/>
                </a:srgbClr>
              </a:solidFill>
              <a:prstDash val="solid"/>
              <a:round/>
            </a:ln>
          </p:spPr>
          <p:txBody>
            <a:bodyPr/>
            <a:lstStyle/>
            <a:p/>
          </p:txBody>
        </p:sp>
        <p:sp>
          <p:nvSpPr>
            <p:cNvPr id="219" name="pt219"/>
            <p:cNvSpPr/>
            <p:nvPr/>
          </p:nvSpPr>
          <p:spPr>
            <a:xfrm>
              <a:off x="5232188" y="1731452"/>
              <a:ext cx="73449" cy="73449"/>
            </a:xfrm>
            <a:prstGeom prst="ellipse">
              <a:avLst/>
            </a:prstGeom>
            <a:solidFill>
              <a:srgbClr val="00C199">
                <a:alpha val="40000"/>
              </a:srgbClr>
            </a:solidFill>
            <a:ln w="9000" cap="rnd">
              <a:solidFill>
                <a:srgbClr val="00C199">
                  <a:alpha val="40000"/>
                </a:srgbClr>
              </a:solidFill>
              <a:prstDash val="solid"/>
              <a:round/>
            </a:ln>
          </p:spPr>
          <p:txBody>
            <a:bodyPr/>
            <a:lstStyle/>
            <a:p/>
          </p:txBody>
        </p:sp>
        <p:sp>
          <p:nvSpPr>
            <p:cNvPr id="220" name="pt220"/>
            <p:cNvSpPr/>
            <p:nvPr/>
          </p:nvSpPr>
          <p:spPr>
            <a:xfrm>
              <a:off x="5273976" y="1684225"/>
              <a:ext cx="64495" cy="64495"/>
            </a:xfrm>
            <a:prstGeom prst="ellipse">
              <a:avLst/>
            </a:prstGeom>
            <a:solidFill>
              <a:srgbClr val="C27FFF">
                <a:alpha val="40000"/>
              </a:srgbClr>
            </a:solidFill>
            <a:ln w="9000" cap="rnd">
              <a:solidFill>
                <a:srgbClr val="C27FFF">
                  <a:alpha val="40000"/>
                </a:srgbClr>
              </a:solidFill>
              <a:prstDash val="solid"/>
              <a:round/>
            </a:ln>
          </p:spPr>
          <p:txBody>
            <a:bodyPr/>
            <a:lstStyle/>
            <a:p/>
          </p:txBody>
        </p:sp>
        <p:sp>
          <p:nvSpPr>
            <p:cNvPr id="221" name="pt221"/>
            <p:cNvSpPr/>
            <p:nvPr/>
          </p:nvSpPr>
          <p:spPr>
            <a:xfrm>
              <a:off x="5086807" y="1700845"/>
              <a:ext cx="65723" cy="65723"/>
            </a:xfrm>
            <a:prstGeom prst="ellipse">
              <a:avLst/>
            </a:prstGeom>
            <a:solidFill>
              <a:srgbClr val="C67DFF">
                <a:alpha val="40000"/>
              </a:srgbClr>
            </a:solidFill>
            <a:ln w="9000" cap="rnd">
              <a:solidFill>
                <a:srgbClr val="C67DFF">
                  <a:alpha val="40000"/>
                </a:srgbClr>
              </a:solidFill>
              <a:prstDash val="solid"/>
              <a:round/>
            </a:ln>
          </p:spPr>
          <p:txBody>
            <a:bodyPr/>
            <a:lstStyle/>
            <a:p/>
          </p:txBody>
        </p:sp>
        <p:sp>
          <p:nvSpPr>
            <p:cNvPr id="222" name="pt222"/>
            <p:cNvSpPr/>
            <p:nvPr/>
          </p:nvSpPr>
          <p:spPr>
            <a:xfrm>
              <a:off x="4879795" y="2058128"/>
              <a:ext cx="143946" cy="143946"/>
            </a:xfrm>
            <a:prstGeom prst="ellipse">
              <a:avLst/>
            </a:prstGeom>
            <a:solidFill>
              <a:srgbClr val="00B7E7">
                <a:alpha val="40000"/>
              </a:srgbClr>
            </a:solidFill>
            <a:ln w="9000" cap="rnd">
              <a:solidFill>
                <a:srgbClr val="00B7E7">
                  <a:alpha val="40000"/>
                </a:srgbClr>
              </a:solidFill>
              <a:prstDash val="solid"/>
              <a:round/>
            </a:ln>
          </p:spPr>
          <p:txBody>
            <a:bodyPr/>
            <a:lstStyle/>
            <a:p/>
          </p:txBody>
        </p:sp>
        <p:sp>
          <p:nvSpPr>
            <p:cNvPr id="223" name="pt223"/>
            <p:cNvSpPr/>
            <p:nvPr/>
          </p:nvSpPr>
          <p:spPr>
            <a:xfrm>
              <a:off x="5077793" y="1640128"/>
              <a:ext cx="83750" cy="83750"/>
            </a:xfrm>
            <a:prstGeom prst="ellipse">
              <a:avLst/>
            </a:prstGeom>
            <a:solidFill>
              <a:srgbClr val="00A8FF">
                <a:alpha val="40000"/>
              </a:srgbClr>
            </a:solidFill>
            <a:ln w="9000" cap="rnd">
              <a:solidFill>
                <a:srgbClr val="00A8FF">
                  <a:alpha val="40000"/>
                </a:srgbClr>
              </a:solidFill>
              <a:prstDash val="solid"/>
              <a:round/>
            </a:ln>
          </p:spPr>
          <p:txBody>
            <a:bodyPr/>
            <a:lstStyle/>
            <a:p/>
          </p:txBody>
        </p:sp>
        <p:sp>
          <p:nvSpPr>
            <p:cNvPr id="224" name="pt224"/>
            <p:cNvSpPr/>
            <p:nvPr/>
          </p:nvSpPr>
          <p:spPr>
            <a:xfrm>
              <a:off x="4949926" y="1677319"/>
              <a:ext cx="78306" cy="78306"/>
            </a:xfrm>
            <a:prstGeom prst="ellipse">
              <a:avLst/>
            </a:prstGeom>
            <a:solidFill>
              <a:srgbClr val="7498FF">
                <a:alpha val="40000"/>
              </a:srgbClr>
            </a:solidFill>
            <a:ln w="9000" cap="rnd">
              <a:solidFill>
                <a:srgbClr val="7498FF">
                  <a:alpha val="40000"/>
                </a:srgbClr>
              </a:solidFill>
              <a:prstDash val="solid"/>
              <a:round/>
            </a:ln>
          </p:spPr>
          <p:txBody>
            <a:bodyPr/>
            <a:lstStyle/>
            <a:p/>
          </p:txBody>
        </p:sp>
        <p:sp>
          <p:nvSpPr>
            <p:cNvPr id="225" name="pt225"/>
            <p:cNvSpPr/>
            <p:nvPr/>
          </p:nvSpPr>
          <p:spPr>
            <a:xfrm>
              <a:off x="5048649" y="1870923"/>
              <a:ext cx="104728" cy="104728"/>
            </a:xfrm>
            <a:prstGeom prst="ellipse">
              <a:avLst/>
            </a:prstGeom>
            <a:solidFill>
              <a:srgbClr val="8494FF">
                <a:alpha val="40000"/>
              </a:srgbClr>
            </a:solidFill>
            <a:ln w="9000" cap="rnd">
              <a:solidFill>
                <a:srgbClr val="8494FF">
                  <a:alpha val="40000"/>
                </a:srgbClr>
              </a:solidFill>
              <a:prstDash val="solid"/>
              <a:round/>
            </a:ln>
          </p:spPr>
          <p:txBody>
            <a:bodyPr/>
            <a:lstStyle/>
            <a:p/>
          </p:txBody>
        </p:sp>
        <p:sp>
          <p:nvSpPr>
            <p:cNvPr id="226" name="pt226"/>
            <p:cNvSpPr/>
            <p:nvPr/>
          </p:nvSpPr>
          <p:spPr>
            <a:xfrm>
              <a:off x="5040314" y="1846775"/>
              <a:ext cx="84085" cy="84085"/>
            </a:xfrm>
            <a:prstGeom prst="ellipse">
              <a:avLst/>
            </a:prstGeom>
            <a:solidFill>
              <a:srgbClr val="7C96FF">
                <a:alpha val="40000"/>
              </a:srgbClr>
            </a:solidFill>
            <a:ln w="9000" cap="rnd">
              <a:solidFill>
                <a:srgbClr val="7C96FF">
                  <a:alpha val="40000"/>
                </a:srgbClr>
              </a:solidFill>
              <a:prstDash val="solid"/>
              <a:round/>
            </a:ln>
          </p:spPr>
          <p:txBody>
            <a:bodyPr/>
            <a:lstStyle/>
            <a:p/>
          </p:txBody>
        </p:sp>
        <p:sp>
          <p:nvSpPr>
            <p:cNvPr id="227" name="pt227"/>
            <p:cNvSpPr/>
            <p:nvPr/>
          </p:nvSpPr>
          <p:spPr>
            <a:xfrm>
              <a:off x="5340324" y="1693186"/>
              <a:ext cx="81043" cy="81043"/>
            </a:xfrm>
            <a:prstGeom prst="ellipse">
              <a:avLst/>
            </a:prstGeom>
            <a:solidFill>
              <a:srgbClr val="5FB200">
                <a:alpha val="40000"/>
              </a:srgbClr>
            </a:solidFill>
            <a:ln w="9000" cap="rnd">
              <a:solidFill>
                <a:srgbClr val="5FB200">
                  <a:alpha val="40000"/>
                </a:srgbClr>
              </a:solidFill>
              <a:prstDash val="solid"/>
              <a:round/>
            </a:ln>
          </p:spPr>
          <p:txBody>
            <a:bodyPr/>
            <a:lstStyle/>
            <a:p/>
          </p:txBody>
        </p:sp>
        <p:sp>
          <p:nvSpPr>
            <p:cNvPr id="228" name="pt228"/>
            <p:cNvSpPr/>
            <p:nvPr/>
          </p:nvSpPr>
          <p:spPr>
            <a:xfrm>
              <a:off x="4823948" y="2250670"/>
              <a:ext cx="69085" cy="69085"/>
            </a:xfrm>
            <a:prstGeom prst="ellipse">
              <a:avLst/>
            </a:prstGeom>
            <a:solidFill>
              <a:srgbClr val="FB61D7">
                <a:alpha val="40000"/>
              </a:srgbClr>
            </a:solidFill>
            <a:ln w="9000" cap="rnd">
              <a:solidFill>
                <a:srgbClr val="FB61D7">
                  <a:alpha val="40000"/>
                </a:srgbClr>
              </a:solidFill>
              <a:prstDash val="solid"/>
              <a:round/>
            </a:ln>
          </p:spPr>
          <p:txBody>
            <a:bodyPr/>
            <a:lstStyle/>
            <a:p/>
          </p:txBody>
        </p:sp>
        <p:sp>
          <p:nvSpPr>
            <p:cNvPr id="229" name="pt229"/>
            <p:cNvSpPr/>
            <p:nvPr/>
          </p:nvSpPr>
          <p:spPr>
            <a:xfrm>
              <a:off x="5177765" y="1646822"/>
              <a:ext cx="70362" cy="70362"/>
            </a:xfrm>
            <a:prstGeom prst="ellipse">
              <a:avLst/>
            </a:prstGeom>
            <a:solidFill>
              <a:srgbClr val="FF63B7">
                <a:alpha val="40000"/>
              </a:srgbClr>
            </a:solidFill>
            <a:ln w="9000" cap="rnd">
              <a:solidFill>
                <a:srgbClr val="FF63B7">
                  <a:alpha val="40000"/>
                </a:srgbClr>
              </a:solidFill>
              <a:prstDash val="solid"/>
              <a:round/>
            </a:ln>
          </p:spPr>
          <p:txBody>
            <a:bodyPr/>
            <a:lstStyle/>
            <a:p/>
          </p:txBody>
        </p:sp>
        <p:sp>
          <p:nvSpPr>
            <p:cNvPr id="230" name="pt230"/>
            <p:cNvSpPr/>
            <p:nvPr/>
          </p:nvSpPr>
          <p:spPr>
            <a:xfrm>
              <a:off x="5288097" y="1696925"/>
              <a:ext cx="73564" cy="73564"/>
            </a:xfrm>
            <a:prstGeom prst="ellipse">
              <a:avLst/>
            </a:prstGeom>
            <a:solidFill>
              <a:srgbClr val="FF6C90">
                <a:alpha val="40000"/>
              </a:srgbClr>
            </a:solidFill>
            <a:ln w="9000" cap="rnd">
              <a:solidFill>
                <a:srgbClr val="FF6C90">
                  <a:alpha val="40000"/>
                </a:srgbClr>
              </a:solidFill>
              <a:prstDash val="solid"/>
              <a:round/>
            </a:ln>
          </p:spPr>
          <p:txBody>
            <a:bodyPr/>
            <a:lstStyle/>
            <a:p/>
          </p:txBody>
        </p:sp>
        <p:sp>
          <p:nvSpPr>
            <p:cNvPr id="231" name="pt231"/>
            <p:cNvSpPr/>
            <p:nvPr/>
          </p:nvSpPr>
          <p:spPr>
            <a:xfrm>
              <a:off x="5164445" y="1751303"/>
              <a:ext cx="171622" cy="171622"/>
            </a:xfrm>
            <a:prstGeom prst="ellipse">
              <a:avLst/>
            </a:prstGeom>
            <a:solidFill>
              <a:srgbClr val="FF6B95">
                <a:alpha val="40000"/>
              </a:srgbClr>
            </a:solidFill>
            <a:ln w="9000" cap="rnd">
              <a:solidFill>
                <a:srgbClr val="FF6B95">
                  <a:alpha val="40000"/>
                </a:srgbClr>
              </a:solidFill>
              <a:prstDash val="solid"/>
              <a:round/>
            </a:ln>
          </p:spPr>
          <p:txBody>
            <a:bodyPr/>
            <a:lstStyle/>
            <a:p/>
          </p:txBody>
        </p:sp>
        <p:sp>
          <p:nvSpPr>
            <p:cNvPr id="232" name="pt232"/>
            <p:cNvSpPr/>
            <p:nvPr/>
          </p:nvSpPr>
          <p:spPr>
            <a:xfrm>
              <a:off x="5180363" y="1649421"/>
              <a:ext cx="65165" cy="65165"/>
            </a:xfrm>
            <a:prstGeom prst="ellipse">
              <a:avLst/>
            </a:prstGeom>
            <a:solidFill>
              <a:srgbClr val="CA7BFF">
                <a:alpha val="40000"/>
              </a:srgbClr>
            </a:solidFill>
            <a:ln w="9000" cap="rnd">
              <a:solidFill>
                <a:srgbClr val="CA7BFF">
                  <a:alpha val="40000"/>
                </a:srgbClr>
              </a:solidFill>
              <a:prstDash val="solid"/>
              <a:round/>
            </a:ln>
          </p:spPr>
          <p:txBody>
            <a:bodyPr/>
            <a:lstStyle/>
            <a:p/>
          </p:txBody>
        </p:sp>
        <p:sp>
          <p:nvSpPr>
            <p:cNvPr id="233" name="pt233"/>
            <p:cNvSpPr/>
            <p:nvPr/>
          </p:nvSpPr>
          <p:spPr>
            <a:xfrm>
              <a:off x="4752488" y="1735374"/>
              <a:ext cx="100072" cy="100072"/>
            </a:xfrm>
            <a:prstGeom prst="ellipse">
              <a:avLst/>
            </a:prstGeom>
            <a:solidFill>
              <a:srgbClr val="FD7084">
                <a:alpha val="40000"/>
              </a:srgbClr>
            </a:solidFill>
            <a:ln w="9000" cap="rnd">
              <a:solidFill>
                <a:srgbClr val="FD7084">
                  <a:alpha val="40000"/>
                </a:srgbClr>
              </a:solidFill>
              <a:prstDash val="solid"/>
              <a:round/>
            </a:ln>
          </p:spPr>
          <p:txBody>
            <a:bodyPr/>
            <a:lstStyle/>
            <a:p/>
          </p:txBody>
        </p:sp>
        <p:sp>
          <p:nvSpPr>
            <p:cNvPr id="234" name="pl234"/>
            <p:cNvSpPr/>
            <p:nvPr/>
          </p:nvSpPr>
          <p:spPr>
            <a:xfrm>
              <a:off x="3417351" y="1126189"/>
              <a:ext cx="2565135" cy="2369749"/>
            </a:xfrm>
            <a:custGeom>
              <a:avLst/>
              <a:pathLst>
                <a:path w="2565135" h="2369749">
                  <a:moveTo>
                    <a:pt x="0" y="2369749"/>
                  </a:moveTo>
                  <a:lnTo>
                    <a:pt x="0" y="2369749"/>
                  </a:lnTo>
                  <a:lnTo>
                    <a:pt x="2565135" y="0"/>
                  </a:lnTo>
                  <a:lnTo>
                    <a:pt x="2565135" y="0"/>
                  </a:lnTo>
                </a:path>
              </a:pathLst>
            </a:custGeom>
            <a:ln w="13550" cap="flat">
              <a:solidFill>
                <a:srgbClr val="000000">
                  <a:alpha val="25098"/>
                </a:srgbClr>
              </a:solidFill>
              <a:prstDash val="solid"/>
              <a:round/>
            </a:ln>
          </p:spPr>
          <p:txBody>
            <a:bodyPr/>
            <a:lstStyle/>
            <a:p/>
          </p:txBody>
        </p:sp>
        <p:sp>
          <p:nvSpPr>
            <p:cNvPr id="235" name="tx235"/>
            <p:cNvSpPr/>
            <p:nvPr/>
          </p:nvSpPr>
          <p:spPr>
            <a:xfrm>
              <a:off x="4605666" y="2083983"/>
              <a:ext cx="168774"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D79000">
                      <a:alpha val="100000"/>
                    </a:srgbClr>
                  </a:solidFill>
                  <a:latin typeface="Arial"/>
                  <a:cs typeface="Arial"/>
                </a:rPr>
                <a:t>bol</a:t>
              </a:r>
            </a:p>
          </p:txBody>
        </p:sp>
        <p:sp>
          <p:nvSpPr>
            <p:cNvPr id="236" name="tx236"/>
            <p:cNvSpPr/>
            <p:nvPr/>
          </p:nvSpPr>
          <p:spPr>
            <a:xfrm>
              <a:off x="4553122" y="2284303"/>
              <a:ext cx="133574" cy="913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E6C">
                      <a:alpha val="100000"/>
                    </a:srgbClr>
                  </a:solidFill>
                  <a:latin typeface="Arial"/>
                  <a:cs typeface="Arial"/>
                </a:rPr>
                <a:t>hti</a:t>
              </a:r>
            </a:p>
          </p:txBody>
        </p:sp>
        <p:sp>
          <p:nvSpPr>
            <p:cNvPr id="237" name="tx237"/>
            <p:cNvSpPr/>
            <p:nvPr/>
          </p:nvSpPr>
          <p:spPr>
            <a:xfrm>
              <a:off x="5011339" y="2183888"/>
              <a:ext cx="238926" cy="685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7E7">
                      <a:alpha val="100000"/>
                    </a:srgbClr>
                  </a:solidFill>
                  <a:latin typeface="Arial"/>
                  <a:cs typeface="Arial"/>
                </a:rPr>
                <a:t>mex</a:t>
              </a:r>
            </a:p>
          </p:txBody>
        </p:sp>
        <p:sp>
          <p:nvSpPr>
            <p:cNvPr id="238" name="tx238"/>
            <p:cNvSpPr/>
            <p:nvPr/>
          </p:nvSpPr>
          <p:spPr>
            <a:xfrm>
              <a:off x="4882350" y="2366040"/>
              <a:ext cx="175690" cy="685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B61D7">
                      <a:alpha val="100000"/>
                    </a:srgbClr>
                  </a:solidFill>
                  <a:latin typeface="Arial"/>
                  <a:cs typeface="Arial"/>
                </a:rPr>
                <a:t>sur</a:t>
              </a:r>
            </a:p>
          </p:txBody>
        </p:sp>
        <p:sp>
          <p:nvSpPr>
            <p:cNvPr id="239" name="tx239"/>
            <p:cNvSpPr/>
            <p:nvPr/>
          </p:nvSpPr>
          <p:spPr>
            <a:xfrm>
              <a:off x="4587639" y="1657989"/>
              <a:ext cx="203912" cy="685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D7084">
                      <a:alpha val="100000"/>
                    </a:srgbClr>
                  </a:solidFill>
                  <a:latin typeface="Arial"/>
                  <a:cs typeface="Arial"/>
                </a:rPr>
                <a:t>ven</a:t>
              </a:r>
            </a:p>
          </p:txBody>
        </p:sp>
        <p:sp>
          <p:nvSpPr>
            <p:cNvPr id="240" name="tx240"/>
            <p:cNvSpPr/>
            <p:nvPr/>
          </p:nvSpPr>
          <p:spPr>
            <a:xfrm>
              <a:off x="5030458" y="3204645"/>
              <a:ext cx="738085"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7CCD7C">
                      <a:alpha val="100000"/>
                    </a:srgbClr>
                  </a:solidFill>
                  <a:latin typeface="Arial"/>
                  <a:cs typeface="Arial"/>
                </a:rPr>
                <a:t>Improved (n=7)</a:t>
              </a:r>
            </a:p>
          </p:txBody>
        </p:sp>
        <p:sp>
          <p:nvSpPr>
            <p:cNvPr id="241" name="tx241"/>
            <p:cNvSpPr/>
            <p:nvPr/>
          </p:nvSpPr>
          <p:spPr>
            <a:xfrm>
              <a:off x="3486778" y="1343314"/>
              <a:ext cx="840562"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2231A">
                      <a:alpha val="100000"/>
                    </a:srgbClr>
                  </a:solidFill>
                  <a:latin typeface="Arial"/>
                  <a:cs typeface="Arial"/>
                </a:rPr>
                <a:t>Worsened (n=25)</a:t>
              </a:r>
            </a:p>
          </p:txBody>
        </p:sp>
        <p:sp>
          <p:nvSpPr>
            <p:cNvPr id="242" name="tx242"/>
            <p:cNvSpPr/>
            <p:nvPr/>
          </p:nvSpPr>
          <p:spPr>
            <a:xfrm>
              <a:off x="5394639" y="1343314"/>
              <a:ext cx="569390"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9A9A9">
                      <a:alpha val="100000"/>
                    </a:srgbClr>
                  </a:solidFill>
                  <a:latin typeface="Arial"/>
                  <a:cs typeface="Arial"/>
                </a:rPr>
                <a:t>Same (n=3)</a:t>
              </a:r>
            </a:p>
          </p:txBody>
        </p:sp>
        <p:sp>
          <p:nvSpPr>
            <p:cNvPr id="243" name="rc243"/>
            <p:cNvSpPr/>
            <p:nvPr/>
          </p:nvSpPr>
          <p:spPr>
            <a:xfrm>
              <a:off x="3417351" y="1126189"/>
              <a:ext cx="2565135" cy="2369749"/>
            </a:xfrm>
            <a:prstGeom prst="rect">
              <a:avLst/>
            </a:prstGeom>
            <a:ln w="13550" cap="rnd">
              <a:solidFill>
                <a:srgbClr val="B3B3B3">
                  <a:alpha val="100000"/>
                </a:srgbClr>
              </a:solidFill>
              <a:prstDash val="solid"/>
              <a:round/>
            </a:ln>
          </p:spPr>
          <p:txBody>
            <a:bodyPr/>
            <a:lstStyle/>
            <a:p/>
          </p:txBody>
        </p:sp>
        <p:sp>
          <p:nvSpPr>
            <p:cNvPr id="244" name="rc244"/>
            <p:cNvSpPr/>
            <p:nvPr/>
          </p:nvSpPr>
          <p:spPr>
            <a:xfrm>
              <a:off x="3417351" y="3780390"/>
              <a:ext cx="2565135" cy="2369749"/>
            </a:xfrm>
            <a:prstGeom prst="rect">
              <a:avLst/>
            </a:prstGeom>
            <a:solidFill>
              <a:srgbClr val="FFFFFF">
                <a:alpha val="100000"/>
              </a:srgbClr>
            </a:solidFill>
          </p:spPr>
          <p:txBody>
            <a:bodyPr/>
            <a:lstStyle/>
            <a:p/>
          </p:txBody>
        </p:sp>
        <p:sp>
          <p:nvSpPr>
            <p:cNvPr id="245" name="pl245"/>
            <p:cNvSpPr/>
            <p:nvPr/>
          </p:nvSpPr>
          <p:spPr>
            <a:xfrm>
              <a:off x="3417351" y="5826992"/>
              <a:ext cx="2565135" cy="0"/>
            </a:xfrm>
            <a:custGeom>
              <a:avLst/>
              <a:pathLst>
                <a:path w="2565135" h="0">
                  <a:moveTo>
                    <a:pt x="0" y="0"/>
                  </a:moveTo>
                  <a:lnTo>
                    <a:pt x="2565135" y="0"/>
                  </a:lnTo>
                  <a:lnTo>
                    <a:pt x="2565135" y="0"/>
                  </a:lnTo>
                </a:path>
              </a:pathLst>
            </a:custGeom>
            <a:ln w="3387" cap="flat">
              <a:solidFill>
                <a:srgbClr val="DEDEDE">
                  <a:alpha val="100000"/>
                </a:srgbClr>
              </a:solidFill>
              <a:prstDash val="solid"/>
              <a:round/>
            </a:ln>
          </p:spPr>
          <p:txBody>
            <a:bodyPr/>
            <a:lstStyle/>
            <a:p/>
          </p:txBody>
        </p:sp>
        <p:sp>
          <p:nvSpPr>
            <p:cNvPr id="246" name="pl246"/>
            <p:cNvSpPr/>
            <p:nvPr/>
          </p:nvSpPr>
          <p:spPr>
            <a:xfrm>
              <a:off x="3417351" y="5396129"/>
              <a:ext cx="2565135" cy="0"/>
            </a:xfrm>
            <a:custGeom>
              <a:avLst/>
              <a:pathLst>
                <a:path w="2565135" h="0">
                  <a:moveTo>
                    <a:pt x="0" y="0"/>
                  </a:moveTo>
                  <a:lnTo>
                    <a:pt x="2565135" y="0"/>
                  </a:lnTo>
                  <a:lnTo>
                    <a:pt x="2565135" y="0"/>
                  </a:lnTo>
                </a:path>
              </a:pathLst>
            </a:custGeom>
            <a:ln w="3387" cap="flat">
              <a:solidFill>
                <a:srgbClr val="DEDEDE">
                  <a:alpha val="100000"/>
                </a:srgbClr>
              </a:solidFill>
              <a:prstDash val="solid"/>
              <a:round/>
            </a:ln>
          </p:spPr>
          <p:txBody>
            <a:bodyPr/>
            <a:lstStyle/>
            <a:p/>
          </p:txBody>
        </p:sp>
        <p:sp>
          <p:nvSpPr>
            <p:cNvPr id="247" name="pl247"/>
            <p:cNvSpPr/>
            <p:nvPr/>
          </p:nvSpPr>
          <p:spPr>
            <a:xfrm>
              <a:off x="3417351" y="4965265"/>
              <a:ext cx="2565135" cy="0"/>
            </a:xfrm>
            <a:custGeom>
              <a:avLst/>
              <a:pathLst>
                <a:path w="2565135" h="0">
                  <a:moveTo>
                    <a:pt x="0" y="0"/>
                  </a:moveTo>
                  <a:lnTo>
                    <a:pt x="2565135" y="0"/>
                  </a:lnTo>
                  <a:lnTo>
                    <a:pt x="2565135" y="0"/>
                  </a:lnTo>
                </a:path>
              </a:pathLst>
            </a:custGeom>
            <a:ln w="3387" cap="flat">
              <a:solidFill>
                <a:srgbClr val="DEDEDE">
                  <a:alpha val="100000"/>
                </a:srgbClr>
              </a:solidFill>
              <a:prstDash val="solid"/>
              <a:round/>
            </a:ln>
          </p:spPr>
          <p:txBody>
            <a:bodyPr/>
            <a:lstStyle/>
            <a:p/>
          </p:txBody>
        </p:sp>
        <p:sp>
          <p:nvSpPr>
            <p:cNvPr id="248" name="pl248"/>
            <p:cNvSpPr/>
            <p:nvPr/>
          </p:nvSpPr>
          <p:spPr>
            <a:xfrm>
              <a:off x="3417351" y="4534402"/>
              <a:ext cx="2565135" cy="0"/>
            </a:xfrm>
            <a:custGeom>
              <a:avLst/>
              <a:pathLst>
                <a:path w="2565135" h="0">
                  <a:moveTo>
                    <a:pt x="0" y="0"/>
                  </a:moveTo>
                  <a:lnTo>
                    <a:pt x="2565135" y="0"/>
                  </a:lnTo>
                  <a:lnTo>
                    <a:pt x="2565135" y="0"/>
                  </a:lnTo>
                </a:path>
              </a:pathLst>
            </a:custGeom>
            <a:ln w="3387" cap="flat">
              <a:solidFill>
                <a:srgbClr val="DEDEDE">
                  <a:alpha val="100000"/>
                </a:srgbClr>
              </a:solidFill>
              <a:prstDash val="solid"/>
              <a:round/>
            </a:ln>
          </p:spPr>
          <p:txBody>
            <a:bodyPr/>
            <a:lstStyle/>
            <a:p/>
          </p:txBody>
        </p:sp>
        <p:sp>
          <p:nvSpPr>
            <p:cNvPr id="249" name="pl249"/>
            <p:cNvSpPr/>
            <p:nvPr/>
          </p:nvSpPr>
          <p:spPr>
            <a:xfrm>
              <a:off x="3417351" y="4103538"/>
              <a:ext cx="2565135" cy="0"/>
            </a:xfrm>
            <a:custGeom>
              <a:avLst/>
              <a:pathLst>
                <a:path w="2565135" h="0">
                  <a:moveTo>
                    <a:pt x="0" y="0"/>
                  </a:moveTo>
                  <a:lnTo>
                    <a:pt x="2565135" y="0"/>
                  </a:lnTo>
                  <a:lnTo>
                    <a:pt x="2565135" y="0"/>
                  </a:lnTo>
                </a:path>
              </a:pathLst>
            </a:custGeom>
            <a:ln w="3387" cap="flat">
              <a:solidFill>
                <a:srgbClr val="DEDEDE">
                  <a:alpha val="100000"/>
                </a:srgbClr>
              </a:solidFill>
              <a:prstDash val="solid"/>
              <a:round/>
            </a:ln>
          </p:spPr>
          <p:txBody>
            <a:bodyPr/>
            <a:lstStyle/>
            <a:p/>
          </p:txBody>
        </p:sp>
        <p:sp>
          <p:nvSpPr>
            <p:cNvPr id="250" name="pl250"/>
            <p:cNvSpPr/>
            <p:nvPr/>
          </p:nvSpPr>
          <p:spPr>
            <a:xfrm>
              <a:off x="3417351" y="3888106"/>
              <a:ext cx="2565135" cy="0"/>
            </a:xfrm>
            <a:custGeom>
              <a:avLst/>
              <a:pathLst>
                <a:path w="2565135" h="0">
                  <a:moveTo>
                    <a:pt x="0" y="0"/>
                  </a:moveTo>
                  <a:lnTo>
                    <a:pt x="2565135" y="0"/>
                  </a:lnTo>
                  <a:lnTo>
                    <a:pt x="2565135" y="0"/>
                  </a:lnTo>
                </a:path>
              </a:pathLst>
            </a:custGeom>
            <a:ln w="3387" cap="flat">
              <a:solidFill>
                <a:srgbClr val="DEDEDE">
                  <a:alpha val="100000"/>
                </a:srgbClr>
              </a:solidFill>
              <a:prstDash val="solid"/>
              <a:round/>
            </a:ln>
          </p:spPr>
          <p:txBody>
            <a:bodyPr/>
            <a:lstStyle/>
            <a:p/>
          </p:txBody>
        </p:sp>
        <p:sp>
          <p:nvSpPr>
            <p:cNvPr id="251" name="pl251"/>
            <p:cNvSpPr/>
            <p:nvPr/>
          </p:nvSpPr>
          <p:spPr>
            <a:xfrm>
              <a:off x="3767142" y="3780390"/>
              <a:ext cx="0" cy="2369749"/>
            </a:xfrm>
            <a:custGeom>
              <a:avLst/>
              <a:pathLst>
                <a:path w="0" h="2369749">
                  <a:moveTo>
                    <a:pt x="0" y="2369749"/>
                  </a:moveTo>
                  <a:lnTo>
                    <a:pt x="0" y="0"/>
                  </a:lnTo>
                  <a:lnTo>
                    <a:pt x="0" y="0"/>
                  </a:lnTo>
                </a:path>
              </a:pathLst>
            </a:custGeom>
            <a:ln w="3387" cap="flat">
              <a:solidFill>
                <a:srgbClr val="DEDEDE">
                  <a:alpha val="100000"/>
                </a:srgbClr>
              </a:solidFill>
              <a:prstDash val="solid"/>
              <a:round/>
            </a:ln>
          </p:spPr>
          <p:txBody>
            <a:bodyPr/>
            <a:lstStyle/>
            <a:p/>
          </p:txBody>
        </p:sp>
        <p:sp>
          <p:nvSpPr>
            <p:cNvPr id="252" name="pl252"/>
            <p:cNvSpPr/>
            <p:nvPr/>
          </p:nvSpPr>
          <p:spPr>
            <a:xfrm>
              <a:off x="4233531" y="3780390"/>
              <a:ext cx="0" cy="2369749"/>
            </a:xfrm>
            <a:custGeom>
              <a:avLst/>
              <a:pathLst>
                <a:path w="0" h="2369749">
                  <a:moveTo>
                    <a:pt x="0" y="2369749"/>
                  </a:moveTo>
                  <a:lnTo>
                    <a:pt x="0" y="0"/>
                  </a:lnTo>
                  <a:lnTo>
                    <a:pt x="0" y="0"/>
                  </a:lnTo>
                </a:path>
              </a:pathLst>
            </a:custGeom>
            <a:ln w="3387" cap="flat">
              <a:solidFill>
                <a:srgbClr val="DEDEDE">
                  <a:alpha val="100000"/>
                </a:srgbClr>
              </a:solidFill>
              <a:prstDash val="solid"/>
              <a:round/>
            </a:ln>
          </p:spPr>
          <p:txBody>
            <a:bodyPr/>
            <a:lstStyle/>
            <a:p/>
          </p:txBody>
        </p:sp>
        <p:sp>
          <p:nvSpPr>
            <p:cNvPr id="253" name="pl253"/>
            <p:cNvSpPr/>
            <p:nvPr/>
          </p:nvSpPr>
          <p:spPr>
            <a:xfrm>
              <a:off x="4699919" y="3780390"/>
              <a:ext cx="0" cy="2369749"/>
            </a:xfrm>
            <a:custGeom>
              <a:avLst/>
              <a:pathLst>
                <a:path w="0" h="2369749">
                  <a:moveTo>
                    <a:pt x="0" y="2369749"/>
                  </a:moveTo>
                  <a:lnTo>
                    <a:pt x="0" y="0"/>
                  </a:lnTo>
                  <a:lnTo>
                    <a:pt x="0" y="0"/>
                  </a:lnTo>
                </a:path>
              </a:pathLst>
            </a:custGeom>
            <a:ln w="3387" cap="flat">
              <a:solidFill>
                <a:srgbClr val="DEDEDE">
                  <a:alpha val="100000"/>
                </a:srgbClr>
              </a:solidFill>
              <a:prstDash val="solid"/>
              <a:round/>
            </a:ln>
          </p:spPr>
          <p:txBody>
            <a:bodyPr/>
            <a:lstStyle/>
            <a:p/>
          </p:txBody>
        </p:sp>
        <p:sp>
          <p:nvSpPr>
            <p:cNvPr id="254" name="pl254"/>
            <p:cNvSpPr/>
            <p:nvPr/>
          </p:nvSpPr>
          <p:spPr>
            <a:xfrm>
              <a:off x="5166307" y="3780390"/>
              <a:ext cx="0" cy="2369749"/>
            </a:xfrm>
            <a:custGeom>
              <a:avLst/>
              <a:pathLst>
                <a:path w="0" h="2369749">
                  <a:moveTo>
                    <a:pt x="0" y="2369749"/>
                  </a:moveTo>
                  <a:lnTo>
                    <a:pt x="0" y="0"/>
                  </a:lnTo>
                  <a:lnTo>
                    <a:pt x="0" y="0"/>
                  </a:lnTo>
                </a:path>
              </a:pathLst>
            </a:custGeom>
            <a:ln w="3387" cap="flat">
              <a:solidFill>
                <a:srgbClr val="DEDEDE">
                  <a:alpha val="100000"/>
                </a:srgbClr>
              </a:solidFill>
              <a:prstDash val="solid"/>
              <a:round/>
            </a:ln>
          </p:spPr>
          <p:txBody>
            <a:bodyPr/>
            <a:lstStyle/>
            <a:p/>
          </p:txBody>
        </p:sp>
        <p:sp>
          <p:nvSpPr>
            <p:cNvPr id="255" name="pl255"/>
            <p:cNvSpPr/>
            <p:nvPr/>
          </p:nvSpPr>
          <p:spPr>
            <a:xfrm>
              <a:off x="5632695" y="3780390"/>
              <a:ext cx="0" cy="2369749"/>
            </a:xfrm>
            <a:custGeom>
              <a:avLst/>
              <a:pathLst>
                <a:path w="0" h="2369749">
                  <a:moveTo>
                    <a:pt x="0" y="2369749"/>
                  </a:moveTo>
                  <a:lnTo>
                    <a:pt x="0" y="0"/>
                  </a:lnTo>
                  <a:lnTo>
                    <a:pt x="0" y="0"/>
                  </a:lnTo>
                </a:path>
              </a:pathLst>
            </a:custGeom>
            <a:ln w="3387" cap="flat">
              <a:solidFill>
                <a:srgbClr val="DEDEDE">
                  <a:alpha val="100000"/>
                </a:srgbClr>
              </a:solidFill>
              <a:prstDash val="solid"/>
              <a:round/>
            </a:ln>
          </p:spPr>
          <p:txBody>
            <a:bodyPr/>
            <a:lstStyle/>
            <a:p/>
          </p:txBody>
        </p:sp>
        <p:sp>
          <p:nvSpPr>
            <p:cNvPr id="256" name="pl256"/>
            <p:cNvSpPr/>
            <p:nvPr/>
          </p:nvSpPr>
          <p:spPr>
            <a:xfrm>
              <a:off x="5865889" y="3780390"/>
              <a:ext cx="0" cy="2369749"/>
            </a:xfrm>
            <a:custGeom>
              <a:avLst/>
              <a:pathLst>
                <a:path w="0" h="2369749">
                  <a:moveTo>
                    <a:pt x="0" y="2369749"/>
                  </a:moveTo>
                  <a:lnTo>
                    <a:pt x="0" y="0"/>
                  </a:lnTo>
                  <a:lnTo>
                    <a:pt x="0" y="0"/>
                  </a:lnTo>
                </a:path>
              </a:pathLst>
            </a:custGeom>
            <a:ln w="3387" cap="flat">
              <a:solidFill>
                <a:srgbClr val="DEDEDE">
                  <a:alpha val="100000"/>
                </a:srgbClr>
              </a:solidFill>
              <a:prstDash val="solid"/>
              <a:round/>
            </a:ln>
          </p:spPr>
          <p:txBody>
            <a:bodyPr/>
            <a:lstStyle/>
            <a:p/>
          </p:txBody>
        </p:sp>
        <p:sp>
          <p:nvSpPr>
            <p:cNvPr id="257" name="pl257"/>
            <p:cNvSpPr/>
            <p:nvPr/>
          </p:nvSpPr>
          <p:spPr>
            <a:xfrm>
              <a:off x="3417351" y="6042424"/>
              <a:ext cx="2565135" cy="0"/>
            </a:xfrm>
            <a:custGeom>
              <a:avLst/>
              <a:pathLst>
                <a:path w="2565135" h="0">
                  <a:moveTo>
                    <a:pt x="0" y="0"/>
                  </a:moveTo>
                  <a:lnTo>
                    <a:pt x="2565135" y="0"/>
                  </a:lnTo>
                  <a:lnTo>
                    <a:pt x="2565135" y="0"/>
                  </a:lnTo>
                </a:path>
              </a:pathLst>
            </a:custGeom>
            <a:ln w="6775" cap="flat">
              <a:solidFill>
                <a:srgbClr val="DEDEDE">
                  <a:alpha val="100000"/>
                </a:srgbClr>
              </a:solidFill>
              <a:prstDash val="solid"/>
              <a:round/>
            </a:ln>
          </p:spPr>
          <p:txBody>
            <a:bodyPr/>
            <a:lstStyle/>
            <a:p/>
          </p:txBody>
        </p:sp>
        <p:sp>
          <p:nvSpPr>
            <p:cNvPr id="258" name="pl258"/>
            <p:cNvSpPr/>
            <p:nvPr/>
          </p:nvSpPr>
          <p:spPr>
            <a:xfrm>
              <a:off x="3417351" y="5611561"/>
              <a:ext cx="2565135" cy="0"/>
            </a:xfrm>
            <a:custGeom>
              <a:avLst/>
              <a:pathLst>
                <a:path w="2565135" h="0">
                  <a:moveTo>
                    <a:pt x="0" y="0"/>
                  </a:moveTo>
                  <a:lnTo>
                    <a:pt x="2565135" y="0"/>
                  </a:lnTo>
                  <a:lnTo>
                    <a:pt x="2565135" y="0"/>
                  </a:lnTo>
                </a:path>
              </a:pathLst>
            </a:custGeom>
            <a:ln w="6775" cap="flat">
              <a:solidFill>
                <a:srgbClr val="DEDEDE">
                  <a:alpha val="100000"/>
                </a:srgbClr>
              </a:solidFill>
              <a:prstDash val="solid"/>
              <a:round/>
            </a:ln>
          </p:spPr>
          <p:txBody>
            <a:bodyPr/>
            <a:lstStyle/>
            <a:p/>
          </p:txBody>
        </p:sp>
        <p:sp>
          <p:nvSpPr>
            <p:cNvPr id="259" name="pl259"/>
            <p:cNvSpPr/>
            <p:nvPr/>
          </p:nvSpPr>
          <p:spPr>
            <a:xfrm>
              <a:off x="3417351" y="5180697"/>
              <a:ext cx="2565135" cy="0"/>
            </a:xfrm>
            <a:custGeom>
              <a:avLst/>
              <a:pathLst>
                <a:path w="2565135" h="0">
                  <a:moveTo>
                    <a:pt x="0" y="0"/>
                  </a:moveTo>
                  <a:lnTo>
                    <a:pt x="2565135" y="0"/>
                  </a:lnTo>
                  <a:lnTo>
                    <a:pt x="2565135" y="0"/>
                  </a:lnTo>
                </a:path>
              </a:pathLst>
            </a:custGeom>
            <a:ln w="6775" cap="flat">
              <a:solidFill>
                <a:srgbClr val="DEDEDE">
                  <a:alpha val="100000"/>
                </a:srgbClr>
              </a:solidFill>
              <a:prstDash val="solid"/>
              <a:round/>
            </a:ln>
          </p:spPr>
          <p:txBody>
            <a:bodyPr/>
            <a:lstStyle/>
            <a:p/>
          </p:txBody>
        </p:sp>
        <p:sp>
          <p:nvSpPr>
            <p:cNvPr id="260" name="pl260"/>
            <p:cNvSpPr/>
            <p:nvPr/>
          </p:nvSpPr>
          <p:spPr>
            <a:xfrm>
              <a:off x="3417351" y="4749833"/>
              <a:ext cx="2565135" cy="0"/>
            </a:xfrm>
            <a:custGeom>
              <a:avLst/>
              <a:pathLst>
                <a:path w="2565135" h="0">
                  <a:moveTo>
                    <a:pt x="0" y="0"/>
                  </a:moveTo>
                  <a:lnTo>
                    <a:pt x="2565135" y="0"/>
                  </a:lnTo>
                  <a:lnTo>
                    <a:pt x="2565135" y="0"/>
                  </a:lnTo>
                </a:path>
              </a:pathLst>
            </a:custGeom>
            <a:ln w="6775" cap="flat">
              <a:solidFill>
                <a:srgbClr val="DEDEDE">
                  <a:alpha val="100000"/>
                </a:srgbClr>
              </a:solidFill>
              <a:prstDash val="solid"/>
              <a:round/>
            </a:ln>
          </p:spPr>
          <p:txBody>
            <a:bodyPr/>
            <a:lstStyle/>
            <a:p/>
          </p:txBody>
        </p:sp>
        <p:sp>
          <p:nvSpPr>
            <p:cNvPr id="261" name="pl261"/>
            <p:cNvSpPr/>
            <p:nvPr/>
          </p:nvSpPr>
          <p:spPr>
            <a:xfrm>
              <a:off x="3417351" y="4318970"/>
              <a:ext cx="2565135" cy="0"/>
            </a:xfrm>
            <a:custGeom>
              <a:avLst/>
              <a:pathLst>
                <a:path w="2565135" h="0">
                  <a:moveTo>
                    <a:pt x="0" y="0"/>
                  </a:moveTo>
                  <a:lnTo>
                    <a:pt x="2565135" y="0"/>
                  </a:lnTo>
                  <a:lnTo>
                    <a:pt x="2565135" y="0"/>
                  </a:lnTo>
                </a:path>
              </a:pathLst>
            </a:custGeom>
            <a:ln w="6775" cap="flat">
              <a:solidFill>
                <a:srgbClr val="DEDEDE">
                  <a:alpha val="100000"/>
                </a:srgbClr>
              </a:solidFill>
              <a:prstDash val="solid"/>
              <a:round/>
            </a:ln>
          </p:spPr>
          <p:txBody>
            <a:bodyPr/>
            <a:lstStyle/>
            <a:p/>
          </p:txBody>
        </p:sp>
        <p:sp>
          <p:nvSpPr>
            <p:cNvPr id="262" name="pl262"/>
            <p:cNvSpPr/>
            <p:nvPr/>
          </p:nvSpPr>
          <p:spPr>
            <a:xfrm>
              <a:off x="3533948" y="3780390"/>
              <a:ext cx="0" cy="2369749"/>
            </a:xfrm>
            <a:custGeom>
              <a:avLst/>
              <a:pathLst>
                <a:path w="0" h="2369749">
                  <a:moveTo>
                    <a:pt x="0" y="2369749"/>
                  </a:moveTo>
                  <a:lnTo>
                    <a:pt x="0" y="0"/>
                  </a:lnTo>
                  <a:lnTo>
                    <a:pt x="0" y="0"/>
                  </a:lnTo>
                </a:path>
              </a:pathLst>
            </a:custGeom>
            <a:ln w="6775" cap="flat">
              <a:solidFill>
                <a:srgbClr val="DEDEDE">
                  <a:alpha val="100000"/>
                </a:srgbClr>
              </a:solidFill>
              <a:prstDash val="solid"/>
              <a:round/>
            </a:ln>
          </p:spPr>
          <p:txBody>
            <a:bodyPr/>
            <a:lstStyle/>
            <a:p/>
          </p:txBody>
        </p:sp>
        <p:sp>
          <p:nvSpPr>
            <p:cNvPr id="263" name="pl263"/>
            <p:cNvSpPr/>
            <p:nvPr/>
          </p:nvSpPr>
          <p:spPr>
            <a:xfrm>
              <a:off x="4000336" y="3780390"/>
              <a:ext cx="0" cy="2369749"/>
            </a:xfrm>
            <a:custGeom>
              <a:avLst/>
              <a:pathLst>
                <a:path w="0" h="2369749">
                  <a:moveTo>
                    <a:pt x="0" y="2369749"/>
                  </a:moveTo>
                  <a:lnTo>
                    <a:pt x="0" y="0"/>
                  </a:lnTo>
                  <a:lnTo>
                    <a:pt x="0" y="0"/>
                  </a:lnTo>
                </a:path>
              </a:pathLst>
            </a:custGeom>
            <a:ln w="6775" cap="flat">
              <a:solidFill>
                <a:srgbClr val="DEDEDE">
                  <a:alpha val="100000"/>
                </a:srgbClr>
              </a:solidFill>
              <a:prstDash val="solid"/>
              <a:round/>
            </a:ln>
          </p:spPr>
          <p:txBody>
            <a:bodyPr/>
            <a:lstStyle/>
            <a:p/>
          </p:txBody>
        </p:sp>
        <p:sp>
          <p:nvSpPr>
            <p:cNvPr id="264" name="pl264"/>
            <p:cNvSpPr/>
            <p:nvPr/>
          </p:nvSpPr>
          <p:spPr>
            <a:xfrm>
              <a:off x="4466725" y="3780390"/>
              <a:ext cx="0" cy="2369749"/>
            </a:xfrm>
            <a:custGeom>
              <a:avLst/>
              <a:pathLst>
                <a:path w="0" h="2369749">
                  <a:moveTo>
                    <a:pt x="0" y="2369749"/>
                  </a:moveTo>
                  <a:lnTo>
                    <a:pt x="0" y="0"/>
                  </a:lnTo>
                  <a:lnTo>
                    <a:pt x="0" y="0"/>
                  </a:lnTo>
                </a:path>
              </a:pathLst>
            </a:custGeom>
            <a:ln w="6775" cap="flat">
              <a:solidFill>
                <a:srgbClr val="DEDEDE">
                  <a:alpha val="100000"/>
                </a:srgbClr>
              </a:solidFill>
              <a:prstDash val="solid"/>
              <a:round/>
            </a:ln>
          </p:spPr>
          <p:txBody>
            <a:bodyPr/>
            <a:lstStyle/>
            <a:p/>
          </p:txBody>
        </p:sp>
        <p:sp>
          <p:nvSpPr>
            <p:cNvPr id="265" name="pl265"/>
            <p:cNvSpPr/>
            <p:nvPr/>
          </p:nvSpPr>
          <p:spPr>
            <a:xfrm>
              <a:off x="4933113" y="3780390"/>
              <a:ext cx="0" cy="2369749"/>
            </a:xfrm>
            <a:custGeom>
              <a:avLst/>
              <a:pathLst>
                <a:path w="0" h="2369749">
                  <a:moveTo>
                    <a:pt x="0" y="2369749"/>
                  </a:moveTo>
                  <a:lnTo>
                    <a:pt x="0" y="0"/>
                  </a:lnTo>
                  <a:lnTo>
                    <a:pt x="0" y="0"/>
                  </a:lnTo>
                </a:path>
              </a:pathLst>
            </a:custGeom>
            <a:ln w="6775" cap="flat">
              <a:solidFill>
                <a:srgbClr val="DEDEDE">
                  <a:alpha val="100000"/>
                </a:srgbClr>
              </a:solidFill>
              <a:prstDash val="solid"/>
              <a:round/>
            </a:ln>
          </p:spPr>
          <p:txBody>
            <a:bodyPr/>
            <a:lstStyle/>
            <a:p/>
          </p:txBody>
        </p:sp>
        <p:sp>
          <p:nvSpPr>
            <p:cNvPr id="266" name="pl266"/>
            <p:cNvSpPr/>
            <p:nvPr/>
          </p:nvSpPr>
          <p:spPr>
            <a:xfrm>
              <a:off x="5399501" y="3780390"/>
              <a:ext cx="0" cy="2369749"/>
            </a:xfrm>
            <a:custGeom>
              <a:avLst/>
              <a:pathLst>
                <a:path w="0" h="2369749">
                  <a:moveTo>
                    <a:pt x="0" y="2369749"/>
                  </a:moveTo>
                  <a:lnTo>
                    <a:pt x="0" y="0"/>
                  </a:lnTo>
                  <a:lnTo>
                    <a:pt x="0" y="0"/>
                  </a:lnTo>
                </a:path>
              </a:pathLst>
            </a:custGeom>
            <a:ln w="6775" cap="flat">
              <a:solidFill>
                <a:srgbClr val="DEDEDE">
                  <a:alpha val="100000"/>
                </a:srgbClr>
              </a:solidFill>
              <a:prstDash val="solid"/>
              <a:round/>
            </a:ln>
          </p:spPr>
          <p:txBody>
            <a:bodyPr/>
            <a:lstStyle/>
            <a:p/>
          </p:txBody>
        </p:sp>
        <p:sp>
          <p:nvSpPr>
            <p:cNvPr id="267" name="pt267"/>
            <p:cNvSpPr/>
            <p:nvPr/>
          </p:nvSpPr>
          <p:spPr>
            <a:xfrm>
              <a:off x="5259403" y="4286542"/>
              <a:ext cx="168262" cy="168262"/>
            </a:xfrm>
            <a:prstGeom prst="ellipse">
              <a:avLst/>
            </a:prstGeom>
            <a:solidFill>
              <a:srgbClr val="E58700">
                <a:alpha val="40000"/>
              </a:srgbClr>
            </a:solidFill>
            <a:ln w="9000" cap="rnd">
              <a:solidFill>
                <a:srgbClr val="E58700">
                  <a:alpha val="40000"/>
                </a:srgbClr>
              </a:solidFill>
              <a:prstDash val="solid"/>
              <a:round/>
            </a:ln>
          </p:spPr>
          <p:txBody>
            <a:bodyPr/>
            <a:lstStyle/>
            <a:p/>
          </p:txBody>
        </p:sp>
        <p:sp>
          <p:nvSpPr>
            <p:cNvPr id="268" name="pt268"/>
            <p:cNvSpPr/>
            <p:nvPr/>
          </p:nvSpPr>
          <p:spPr>
            <a:xfrm>
              <a:off x="5346438" y="4336266"/>
              <a:ext cx="68815" cy="68815"/>
            </a:xfrm>
            <a:prstGeom prst="ellipse">
              <a:avLst/>
            </a:prstGeom>
            <a:solidFill>
              <a:srgbClr val="D98F00">
                <a:alpha val="40000"/>
              </a:srgbClr>
            </a:solidFill>
            <a:ln w="9000" cap="rnd">
              <a:solidFill>
                <a:srgbClr val="D98F00">
                  <a:alpha val="40000"/>
                </a:srgbClr>
              </a:solidFill>
              <a:prstDash val="solid"/>
              <a:round/>
            </a:ln>
          </p:spPr>
          <p:txBody>
            <a:bodyPr/>
            <a:lstStyle/>
            <a:p/>
          </p:txBody>
        </p:sp>
        <p:sp>
          <p:nvSpPr>
            <p:cNvPr id="269" name="pt269"/>
            <p:cNvSpPr/>
            <p:nvPr/>
          </p:nvSpPr>
          <p:spPr>
            <a:xfrm>
              <a:off x="4972408" y="4434491"/>
              <a:ext cx="182586" cy="182586"/>
            </a:xfrm>
            <a:prstGeom prst="ellipse">
              <a:avLst/>
            </a:prstGeom>
            <a:solidFill>
              <a:srgbClr val="00BF82">
                <a:alpha val="40000"/>
              </a:srgbClr>
            </a:solidFill>
            <a:ln w="9000" cap="rnd">
              <a:solidFill>
                <a:srgbClr val="00BF82">
                  <a:alpha val="40000"/>
                </a:srgbClr>
              </a:solidFill>
              <a:prstDash val="solid"/>
              <a:round/>
            </a:ln>
          </p:spPr>
          <p:txBody>
            <a:bodyPr/>
            <a:lstStyle/>
            <a:p/>
          </p:txBody>
        </p:sp>
        <p:sp>
          <p:nvSpPr>
            <p:cNvPr id="270" name="pt270"/>
            <p:cNvSpPr/>
            <p:nvPr/>
          </p:nvSpPr>
          <p:spPr>
            <a:xfrm>
              <a:off x="5101805" y="4238035"/>
              <a:ext cx="334215" cy="334215"/>
            </a:xfrm>
            <a:prstGeom prst="ellipse">
              <a:avLst/>
            </a:prstGeom>
            <a:solidFill>
              <a:srgbClr val="00BF7D">
                <a:alpha val="40000"/>
              </a:srgbClr>
            </a:solidFill>
            <a:ln w="9000" cap="rnd">
              <a:solidFill>
                <a:srgbClr val="00BF7D">
                  <a:alpha val="40000"/>
                </a:srgbClr>
              </a:solidFill>
              <a:prstDash val="solid"/>
              <a:round/>
            </a:ln>
          </p:spPr>
          <p:txBody>
            <a:bodyPr/>
            <a:lstStyle/>
            <a:p/>
          </p:txBody>
        </p:sp>
        <p:sp>
          <p:nvSpPr>
            <p:cNvPr id="271" name="pt271"/>
            <p:cNvSpPr/>
            <p:nvPr/>
          </p:nvSpPr>
          <p:spPr>
            <a:xfrm>
              <a:off x="5333106" y="4288465"/>
              <a:ext cx="95478" cy="95478"/>
            </a:xfrm>
            <a:prstGeom prst="ellipse">
              <a:avLst/>
            </a:prstGeom>
            <a:solidFill>
              <a:srgbClr val="F763DF">
                <a:alpha val="40000"/>
              </a:srgbClr>
            </a:solidFill>
            <a:ln w="9000" cap="rnd">
              <a:solidFill>
                <a:srgbClr val="F763DF">
                  <a:alpha val="40000"/>
                </a:srgbClr>
              </a:solidFill>
              <a:prstDash val="solid"/>
              <a:round/>
            </a:ln>
          </p:spPr>
          <p:txBody>
            <a:bodyPr/>
            <a:lstStyle/>
            <a:p/>
          </p:txBody>
        </p:sp>
        <p:sp>
          <p:nvSpPr>
            <p:cNvPr id="272" name="pt272"/>
            <p:cNvSpPr/>
            <p:nvPr/>
          </p:nvSpPr>
          <p:spPr>
            <a:xfrm>
              <a:off x="5347090" y="4302449"/>
              <a:ext cx="67510" cy="67510"/>
            </a:xfrm>
            <a:prstGeom prst="ellipse">
              <a:avLst/>
            </a:prstGeom>
            <a:solidFill>
              <a:srgbClr val="00BCD8">
                <a:alpha val="40000"/>
              </a:srgbClr>
            </a:solidFill>
            <a:ln w="9000" cap="rnd">
              <a:solidFill>
                <a:srgbClr val="00BCD8">
                  <a:alpha val="40000"/>
                </a:srgbClr>
              </a:solidFill>
              <a:prstDash val="solid"/>
              <a:round/>
            </a:ln>
          </p:spPr>
          <p:txBody>
            <a:bodyPr/>
            <a:lstStyle/>
            <a:p/>
          </p:txBody>
        </p:sp>
        <p:sp>
          <p:nvSpPr>
            <p:cNvPr id="273" name="pt273"/>
            <p:cNvSpPr/>
            <p:nvPr/>
          </p:nvSpPr>
          <p:spPr>
            <a:xfrm>
              <a:off x="4856221" y="4536486"/>
              <a:ext cx="116472" cy="116472"/>
            </a:xfrm>
            <a:prstGeom prst="ellipse">
              <a:avLst/>
            </a:prstGeom>
            <a:solidFill>
              <a:srgbClr val="00B0F6">
                <a:alpha val="40000"/>
              </a:srgbClr>
            </a:solidFill>
            <a:ln w="9000" cap="rnd">
              <a:solidFill>
                <a:srgbClr val="00B0F6">
                  <a:alpha val="40000"/>
                </a:srgbClr>
              </a:solidFill>
              <a:prstDash val="solid"/>
              <a:round/>
            </a:ln>
          </p:spPr>
          <p:txBody>
            <a:bodyPr/>
            <a:lstStyle/>
            <a:p/>
          </p:txBody>
        </p:sp>
        <p:sp>
          <p:nvSpPr>
            <p:cNvPr id="274" name="pt274"/>
            <p:cNvSpPr/>
            <p:nvPr/>
          </p:nvSpPr>
          <p:spPr>
            <a:xfrm>
              <a:off x="5215993" y="4403927"/>
              <a:ext cx="105838" cy="105838"/>
            </a:xfrm>
            <a:prstGeom prst="ellipse">
              <a:avLst/>
            </a:prstGeom>
            <a:solidFill>
              <a:srgbClr val="00ACFC">
                <a:alpha val="40000"/>
              </a:srgbClr>
            </a:solidFill>
            <a:ln w="9000" cap="rnd">
              <a:solidFill>
                <a:srgbClr val="00ACFC">
                  <a:alpha val="40000"/>
                </a:srgbClr>
              </a:solidFill>
              <a:prstDash val="solid"/>
              <a:round/>
            </a:ln>
          </p:spPr>
          <p:txBody>
            <a:bodyPr/>
            <a:lstStyle/>
            <a:p/>
          </p:txBody>
        </p:sp>
        <p:sp>
          <p:nvSpPr>
            <p:cNvPr id="275" name="pt275"/>
            <p:cNvSpPr/>
            <p:nvPr/>
          </p:nvSpPr>
          <p:spPr>
            <a:xfrm>
              <a:off x="4008193" y="4305329"/>
              <a:ext cx="96219" cy="96219"/>
            </a:xfrm>
            <a:prstGeom prst="ellipse">
              <a:avLst/>
            </a:prstGeom>
            <a:solidFill>
              <a:srgbClr val="75AF00">
                <a:alpha val="40000"/>
              </a:srgbClr>
            </a:solidFill>
            <a:ln w="9000" cap="rnd">
              <a:solidFill>
                <a:srgbClr val="75AF00">
                  <a:alpha val="40000"/>
                </a:srgbClr>
              </a:solidFill>
              <a:prstDash val="solid"/>
              <a:round/>
            </a:ln>
          </p:spPr>
          <p:txBody>
            <a:bodyPr/>
            <a:lstStyle/>
            <a:p/>
          </p:txBody>
        </p:sp>
        <p:sp>
          <p:nvSpPr>
            <p:cNvPr id="276" name="pt276"/>
            <p:cNvSpPr/>
            <p:nvPr/>
          </p:nvSpPr>
          <p:spPr>
            <a:xfrm>
              <a:off x="4840660" y="4713347"/>
              <a:ext cx="72971" cy="72971"/>
            </a:xfrm>
            <a:prstGeom prst="ellipse">
              <a:avLst/>
            </a:prstGeom>
            <a:solidFill>
              <a:srgbClr val="FF61C1">
                <a:alpha val="40000"/>
              </a:srgbClr>
            </a:solidFill>
            <a:ln w="9000" cap="rnd">
              <a:solidFill>
                <a:srgbClr val="FF61C1">
                  <a:alpha val="40000"/>
                </a:srgbClr>
              </a:solidFill>
              <a:prstDash val="solid"/>
              <a:round/>
            </a:ln>
          </p:spPr>
          <p:txBody>
            <a:bodyPr/>
            <a:lstStyle/>
            <a:p/>
          </p:txBody>
        </p:sp>
        <p:sp>
          <p:nvSpPr>
            <p:cNvPr id="277" name="pt277"/>
            <p:cNvSpPr/>
            <p:nvPr/>
          </p:nvSpPr>
          <p:spPr>
            <a:xfrm>
              <a:off x="5215525" y="4334521"/>
              <a:ext cx="106774" cy="106774"/>
            </a:xfrm>
            <a:prstGeom prst="ellipse">
              <a:avLst/>
            </a:prstGeom>
            <a:solidFill>
              <a:srgbClr val="FF61C4">
                <a:alpha val="40000"/>
              </a:srgbClr>
            </a:solidFill>
            <a:ln w="9000" cap="rnd">
              <a:solidFill>
                <a:srgbClr val="FF61C4">
                  <a:alpha val="40000"/>
                </a:srgbClr>
              </a:solidFill>
              <a:prstDash val="solid"/>
              <a:round/>
            </a:ln>
          </p:spPr>
          <p:txBody>
            <a:bodyPr/>
            <a:lstStyle/>
            <a:p/>
          </p:txBody>
        </p:sp>
        <p:sp>
          <p:nvSpPr>
            <p:cNvPr id="278" name="pl278"/>
            <p:cNvSpPr/>
            <p:nvPr/>
          </p:nvSpPr>
          <p:spPr>
            <a:xfrm>
              <a:off x="3417351" y="3780390"/>
              <a:ext cx="2565135" cy="2369749"/>
            </a:xfrm>
            <a:custGeom>
              <a:avLst/>
              <a:pathLst>
                <a:path w="2565135" h="2369749">
                  <a:moveTo>
                    <a:pt x="0" y="2369749"/>
                  </a:moveTo>
                  <a:lnTo>
                    <a:pt x="2565135" y="0"/>
                  </a:lnTo>
                </a:path>
              </a:pathLst>
            </a:custGeom>
            <a:ln w="13550" cap="flat">
              <a:solidFill>
                <a:srgbClr val="000000">
                  <a:alpha val="25098"/>
                </a:srgbClr>
              </a:solidFill>
              <a:prstDash val="solid"/>
              <a:round/>
            </a:ln>
          </p:spPr>
          <p:txBody>
            <a:bodyPr/>
            <a:lstStyle/>
            <a:p/>
          </p:txBody>
        </p:sp>
        <p:sp>
          <p:nvSpPr>
            <p:cNvPr id="279" name="tx279"/>
            <p:cNvSpPr/>
            <p:nvPr/>
          </p:nvSpPr>
          <p:spPr>
            <a:xfrm>
              <a:off x="5049645" y="4413901"/>
              <a:ext cx="168774"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82">
                      <a:alpha val="100000"/>
                    </a:srgbClr>
                  </a:solidFill>
                  <a:latin typeface="Arial"/>
                  <a:cs typeface="Arial"/>
                </a:rPr>
                <a:t>idn</a:t>
              </a:r>
            </a:p>
          </p:txBody>
        </p:sp>
        <p:sp>
          <p:nvSpPr>
            <p:cNvPr id="280" name="tx280"/>
            <p:cNvSpPr/>
            <p:nvPr/>
          </p:nvSpPr>
          <p:spPr>
            <a:xfrm>
              <a:off x="4601181" y="4622780"/>
              <a:ext cx="252821" cy="6706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0F6">
                      <a:alpha val="100000"/>
                    </a:srgbClr>
                  </a:solidFill>
                  <a:latin typeface="Arial"/>
                  <a:cs typeface="Arial"/>
                </a:rPr>
                <a:t>mmr</a:t>
              </a:r>
            </a:p>
          </p:txBody>
        </p:sp>
        <p:sp>
          <p:nvSpPr>
            <p:cNvPr id="281" name="tx281"/>
            <p:cNvSpPr/>
            <p:nvPr/>
          </p:nvSpPr>
          <p:spPr>
            <a:xfrm>
              <a:off x="3854936" y="4387869"/>
              <a:ext cx="175690" cy="11566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5AF00">
                      <a:alpha val="100000"/>
                    </a:srgbClr>
                  </a:solidFill>
                  <a:latin typeface="Arial"/>
                  <a:cs typeface="Arial"/>
                </a:rPr>
                <a:t>prk</a:t>
              </a:r>
            </a:p>
          </p:txBody>
        </p:sp>
        <p:sp>
          <p:nvSpPr>
            <p:cNvPr id="282" name="tx282"/>
            <p:cNvSpPr/>
            <p:nvPr/>
          </p:nvSpPr>
          <p:spPr>
            <a:xfrm>
              <a:off x="4700765" y="4807408"/>
              <a:ext cx="126472"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61C1">
                      <a:alpha val="100000"/>
                    </a:srgbClr>
                  </a:solidFill>
                  <a:latin typeface="Arial"/>
                  <a:cs typeface="Arial"/>
                </a:rPr>
                <a:t>tls</a:t>
              </a:r>
            </a:p>
          </p:txBody>
        </p:sp>
        <p:sp>
          <p:nvSpPr>
            <p:cNvPr id="283" name="tx283"/>
            <p:cNvSpPr/>
            <p:nvPr/>
          </p:nvSpPr>
          <p:spPr>
            <a:xfrm>
              <a:off x="5030458" y="5858846"/>
              <a:ext cx="738085"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7CCD7C">
                      <a:alpha val="100000"/>
                    </a:srgbClr>
                  </a:solidFill>
                  <a:latin typeface="Arial"/>
                  <a:cs typeface="Arial"/>
                </a:rPr>
                <a:t>Improved (n=2)</a:t>
              </a:r>
            </a:p>
          </p:txBody>
        </p:sp>
        <p:sp>
          <p:nvSpPr>
            <p:cNvPr id="284" name="tx284"/>
            <p:cNvSpPr/>
            <p:nvPr/>
          </p:nvSpPr>
          <p:spPr>
            <a:xfrm>
              <a:off x="3516923" y="3997515"/>
              <a:ext cx="780272"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2231A">
                      <a:alpha val="100000"/>
                    </a:srgbClr>
                  </a:solidFill>
                  <a:latin typeface="Arial"/>
                  <a:cs typeface="Arial"/>
                </a:rPr>
                <a:t>Worsened (n=6)</a:t>
              </a:r>
            </a:p>
          </p:txBody>
        </p:sp>
        <p:sp>
          <p:nvSpPr>
            <p:cNvPr id="285" name="tx285"/>
            <p:cNvSpPr/>
            <p:nvPr/>
          </p:nvSpPr>
          <p:spPr>
            <a:xfrm>
              <a:off x="5394639" y="3997515"/>
              <a:ext cx="569390"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9A9A9">
                      <a:alpha val="100000"/>
                    </a:srgbClr>
                  </a:solidFill>
                  <a:latin typeface="Arial"/>
                  <a:cs typeface="Arial"/>
                </a:rPr>
                <a:t>Same (n=3)</a:t>
              </a:r>
            </a:p>
          </p:txBody>
        </p:sp>
        <p:sp>
          <p:nvSpPr>
            <p:cNvPr id="286" name="rc286"/>
            <p:cNvSpPr/>
            <p:nvPr/>
          </p:nvSpPr>
          <p:spPr>
            <a:xfrm>
              <a:off x="3417351" y="3780390"/>
              <a:ext cx="2565135" cy="2369749"/>
            </a:xfrm>
            <a:prstGeom prst="rect">
              <a:avLst/>
            </a:prstGeom>
            <a:ln w="13550" cap="rnd">
              <a:solidFill>
                <a:srgbClr val="B3B3B3">
                  <a:alpha val="100000"/>
                </a:srgbClr>
              </a:solidFill>
              <a:prstDash val="solid"/>
              <a:round/>
            </a:ln>
          </p:spPr>
          <p:txBody>
            <a:bodyPr/>
            <a:lstStyle/>
            <a:p/>
          </p:txBody>
        </p:sp>
        <p:sp>
          <p:nvSpPr>
            <p:cNvPr id="287" name="rc287"/>
            <p:cNvSpPr/>
            <p:nvPr/>
          </p:nvSpPr>
          <p:spPr>
            <a:xfrm>
              <a:off x="6052075" y="1126189"/>
              <a:ext cx="2565135" cy="2369749"/>
            </a:xfrm>
            <a:prstGeom prst="rect">
              <a:avLst/>
            </a:prstGeom>
            <a:solidFill>
              <a:srgbClr val="FFFFFF">
                <a:alpha val="100000"/>
              </a:srgbClr>
            </a:solidFill>
          </p:spPr>
          <p:txBody>
            <a:bodyPr/>
            <a:lstStyle/>
            <a:p/>
          </p:txBody>
        </p:sp>
        <p:sp>
          <p:nvSpPr>
            <p:cNvPr id="288" name="pl288"/>
            <p:cNvSpPr/>
            <p:nvPr/>
          </p:nvSpPr>
          <p:spPr>
            <a:xfrm>
              <a:off x="6052075" y="3172791"/>
              <a:ext cx="2565135" cy="0"/>
            </a:xfrm>
            <a:custGeom>
              <a:avLst/>
              <a:pathLst>
                <a:path w="2565135" h="0">
                  <a:moveTo>
                    <a:pt x="0" y="0"/>
                  </a:moveTo>
                  <a:lnTo>
                    <a:pt x="2565135" y="0"/>
                  </a:lnTo>
                  <a:lnTo>
                    <a:pt x="2565135" y="0"/>
                  </a:lnTo>
                </a:path>
              </a:pathLst>
            </a:custGeom>
            <a:ln w="3387" cap="flat">
              <a:solidFill>
                <a:srgbClr val="DEDEDE">
                  <a:alpha val="100000"/>
                </a:srgbClr>
              </a:solidFill>
              <a:prstDash val="solid"/>
              <a:round/>
            </a:ln>
          </p:spPr>
          <p:txBody>
            <a:bodyPr/>
            <a:lstStyle/>
            <a:p/>
          </p:txBody>
        </p:sp>
        <p:sp>
          <p:nvSpPr>
            <p:cNvPr id="289" name="pl289"/>
            <p:cNvSpPr/>
            <p:nvPr/>
          </p:nvSpPr>
          <p:spPr>
            <a:xfrm>
              <a:off x="6052075" y="2741928"/>
              <a:ext cx="2565135" cy="0"/>
            </a:xfrm>
            <a:custGeom>
              <a:avLst/>
              <a:pathLst>
                <a:path w="2565135" h="0">
                  <a:moveTo>
                    <a:pt x="0" y="0"/>
                  </a:moveTo>
                  <a:lnTo>
                    <a:pt x="2565135" y="0"/>
                  </a:lnTo>
                  <a:lnTo>
                    <a:pt x="2565135" y="0"/>
                  </a:lnTo>
                </a:path>
              </a:pathLst>
            </a:custGeom>
            <a:ln w="3387" cap="flat">
              <a:solidFill>
                <a:srgbClr val="DEDEDE">
                  <a:alpha val="100000"/>
                </a:srgbClr>
              </a:solidFill>
              <a:prstDash val="solid"/>
              <a:round/>
            </a:ln>
          </p:spPr>
          <p:txBody>
            <a:bodyPr/>
            <a:lstStyle/>
            <a:p/>
          </p:txBody>
        </p:sp>
        <p:sp>
          <p:nvSpPr>
            <p:cNvPr id="290" name="pl290"/>
            <p:cNvSpPr/>
            <p:nvPr/>
          </p:nvSpPr>
          <p:spPr>
            <a:xfrm>
              <a:off x="6052075" y="2311064"/>
              <a:ext cx="2565135" cy="0"/>
            </a:xfrm>
            <a:custGeom>
              <a:avLst/>
              <a:pathLst>
                <a:path w="2565135" h="0">
                  <a:moveTo>
                    <a:pt x="0" y="0"/>
                  </a:moveTo>
                  <a:lnTo>
                    <a:pt x="2565135" y="0"/>
                  </a:lnTo>
                  <a:lnTo>
                    <a:pt x="2565135" y="0"/>
                  </a:lnTo>
                </a:path>
              </a:pathLst>
            </a:custGeom>
            <a:ln w="3387" cap="flat">
              <a:solidFill>
                <a:srgbClr val="DEDEDE">
                  <a:alpha val="100000"/>
                </a:srgbClr>
              </a:solidFill>
              <a:prstDash val="solid"/>
              <a:round/>
            </a:ln>
          </p:spPr>
          <p:txBody>
            <a:bodyPr/>
            <a:lstStyle/>
            <a:p/>
          </p:txBody>
        </p:sp>
        <p:sp>
          <p:nvSpPr>
            <p:cNvPr id="291" name="pl291"/>
            <p:cNvSpPr/>
            <p:nvPr/>
          </p:nvSpPr>
          <p:spPr>
            <a:xfrm>
              <a:off x="6052075" y="1880201"/>
              <a:ext cx="2565135" cy="0"/>
            </a:xfrm>
            <a:custGeom>
              <a:avLst/>
              <a:pathLst>
                <a:path w="2565135" h="0">
                  <a:moveTo>
                    <a:pt x="0" y="0"/>
                  </a:moveTo>
                  <a:lnTo>
                    <a:pt x="2565135" y="0"/>
                  </a:lnTo>
                  <a:lnTo>
                    <a:pt x="2565135" y="0"/>
                  </a:lnTo>
                </a:path>
              </a:pathLst>
            </a:custGeom>
            <a:ln w="3387" cap="flat">
              <a:solidFill>
                <a:srgbClr val="DEDEDE">
                  <a:alpha val="100000"/>
                </a:srgbClr>
              </a:solidFill>
              <a:prstDash val="solid"/>
              <a:round/>
            </a:ln>
          </p:spPr>
          <p:txBody>
            <a:bodyPr/>
            <a:lstStyle/>
            <a:p/>
          </p:txBody>
        </p:sp>
        <p:sp>
          <p:nvSpPr>
            <p:cNvPr id="292" name="pl292"/>
            <p:cNvSpPr/>
            <p:nvPr/>
          </p:nvSpPr>
          <p:spPr>
            <a:xfrm>
              <a:off x="6052075" y="1449337"/>
              <a:ext cx="2565135" cy="0"/>
            </a:xfrm>
            <a:custGeom>
              <a:avLst/>
              <a:pathLst>
                <a:path w="2565135" h="0">
                  <a:moveTo>
                    <a:pt x="0" y="0"/>
                  </a:moveTo>
                  <a:lnTo>
                    <a:pt x="2565135" y="0"/>
                  </a:lnTo>
                  <a:lnTo>
                    <a:pt x="2565135" y="0"/>
                  </a:lnTo>
                </a:path>
              </a:pathLst>
            </a:custGeom>
            <a:ln w="3387" cap="flat">
              <a:solidFill>
                <a:srgbClr val="DEDEDE">
                  <a:alpha val="100000"/>
                </a:srgbClr>
              </a:solidFill>
              <a:prstDash val="solid"/>
              <a:round/>
            </a:ln>
          </p:spPr>
          <p:txBody>
            <a:bodyPr/>
            <a:lstStyle/>
            <a:p/>
          </p:txBody>
        </p:sp>
        <p:sp>
          <p:nvSpPr>
            <p:cNvPr id="293" name="pl293"/>
            <p:cNvSpPr/>
            <p:nvPr/>
          </p:nvSpPr>
          <p:spPr>
            <a:xfrm>
              <a:off x="6052075" y="1233905"/>
              <a:ext cx="2565135" cy="0"/>
            </a:xfrm>
            <a:custGeom>
              <a:avLst/>
              <a:pathLst>
                <a:path w="2565135" h="0">
                  <a:moveTo>
                    <a:pt x="0" y="0"/>
                  </a:moveTo>
                  <a:lnTo>
                    <a:pt x="2565135" y="0"/>
                  </a:lnTo>
                  <a:lnTo>
                    <a:pt x="2565135" y="0"/>
                  </a:lnTo>
                </a:path>
              </a:pathLst>
            </a:custGeom>
            <a:ln w="3387" cap="flat">
              <a:solidFill>
                <a:srgbClr val="DEDEDE">
                  <a:alpha val="100000"/>
                </a:srgbClr>
              </a:solidFill>
              <a:prstDash val="solid"/>
              <a:round/>
            </a:ln>
          </p:spPr>
          <p:txBody>
            <a:bodyPr/>
            <a:lstStyle/>
            <a:p/>
          </p:txBody>
        </p:sp>
        <p:sp>
          <p:nvSpPr>
            <p:cNvPr id="294" name="pl294"/>
            <p:cNvSpPr/>
            <p:nvPr/>
          </p:nvSpPr>
          <p:spPr>
            <a:xfrm>
              <a:off x="6401867" y="1126189"/>
              <a:ext cx="0" cy="2369749"/>
            </a:xfrm>
            <a:custGeom>
              <a:avLst/>
              <a:pathLst>
                <a:path w="0" h="2369749">
                  <a:moveTo>
                    <a:pt x="0" y="2369749"/>
                  </a:moveTo>
                  <a:lnTo>
                    <a:pt x="0" y="0"/>
                  </a:lnTo>
                  <a:lnTo>
                    <a:pt x="0" y="0"/>
                  </a:lnTo>
                </a:path>
              </a:pathLst>
            </a:custGeom>
            <a:ln w="3387" cap="flat">
              <a:solidFill>
                <a:srgbClr val="DEDEDE">
                  <a:alpha val="100000"/>
                </a:srgbClr>
              </a:solidFill>
              <a:prstDash val="solid"/>
              <a:round/>
            </a:ln>
          </p:spPr>
          <p:txBody>
            <a:bodyPr/>
            <a:lstStyle/>
            <a:p/>
          </p:txBody>
        </p:sp>
        <p:sp>
          <p:nvSpPr>
            <p:cNvPr id="295" name="pl295"/>
            <p:cNvSpPr/>
            <p:nvPr/>
          </p:nvSpPr>
          <p:spPr>
            <a:xfrm>
              <a:off x="6868255" y="1126189"/>
              <a:ext cx="0" cy="2369749"/>
            </a:xfrm>
            <a:custGeom>
              <a:avLst/>
              <a:pathLst>
                <a:path w="0" h="2369749">
                  <a:moveTo>
                    <a:pt x="0" y="2369749"/>
                  </a:moveTo>
                  <a:lnTo>
                    <a:pt x="0" y="0"/>
                  </a:lnTo>
                  <a:lnTo>
                    <a:pt x="0" y="0"/>
                  </a:lnTo>
                </a:path>
              </a:pathLst>
            </a:custGeom>
            <a:ln w="3387" cap="flat">
              <a:solidFill>
                <a:srgbClr val="DEDEDE">
                  <a:alpha val="100000"/>
                </a:srgbClr>
              </a:solidFill>
              <a:prstDash val="solid"/>
              <a:round/>
            </a:ln>
          </p:spPr>
          <p:txBody>
            <a:bodyPr/>
            <a:lstStyle/>
            <a:p/>
          </p:txBody>
        </p:sp>
        <p:sp>
          <p:nvSpPr>
            <p:cNvPr id="296" name="pl296"/>
            <p:cNvSpPr/>
            <p:nvPr/>
          </p:nvSpPr>
          <p:spPr>
            <a:xfrm>
              <a:off x="7334643" y="1126189"/>
              <a:ext cx="0" cy="2369749"/>
            </a:xfrm>
            <a:custGeom>
              <a:avLst/>
              <a:pathLst>
                <a:path w="0" h="2369749">
                  <a:moveTo>
                    <a:pt x="0" y="2369749"/>
                  </a:moveTo>
                  <a:lnTo>
                    <a:pt x="0" y="0"/>
                  </a:lnTo>
                  <a:lnTo>
                    <a:pt x="0" y="0"/>
                  </a:lnTo>
                </a:path>
              </a:pathLst>
            </a:custGeom>
            <a:ln w="3387" cap="flat">
              <a:solidFill>
                <a:srgbClr val="DEDEDE">
                  <a:alpha val="100000"/>
                </a:srgbClr>
              </a:solidFill>
              <a:prstDash val="solid"/>
              <a:round/>
            </a:ln>
          </p:spPr>
          <p:txBody>
            <a:bodyPr/>
            <a:lstStyle/>
            <a:p/>
          </p:txBody>
        </p:sp>
        <p:sp>
          <p:nvSpPr>
            <p:cNvPr id="297" name="pl297"/>
            <p:cNvSpPr/>
            <p:nvPr/>
          </p:nvSpPr>
          <p:spPr>
            <a:xfrm>
              <a:off x="7801031" y="1126189"/>
              <a:ext cx="0" cy="2369749"/>
            </a:xfrm>
            <a:custGeom>
              <a:avLst/>
              <a:pathLst>
                <a:path w="0" h="2369749">
                  <a:moveTo>
                    <a:pt x="0" y="2369749"/>
                  </a:moveTo>
                  <a:lnTo>
                    <a:pt x="0" y="0"/>
                  </a:lnTo>
                  <a:lnTo>
                    <a:pt x="0" y="0"/>
                  </a:lnTo>
                </a:path>
              </a:pathLst>
            </a:custGeom>
            <a:ln w="3387" cap="flat">
              <a:solidFill>
                <a:srgbClr val="DEDEDE">
                  <a:alpha val="100000"/>
                </a:srgbClr>
              </a:solidFill>
              <a:prstDash val="solid"/>
              <a:round/>
            </a:ln>
          </p:spPr>
          <p:txBody>
            <a:bodyPr/>
            <a:lstStyle/>
            <a:p/>
          </p:txBody>
        </p:sp>
        <p:sp>
          <p:nvSpPr>
            <p:cNvPr id="298" name="pl298"/>
            <p:cNvSpPr/>
            <p:nvPr/>
          </p:nvSpPr>
          <p:spPr>
            <a:xfrm>
              <a:off x="8267419" y="1126189"/>
              <a:ext cx="0" cy="2369749"/>
            </a:xfrm>
            <a:custGeom>
              <a:avLst/>
              <a:pathLst>
                <a:path w="0" h="2369749">
                  <a:moveTo>
                    <a:pt x="0" y="2369749"/>
                  </a:moveTo>
                  <a:lnTo>
                    <a:pt x="0" y="0"/>
                  </a:lnTo>
                  <a:lnTo>
                    <a:pt x="0" y="0"/>
                  </a:lnTo>
                </a:path>
              </a:pathLst>
            </a:custGeom>
            <a:ln w="3387" cap="flat">
              <a:solidFill>
                <a:srgbClr val="DEDEDE">
                  <a:alpha val="100000"/>
                </a:srgbClr>
              </a:solidFill>
              <a:prstDash val="solid"/>
              <a:round/>
            </a:ln>
          </p:spPr>
          <p:txBody>
            <a:bodyPr/>
            <a:lstStyle/>
            <a:p/>
          </p:txBody>
        </p:sp>
        <p:sp>
          <p:nvSpPr>
            <p:cNvPr id="299" name="pl299"/>
            <p:cNvSpPr/>
            <p:nvPr/>
          </p:nvSpPr>
          <p:spPr>
            <a:xfrm>
              <a:off x="8500613" y="1126189"/>
              <a:ext cx="0" cy="2369749"/>
            </a:xfrm>
            <a:custGeom>
              <a:avLst/>
              <a:pathLst>
                <a:path w="0" h="2369749">
                  <a:moveTo>
                    <a:pt x="0" y="2369749"/>
                  </a:moveTo>
                  <a:lnTo>
                    <a:pt x="0" y="0"/>
                  </a:lnTo>
                  <a:lnTo>
                    <a:pt x="0" y="0"/>
                  </a:lnTo>
                </a:path>
              </a:pathLst>
            </a:custGeom>
            <a:ln w="3387" cap="flat">
              <a:solidFill>
                <a:srgbClr val="DEDEDE">
                  <a:alpha val="100000"/>
                </a:srgbClr>
              </a:solidFill>
              <a:prstDash val="solid"/>
              <a:round/>
            </a:ln>
          </p:spPr>
          <p:txBody>
            <a:bodyPr/>
            <a:lstStyle/>
            <a:p/>
          </p:txBody>
        </p:sp>
        <p:sp>
          <p:nvSpPr>
            <p:cNvPr id="300" name="pl300"/>
            <p:cNvSpPr/>
            <p:nvPr/>
          </p:nvSpPr>
          <p:spPr>
            <a:xfrm>
              <a:off x="6052075" y="3388223"/>
              <a:ext cx="2565135" cy="0"/>
            </a:xfrm>
            <a:custGeom>
              <a:avLst/>
              <a:pathLst>
                <a:path w="2565135" h="0">
                  <a:moveTo>
                    <a:pt x="0" y="0"/>
                  </a:moveTo>
                  <a:lnTo>
                    <a:pt x="2565135" y="0"/>
                  </a:lnTo>
                  <a:lnTo>
                    <a:pt x="2565135" y="0"/>
                  </a:lnTo>
                </a:path>
              </a:pathLst>
            </a:custGeom>
            <a:ln w="6775" cap="flat">
              <a:solidFill>
                <a:srgbClr val="DEDEDE">
                  <a:alpha val="100000"/>
                </a:srgbClr>
              </a:solidFill>
              <a:prstDash val="solid"/>
              <a:round/>
            </a:ln>
          </p:spPr>
          <p:txBody>
            <a:bodyPr/>
            <a:lstStyle/>
            <a:p/>
          </p:txBody>
        </p:sp>
        <p:sp>
          <p:nvSpPr>
            <p:cNvPr id="301" name="pl301"/>
            <p:cNvSpPr/>
            <p:nvPr/>
          </p:nvSpPr>
          <p:spPr>
            <a:xfrm>
              <a:off x="6052075" y="2957360"/>
              <a:ext cx="2565135" cy="0"/>
            </a:xfrm>
            <a:custGeom>
              <a:avLst/>
              <a:pathLst>
                <a:path w="2565135" h="0">
                  <a:moveTo>
                    <a:pt x="0" y="0"/>
                  </a:moveTo>
                  <a:lnTo>
                    <a:pt x="2565135" y="0"/>
                  </a:lnTo>
                  <a:lnTo>
                    <a:pt x="2565135" y="0"/>
                  </a:lnTo>
                </a:path>
              </a:pathLst>
            </a:custGeom>
            <a:ln w="6775" cap="flat">
              <a:solidFill>
                <a:srgbClr val="DEDEDE">
                  <a:alpha val="100000"/>
                </a:srgbClr>
              </a:solidFill>
              <a:prstDash val="solid"/>
              <a:round/>
            </a:ln>
          </p:spPr>
          <p:txBody>
            <a:bodyPr/>
            <a:lstStyle/>
            <a:p/>
          </p:txBody>
        </p:sp>
        <p:sp>
          <p:nvSpPr>
            <p:cNvPr id="302" name="pl302"/>
            <p:cNvSpPr/>
            <p:nvPr/>
          </p:nvSpPr>
          <p:spPr>
            <a:xfrm>
              <a:off x="6052075" y="2526496"/>
              <a:ext cx="2565135" cy="0"/>
            </a:xfrm>
            <a:custGeom>
              <a:avLst/>
              <a:pathLst>
                <a:path w="2565135" h="0">
                  <a:moveTo>
                    <a:pt x="0" y="0"/>
                  </a:moveTo>
                  <a:lnTo>
                    <a:pt x="2565135" y="0"/>
                  </a:lnTo>
                  <a:lnTo>
                    <a:pt x="2565135" y="0"/>
                  </a:lnTo>
                </a:path>
              </a:pathLst>
            </a:custGeom>
            <a:ln w="6775" cap="flat">
              <a:solidFill>
                <a:srgbClr val="DEDEDE">
                  <a:alpha val="100000"/>
                </a:srgbClr>
              </a:solidFill>
              <a:prstDash val="solid"/>
              <a:round/>
            </a:ln>
          </p:spPr>
          <p:txBody>
            <a:bodyPr/>
            <a:lstStyle/>
            <a:p/>
          </p:txBody>
        </p:sp>
        <p:sp>
          <p:nvSpPr>
            <p:cNvPr id="303" name="pl303"/>
            <p:cNvSpPr/>
            <p:nvPr/>
          </p:nvSpPr>
          <p:spPr>
            <a:xfrm>
              <a:off x="6052075" y="2095632"/>
              <a:ext cx="2565135" cy="0"/>
            </a:xfrm>
            <a:custGeom>
              <a:avLst/>
              <a:pathLst>
                <a:path w="2565135" h="0">
                  <a:moveTo>
                    <a:pt x="0" y="0"/>
                  </a:moveTo>
                  <a:lnTo>
                    <a:pt x="2565135" y="0"/>
                  </a:lnTo>
                  <a:lnTo>
                    <a:pt x="2565135" y="0"/>
                  </a:lnTo>
                </a:path>
              </a:pathLst>
            </a:custGeom>
            <a:ln w="6775" cap="flat">
              <a:solidFill>
                <a:srgbClr val="DEDEDE">
                  <a:alpha val="100000"/>
                </a:srgbClr>
              </a:solidFill>
              <a:prstDash val="solid"/>
              <a:round/>
            </a:ln>
          </p:spPr>
          <p:txBody>
            <a:bodyPr/>
            <a:lstStyle/>
            <a:p/>
          </p:txBody>
        </p:sp>
        <p:sp>
          <p:nvSpPr>
            <p:cNvPr id="304" name="pl304"/>
            <p:cNvSpPr/>
            <p:nvPr/>
          </p:nvSpPr>
          <p:spPr>
            <a:xfrm>
              <a:off x="6052075" y="1664769"/>
              <a:ext cx="2565135" cy="0"/>
            </a:xfrm>
            <a:custGeom>
              <a:avLst/>
              <a:pathLst>
                <a:path w="2565135" h="0">
                  <a:moveTo>
                    <a:pt x="0" y="0"/>
                  </a:moveTo>
                  <a:lnTo>
                    <a:pt x="2565135" y="0"/>
                  </a:lnTo>
                  <a:lnTo>
                    <a:pt x="2565135" y="0"/>
                  </a:lnTo>
                </a:path>
              </a:pathLst>
            </a:custGeom>
            <a:ln w="6775" cap="flat">
              <a:solidFill>
                <a:srgbClr val="DEDEDE">
                  <a:alpha val="100000"/>
                </a:srgbClr>
              </a:solidFill>
              <a:prstDash val="solid"/>
              <a:round/>
            </a:ln>
          </p:spPr>
          <p:txBody>
            <a:bodyPr/>
            <a:lstStyle/>
            <a:p/>
          </p:txBody>
        </p:sp>
        <p:sp>
          <p:nvSpPr>
            <p:cNvPr id="305" name="pl305"/>
            <p:cNvSpPr/>
            <p:nvPr/>
          </p:nvSpPr>
          <p:spPr>
            <a:xfrm>
              <a:off x="6168672" y="1126189"/>
              <a:ext cx="0" cy="2369749"/>
            </a:xfrm>
            <a:custGeom>
              <a:avLst/>
              <a:pathLst>
                <a:path w="0" h="2369749">
                  <a:moveTo>
                    <a:pt x="0" y="2369749"/>
                  </a:moveTo>
                  <a:lnTo>
                    <a:pt x="0" y="0"/>
                  </a:lnTo>
                  <a:lnTo>
                    <a:pt x="0" y="0"/>
                  </a:lnTo>
                </a:path>
              </a:pathLst>
            </a:custGeom>
            <a:ln w="6775" cap="flat">
              <a:solidFill>
                <a:srgbClr val="DEDEDE">
                  <a:alpha val="100000"/>
                </a:srgbClr>
              </a:solidFill>
              <a:prstDash val="solid"/>
              <a:round/>
            </a:ln>
          </p:spPr>
          <p:txBody>
            <a:bodyPr/>
            <a:lstStyle/>
            <a:p/>
          </p:txBody>
        </p:sp>
        <p:sp>
          <p:nvSpPr>
            <p:cNvPr id="306" name="pl306"/>
            <p:cNvSpPr/>
            <p:nvPr/>
          </p:nvSpPr>
          <p:spPr>
            <a:xfrm>
              <a:off x="6635061" y="1126189"/>
              <a:ext cx="0" cy="2369749"/>
            </a:xfrm>
            <a:custGeom>
              <a:avLst/>
              <a:pathLst>
                <a:path w="0" h="2369749">
                  <a:moveTo>
                    <a:pt x="0" y="2369749"/>
                  </a:moveTo>
                  <a:lnTo>
                    <a:pt x="0" y="0"/>
                  </a:lnTo>
                  <a:lnTo>
                    <a:pt x="0" y="0"/>
                  </a:lnTo>
                </a:path>
              </a:pathLst>
            </a:custGeom>
            <a:ln w="6775" cap="flat">
              <a:solidFill>
                <a:srgbClr val="DEDEDE">
                  <a:alpha val="100000"/>
                </a:srgbClr>
              </a:solidFill>
              <a:prstDash val="solid"/>
              <a:round/>
            </a:ln>
          </p:spPr>
          <p:txBody>
            <a:bodyPr/>
            <a:lstStyle/>
            <a:p/>
          </p:txBody>
        </p:sp>
        <p:sp>
          <p:nvSpPr>
            <p:cNvPr id="307" name="pl307"/>
            <p:cNvSpPr/>
            <p:nvPr/>
          </p:nvSpPr>
          <p:spPr>
            <a:xfrm>
              <a:off x="7101449" y="1126189"/>
              <a:ext cx="0" cy="2369749"/>
            </a:xfrm>
            <a:custGeom>
              <a:avLst/>
              <a:pathLst>
                <a:path w="0" h="2369749">
                  <a:moveTo>
                    <a:pt x="0" y="2369749"/>
                  </a:moveTo>
                  <a:lnTo>
                    <a:pt x="0" y="0"/>
                  </a:lnTo>
                  <a:lnTo>
                    <a:pt x="0" y="0"/>
                  </a:lnTo>
                </a:path>
              </a:pathLst>
            </a:custGeom>
            <a:ln w="6775" cap="flat">
              <a:solidFill>
                <a:srgbClr val="DEDEDE">
                  <a:alpha val="100000"/>
                </a:srgbClr>
              </a:solidFill>
              <a:prstDash val="solid"/>
              <a:round/>
            </a:ln>
          </p:spPr>
          <p:txBody>
            <a:bodyPr/>
            <a:lstStyle/>
            <a:p/>
          </p:txBody>
        </p:sp>
        <p:sp>
          <p:nvSpPr>
            <p:cNvPr id="308" name="pl308"/>
            <p:cNvSpPr/>
            <p:nvPr/>
          </p:nvSpPr>
          <p:spPr>
            <a:xfrm>
              <a:off x="7567837" y="1126189"/>
              <a:ext cx="0" cy="2369749"/>
            </a:xfrm>
            <a:custGeom>
              <a:avLst/>
              <a:pathLst>
                <a:path w="0" h="2369749">
                  <a:moveTo>
                    <a:pt x="0" y="2369749"/>
                  </a:moveTo>
                  <a:lnTo>
                    <a:pt x="0" y="0"/>
                  </a:lnTo>
                  <a:lnTo>
                    <a:pt x="0" y="0"/>
                  </a:lnTo>
                </a:path>
              </a:pathLst>
            </a:custGeom>
            <a:ln w="6775" cap="flat">
              <a:solidFill>
                <a:srgbClr val="DEDEDE">
                  <a:alpha val="100000"/>
                </a:srgbClr>
              </a:solidFill>
              <a:prstDash val="solid"/>
              <a:round/>
            </a:ln>
          </p:spPr>
          <p:txBody>
            <a:bodyPr/>
            <a:lstStyle/>
            <a:p/>
          </p:txBody>
        </p:sp>
        <p:sp>
          <p:nvSpPr>
            <p:cNvPr id="309" name="pl309"/>
            <p:cNvSpPr/>
            <p:nvPr/>
          </p:nvSpPr>
          <p:spPr>
            <a:xfrm>
              <a:off x="8034225" y="1126189"/>
              <a:ext cx="0" cy="2369749"/>
            </a:xfrm>
            <a:custGeom>
              <a:avLst/>
              <a:pathLst>
                <a:path w="0" h="2369749">
                  <a:moveTo>
                    <a:pt x="0" y="2369749"/>
                  </a:moveTo>
                  <a:lnTo>
                    <a:pt x="0" y="0"/>
                  </a:lnTo>
                  <a:lnTo>
                    <a:pt x="0" y="0"/>
                  </a:lnTo>
                </a:path>
              </a:pathLst>
            </a:custGeom>
            <a:ln w="6775" cap="flat">
              <a:solidFill>
                <a:srgbClr val="DEDEDE">
                  <a:alpha val="100000"/>
                </a:srgbClr>
              </a:solidFill>
              <a:prstDash val="solid"/>
              <a:round/>
            </a:ln>
          </p:spPr>
          <p:txBody>
            <a:bodyPr/>
            <a:lstStyle/>
            <a:p/>
          </p:txBody>
        </p:sp>
        <p:sp>
          <p:nvSpPr>
            <p:cNvPr id="310" name="pt310"/>
            <p:cNvSpPr/>
            <p:nvPr/>
          </p:nvSpPr>
          <p:spPr>
            <a:xfrm>
              <a:off x="7129326" y="2340453"/>
              <a:ext cx="130801" cy="130801"/>
            </a:xfrm>
            <a:prstGeom prst="ellipse">
              <a:avLst/>
            </a:prstGeom>
            <a:solidFill>
              <a:srgbClr val="F8766D">
                <a:alpha val="40000"/>
              </a:srgbClr>
            </a:solidFill>
            <a:ln w="9000" cap="rnd">
              <a:solidFill>
                <a:srgbClr val="F8766D">
                  <a:alpha val="40000"/>
                </a:srgbClr>
              </a:solidFill>
              <a:prstDash val="solid"/>
              <a:round/>
            </a:ln>
          </p:spPr>
          <p:txBody>
            <a:bodyPr/>
            <a:lstStyle/>
            <a:p/>
          </p:txBody>
        </p:sp>
        <p:sp>
          <p:nvSpPr>
            <p:cNvPr id="311" name="pt311"/>
            <p:cNvSpPr/>
            <p:nvPr/>
          </p:nvSpPr>
          <p:spPr>
            <a:xfrm>
              <a:off x="7956170" y="1641260"/>
              <a:ext cx="81487" cy="81487"/>
            </a:xfrm>
            <a:prstGeom prst="ellipse">
              <a:avLst/>
            </a:prstGeom>
            <a:solidFill>
              <a:srgbClr val="FF699D">
                <a:alpha val="40000"/>
              </a:srgbClr>
            </a:solidFill>
            <a:ln w="9000" cap="rnd">
              <a:solidFill>
                <a:srgbClr val="FF699D">
                  <a:alpha val="40000"/>
                </a:srgbClr>
              </a:solidFill>
              <a:prstDash val="solid"/>
              <a:round/>
            </a:ln>
          </p:spPr>
          <p:txBody>
            <a:bodyPr/>
            <a:lstStyle/>
            <a:p/>
          </p:txBody>
        </p:sp>
        <p:sp>
          <p:nvSpPr>
            <p:cNvPr id="312" name="pt312"/>
            <p:cNvSpPr/>
            <p:nvPr/>
          </p:nvSpPr>
          <p:spPr>
            <a:xfrm>
              <a:off x="7980007" y="1646441"/>
              <a:ext cx="71125" cy="71125"/>
            </a:xfrm>
            <a:prstGeom prst="ellipse">
              <a:avLst/>
            </a:prstGeom>
            <a:solidFill>
              <a:srgbClr val="E68616">
                <a:alpha val="40000"/>
              </a:srgbClr>
            </a:solidFill>
            <a:ln w="9000" cap="rnd">
              <a:solidFill>
                <a:srgbClr val="E68616">
                  <a:alpha val="40000"/>
                </a:srgbClr>
              </a:solidFill>
              <a:prstDash val="solid"/>
              <a:round/>
            </a:ln>
          </p:spPr>
          <p:txBody>
            <a:bodyPr/>
            <a:lstStyle/>
            <a:p/>
          </p:txBody>
        </p:sp>
        <p:sp>
          <p:nvSpPr>
            <p:cNvPr id="313" name="pt313"/>
            <p:cNvSpPr/>
            <p:nvPr/>
          </p:nvSpPr>
          <p:spPr>
            <a:xfrm>
              <a:off x="7550566" y="1921829"/>
              <a:ext cx="71853" cy="71853"/>
            </a:xfrm>
            <a:prstGeom prst="ellipse">
              <a:avLst/>
            </a:prstGeom>
            <a:solidFill>
              <a:srgbClr val="84AD00">
                <a:alpha val="40000"/>
              </a:srgbClr>
            </a:solidFill>
            <a:ln w="9000" cap="rnd">
              <a:solidFill>
                <a:srgbClr val="84AD00">
                  <a:alpha val="40000"/>
                </a:srgbClr>
              </a:solidFill>
              <a:prstDash val="solid"/>
              <a:round/>
            </a:ln>
          </p:spPr>
          <p:txBody>
            <a:bodyPr/>
            <a:lstStyle/>
            <a:p/>
          </p:txBody>
        </p:sp>
        <p:sp>
          <p:nvSpPr>
            <p:cNvPr id="314" name="pt314"/>
            <p:cNvSpPr/>
            <p:nvPr/>
          </p:nvSpPr>
          <p:spPr>
            <a:xfrm>
              <a:off x="7884219" y="1675558"/>
              <a:ext cx="150767" cy="150767"/>
            </a:xfrm>
            <a:prstGeom prst="ellipse">
              <a:avLst/>
            </a:prstGeom>
            <a:solidFill>
              <a:srgbClr val="65B200">
                <a:alpha val="40000"/>
              </a:srgbClr>
            </a:solidFill>
            <a:ln w="9000" cap="rnd">
              <a:solidFill>
                <a:srgbClr val="65B200">
                  <a:alpha val="40000"/>
                </a:srgbClr>
              </a:solidFill>
              <a:prstDash val="solid"/>
              <a:round/>
            </a:ln>
          </p:spPr>
          <p:txBody>
            <a:bodyPr/>
            <a:lstStyle/>
            <a:p/>
          </p:txBody>
        </p:sp>
        <p:sp>
          <p:nvSpPr>
            <p:cNvPr id="315" name="pt315"/>
            <p:cNvSpPr/>
            <p:nvPr/>
          </p:nvSpPr>
          <p:spPr>
            <a:xfrm>
              <a:off x="7953325" y="1619759"/>
              <a:ext cx="124489" cy="124489"/>
            </a:xfrm>
            <a:prstGeom prst="ellipse">
              <a:avLst/>
            </a:prstGeom>
            <a:solidFill>
              <a:srgbClr val="00C086">
                <a:alpha val="40000"/>
              </a:srgbClr>
            </a:solidFill>
            <a:ln w="9000" cap="rnd">
              <a:solidFill>
                <a:srgbClr val="00C086">
                  <a:alpha val="40000"/>
                </a:srgbClr>
              </a:solidFill>
              <a:prstDash val="solid"/>
              <a:round/>
            </a:ln>
          </p:spPr>
          <p:txBody>
            <a:bodyPr/>
            <a:lstStyle/>
            <a:p/>
          </p:txBody>
        </p:sp>
        <p:sp>
          <p:nvSpPr>
            <p:cNvPr id="316" name="pt316"/>
            <p:cNvSpPr/>
            <p:nvPr/>
          </p:nvSpPr>
          <p:spPr>
            <a:xfrm>
              <a:off x="7916327" y="1844120"/>
              <a:ext cx="123864" cy="123864"/>
            </a:xfrm>
            <a:prstGeom prst="ellipse">
              <a:avLst/>
            </a:prstGeom>
            <a:solidFill>
              <a:srgbClr val="00C08A">
                <a:alpha val="40000"/>
              </a:srgbClr>
            </a:solidFill>
            <a:ln w="9000" cap="rnd">
              <a:solidFill>
                <a:srgbClr val="00C08A">
                  <a:alpha val="40000"/>
                </a:srgbClr>
              </a:solidFill>
              <a:prstDash val="solid"/>
              <a:round/>
            </a:ln>
          </p:spPr>
          <p:txBody>
            <a:bodyPr/>
            <a:lstStyle/>
            <a:p/>
          </p:txBody>
        </p:sp>
        <p:sp>
          <p:nvSpPr>
            <p:cNvPr id="317" name="pt317"/>
            <p:cNvSpPr/>
            <p:nvPr/>
          </p:nvSpPr>
          <p:spPr>
            <a:xfrm>
              <a:off x="7895627" y="1843497"/>
              <a:ext cx="90641" cy="90641"/>
            </a:xfrm>
            <a:prstGeom prst="ellipse">
              <a:avLst/>
            </a:prstGeom>
            <a:solidFill>
              <a:srgbClr val="00C1A1">
                <a:alpha val="40000"/>
              </a:srgbClr>
            </a:solidFill>
            <a:ln w="9000" cap="rnd">
              <a:solidFill>
                <a:srgbClr val="00C1A1">
                  <a:alpha val="40000"/>
                </a:srgbClr>
              </a:solidFill>
              <a:prstDash val="solid"/>
              <a:round/>
            </a:ln>
          </p:spPr>
          <p:txBody>
            <a:bodyPr/>
            <a:lstStyle/>
            <a:p/>
          </p:txBody>
        </p:sp>
        <p:sp>
          <p:nvSpPr>
            <p:cNvPr id="318" name="pt318"/>
            <p:cNvSpPr/>
            <p:nvPr/>
          </p:nvSpPr>
          <p:spPr>
            <a:xfrm>
              <a:off x="7977679" y="1678582"/>
              <a:ext cx="75781" cy="75781"/>
            </a:xfrm>
            <a:prstGeom prst="ellipse">
              <a:avLst/>
            </a:prstGeom>
            <a:solidFill>
              <a:srgbClr val="00C0AF">
                <a:alpha val="40000"/>
              </a:srgbClr>
            </a:solidFill>
            <a:ln w="9000" cap="rnd">
              <a:solidFill>
                <a:srgbClr val="00C0AF">
                  <a:alpha val="40000"/>
                </a:srgbClr>
              </a:solidFill>
              <a:prstDash val="solid"/>
              <a:round/>
            </a:ln>
          </p:spPr>
          <p:txBody>
            <a:bodyPr/>
            <a:lstStyle/>
            <a:p/>
          </p:txBody>
        </p:sp>
        <p:sp>
          <p:nvSpPr>
            <p:cNvPr id="319" name="pt319"/>
            <p:cNvSpPr/>
            <p:nvPr/>
          </p:nvSpPr>
          <p:spPr>
            <a:xfrm>
              <a:off x="7490315" y="1952014"/>
              <a:ext cx="80422" cy="80422"/>
            </a:xfrm>
            <a:prstGeom prst="ellipse">
              <a:avLst/>
            </a:prstGeom>
            <a:solidFill>
              <a:srgbClr val="00C0BC">
                <a:alpha val="40000"/>
              </a:srgbClr>
            </a:solidFill>
            <a:ln w="9000" cap="rnd">
              <a:solidFill>
                <a:srgbClr val="00C0BC">
                  <a:alpha val="40000"/>
                </a:srgbClr>
              </a:solidFill>
              <a:prstDash val="solid"/>
              <a:round/>
            </a:ln>
          </p:spPr>
          <p:txBody>
            <a:bodyPr/>
            <a:lstStyle/>
            <a:p/>
          </p:txBody>
        </p:sp>
        <p:sp>
          <p:nvSpPr>
            <p:cNvPr id="320" name="pt320"/>
            <p:cNvSpPr/>
            <p:nvPr/>
          </p:nvSpPr>
          <p:spPr>
            <a:xfrm>
              <a:off x="7488978" y="2088553"/>
              <a:ext cx="83096" cy="83096"/>
            </a:xfrm>
            <a:prstGeom prst="ellipse">
              <a:avLst/>
            </a:prstGeom>
            <a:solidFill>
              <a:srgbClr val="00BFC6">
                <a:alpha val="40000"/>
              </a:srgbClr>
            </a:solidFill>
            <a:ln w="9000" cap="rnd">
              <a:solidFill>
                <a:srgbClr val="00BFC6">
                  <a:alpha val="40000"/>
                </a:srgbClr>
              </a:solidFill>
              <a:prstDash val="solid"/>
              <a:round/>
            </a:ln>
          </p:spPr>
          <p:txBody>
            <a:bodyPr/>
            <a:lstStyle/>
            <a:p/>
          </p:txBody>
        </p:sp>
        <p:sp>
          <p:nvSpPr>
            <p:cNvPr id="321" name="pt321"/>
            <p:cNvSpPr/>
            <p:nvPr/>
          </p:nvSpPr>
          <p:spPr>
            <a:xfrm>
              <a:off x="7961570" y="1628004"/>
              <a:ext cx="107999" cy="107999"/>
            </a:xfrm>
            <a:prstGeom prst="ellipse">
              <a:avLst/>
            </a:prstGeom>
            <a:solidFill>
              <a:srgbClr val="00B2F3">
                <a:alpha val="40000"/>
              </a:srgbClr>
            </a:solidFill>
            <a:ln w="9000" cap="rnd">
              <a:solidFill>
                <a:srgbClr val="00B2F3">
                  <a:alpha val="40000"/>
                </a:srgbClr>
              </a:solidFill>
              <a:prstDash val="solid"/>
              <a:round/>
            </a:ln>
          </p:spPr>
          <p:txBody>
            <a:bodyPr/>
            <a:lstStyle/>
            <a:p/>
          </p:txBody>
        </p:sp>
        <p:sp>
          <p:nvSpPr>
            <p:cNvPr id="322" name="pt322"/>
            <p:cNvSpPr/>
            <p:nvPr/>
          </p:nvSpPr>
          <p:spPr>
            <a:xfrm>
              <a:off x="7975714" y="1642148"/>
              <a:ext cx="79710" cy="79710"/>
            </a:xfrm>
            <a:prstGeom prst="ellipse">
              <a:avLst/>
            </a:prstGeom>
            <a:solidFill>
              <a:srgbClr val="569EFF">
                <a:alpha val="40000"/>
              </a:srgbClr>
            </a:solidFill>
            <a:ln w="9000" cap="rnd">
              <a:solidFill>
                <a:srgbClr val="569EFF">
                  <a:alpha val="40000"/>
                </a:srgbClr>
              </a:solidFill>
              <a:prstDash val="solid"/>
              <a:round/>
            </a:ln>
          </p:spPr>
          <p:txBody>
            <a:bodyPr/>
            <a:lstStyle/>
            <a:p/>
          </p:txBody>
        </p:sp>
        <p:sp>
          <p:nvSpPr>
            <p:cNvPr id="323" name="pt323"/>
            <p:cNvSpPr/>
            <p:nvPr/>
          </p:nvSpPr>
          <p:spPr>
            <a:xfrm>
              <a:off x="7631120" y="1887608"/>
              <a:ext cx="209233" cy="209233"/>
            </a:xfrm>
            <a:prstGeom prst="ellipse">
              <a:avLst/>
            </a:prstGeom>
            <a:solidFill>
              <a:srgbClr val="619CFF">
                <a:alpha val="40000"/>
              </a:srgbClr>
            </a:solidFill>
            <a:ln w="9000" cap="rnd">
              <a:solidFill>
                <a:srgbClr val="619CFF">
                  <a:alpha val="40000"/>
                </a:srgbClr>
              </a:solidFill>
              <a:prstDash val="solid"/>
              <a:round/>
            </a:ln>
          </p:spPr>
          <p:txBody>
            <a:bodyPr/>
            <a:lstStyle/>
            <a:p/>
          </p:txBody>
        </p:sp>
        <p:sp>
          <p:nvSpPr>
            <p:cNvPr id="324" name="pt324"/>
            <p:cNvSpPr/>
            <p:nvPr/>
          </p:nvSpPr>
          <p:spPr>
            <a:xfrm>
              <a:off x="7979098" y="1645532"/>
              <a:ext cx="72942" cy="72942"/>
            </a:xfrm>
            <a:prstGeom prst="ellipse">
              <a:avLst/>
            </a:prstGeom>
            <a:solidFill>
              <a:srgbClr val="A48BFF">
                <a:alpha val="40000"/>
              </a:srgbClr>
            </a:solidFill>
            <a:ln w="9000" cap="rnd">
              <a:solidFill>
                <a:srgbClr val="A48BFF">
                  <a:alpha val="40000"/>
                </a:srgbClr>
              </a:solidFill>
              <a:prstDash val="solid"/>
              <a:round/>
            </a:ln>
          </p:spPr>
          <p:txBody>
            <a:bodyPr/>
            <a:lstStyle/>
            <a:p/>
          </p:txBody>
        </p:sp>
        <p:sp>
          <p:nvSpPr>
            <p:cNvPr id="325" name="pt325"/>
            <p:cNvSpPr/>
            <p:nvPr/>
          </p:nvSpPr>
          <p:spPr>
            <a:xfrm>
              <a:off x="7786615" y="1639604"/>
              <a:ext cx="84798" cy="84798"/>
            </a:xfrm>
            <a:prstGeom prst="ellipse">
              <a:avLst/>
            </a:prstGeom>
            <a:solidFill>
              <a:srgbClr val="F962DD">
                <a:alpha val="40000"/>
              </a:srgbClr>
            </a:solidFill>
            <a:ln w="9000" cap="rnd">
              <a:solidFill>
                <a:srgbClr val="F962DD">
                  <a:alpha val="40000"/>
                </a:srgbClr>
              </a:solidFill>
              <a:prstDash val="solid"/>
              <a:round/>
            </a:ln>
          </p:spPr>
          <p:txBody>
            <a:bodyPr/>
            <a:lstStyle/>
            <a:p/>
          </p:txBody>
        </p:sp>
        <p:sp>
          <p:nvSpPr>
            <p:cNvPr id="326" name="pt326"/>
            <p:cNvSpPr/>
            <p:nvPr/>
          </p:nvSpPr>
          <p:spPr>
            <a:xfrm>
              <a:off x="7925710" y="1698393"/>
              <a:ext cx="105097" cy="105097"/>
            </a:xfrm>
            <a:prstGeom prst="ellipse">
              <a:avLst/>
            </a:prstGeom>
            <a:solidFill>
              <a:srgbClr val="D973FC">
                <a:alpha val="40000"/>
              </a:srgbClr>
            </a:solidFill>
            <a:ln w="9000" cap="rnd">
              <a:solidFill>
                <a:srgbClr val="D973FC">
                  <a:alpha val="40000"/>
                </a:srgbClr>
              </a:solidFill>
              <a:prstDash val="solid"/>
              <a:round/>
            </a:ln>
          </p:spPr>
          <p:txBody>
            <a:bodyPr/>
            <a:lstStyle/>
            <a:p/>
          </p:txBody>
        </p:sp>
        <p:sp>
          <p:nvSpPr>
            <p:cNvPr id="327" name="pt327"/>
            <p:cNvSpPr/>
            <p:nvPr/>
          </p:nvSpPr>
          <p:spPr>
            <a:xfrm>
              <a:off x="7052230" y="1769240"/>
              <a:ext cx="135747" cy="135747"/>
            </a:xfrm>
            <a:prstGeom prst="ellipse">
              <a:avLst/>
            </a:prstGeom>
            <a:solidFill>
              <a:srgbClr val="FA62DA">
                <a:alpha val="40000"/>
              </a:srgbClr>
            </a:solidFill>
            <a:ln w="9000" cap="rnd">
              <a:solidFill>
                <a:srgbClr val="FA62DA">
                  <a:alpha val="40000"/>
                </a:srgbClr>
              </a:solidFill>
              <a:prstDash val="solid"/>
              <a:round/>
            </a:ln>
          </p:spPr>
          <p:txBody>
            <a:bodyPr/>
            <a:lstStyle/>
            <a:p/>
          </p:txBody>
        </p:sp>
        <p:sp>
          <p:nvSpPr>
            <p:cNvPr id="328" name="pt328"/>
            <p:cNvSpPr/>
            <p:nvPr/>
          </p:nvSpPr>
          <p:spPr>
            <a:xfrm>
              <a:off x="6970643" y="2539251"/>
              <a:ext cx="112366" cy="112366"/>
            </a:xfrm>
            <a:prstGeom prst="ellipse">
              <a:avLst/>
            </a:prstGeom>
            <a:solidFill>
              <a:srgbClr val="F066EA">
                <a:alpha val="40000"/>
              </a:srgbClr>
            </a:solidFill>
            <a:ln w="9000" cap="rnd">
              <a:solidFill>
                <a:srgbClr val="F066EA">
                  <a:alpha val="40000"/>
                </a:srgbClr>
              </a:solidFill>
              <a:prstDash val="solid"/>
              <a:round/>
            </a:ln>
          </p:spPr>
          <p:txBody>
            <a:bodyPr/>
            <a:lstStyle/>
            <a:p/>
          </p:txBody>
        </p:sp>
        <p:sp>
          <p:nvSpPr>
            <p:cNvPr id="329" name="pt329"/>
            <p:cNvSpPr/>
            <p:nvPr/>
          </p:nvSpPr>
          <p:spPr>
            <a:xfrm>
              <a:off x="7497219" y="2026435"/>
              <a:ext cx="103925" cy="103925"/>
            </a:xfrm>
            <a:prstGeom prst="ellipse">
              <a:avLst/>
            </a:prstGeom>
            <a:solidFill>
              <a:srgbClr val="FE61CE">
                <a:alpha val="40000"/>
              </a:srgbClr>
            </a:solidFill>
            <a:ln w="9000" cap="rnd">
              <a:solidFill>
                <a:srgbClr val="FE61CE">
                  <a:alpha val="40000"/>
                </a:srgbClr>
              </a:solidFill>
              <a:prstDash val="solid"/>
              <a:round/>
            </a:ln>
          </p:spPr>
          <p:txBody>
            <a:bodyPr/>
            <a:lstStyle/>
            <a:p/>
          </p:txBody>
        </p:sp>
        <p:sp>
          <p:nvSpPr>
            <p:cNvPr id="330" name="pt330"/>
            <p:cNvSpPr/>
            <p:nvPr/>
          </p:nvSpPr>
          <p:spPr>
            <a:xfrm>
              <a:off x="7916413" y="1656048"/>
              <a:ext cx="86380" cy="86380"/>
            </a:xfrm>
            <a:prstGeom prst="ellipse">
              <a:avLst/>
            </a:prstGeom>
            <a:solidFill>
              <a:srgbClr val="FF64B3">
                <a:alpha val="40000"/>
              </a:srgbClr>
            </a:solidFill>
            <a:ln w="9000" cap="rnd">
              <a:solidFill>
                <a:srgbClr val="FF64B3">
                  <a:alpha val="40000"/>
                </a:srgbClr>
              </a:solidFill>
              <a:prstDash val="solid"/>
              <a:round/>
            </a:ln>
          </p:spPr>
          <p:txBody>
            <a:bodyPr/>
            <a:lstStyle/>
            <a:p/>
          </p:txBody>
        </p:sp>
        <p:sp>
          <p:nvSpPr>
            <p:cNvPr id="331" name="pt331"/>
            <p:cNvSpPr/>
            <p:nvPr/>
          </p:nvSpPr>
          <p:spPr>
            <a:xfrm>
              <a:off x="6943582" y="2392969"/>
              <a:ext cx="129178" cy="129178"/>
            </a:xfrm>
            <a:prstGeom prst="ellipse">
              <a:avLst/>
            </a:prstGeom>
            <a:solidFill>
              <a:srgbClr val="FB727B">
                <a:alpha val="40000"/>
              </a:srgbClr>
            </a:solidFill>
            <a:ln w="9000" cap="rnd">
              <a:solidFill>
                <a:srgbClr val="FB727B">
                  <a:alpha val="40000"/>
                </a:srgbClr>
              </a:solidFill>
              <a:prstDash val="solid"/>
              <a:round/>
            </a:ln>
          </p:spPr>
          <p:txBody>
            <a:bodyPr/>
            <a:lstStyle/>
            <a:p/>
          </p:txBody>
        </p:sp>
        <p:sp>
          <p:nvSpPr>
            <p:cNvPr id="332" name="pl332"/>
            <p:cNvSpPr/>
            <p:nvPr/>
          </p:nvSpPr>
          <p:spPr>
            <a:xfrm>
              <a:off x="6052075" y="1126189"/>
              <a:ext cx="2565135" cy="2369749"/>
            </a:xfrm>
            <a:custGeom>
              <a:avLst/>
              <a:pathLst>
                <a:path w="2565135" h="2369749">
                  <a:moveTo>
                    <a:pt x="0" y="2369749"/>
                  </a:moveTo>
                  <a:lnTo>
                    <a:pt x="2565135" y="0"/>
                  </a:lnTo>
                  <a:lnTo>
                    <a:pt x="2565135" y="0"/>
                  </a:lnTo>
                </a:path>
              </a:pathLst>
            </a:custGeom>
            <a:ln w="13550" cap="flat">
              <a:solidFill>
                <a:srgbClr val="000000">
                  <a:alpha val="25098"/>
                </a:srgbClr>
              </a:solidFill>
              <a:prstDash val="solid"/>
              <a:round/>
            </a:ln>
          </p:spPr>
          <p:txBody>
            <a:bodyPr/>
            <a:lstStyle/>
            <a:p/>
          </p:txBody>
        </p:sp>
        <p:sp>
          <p:nvSpPr>
            <p:cNvPr id="333" name="pl333"/>
            <p:cNvSpPr/>
            <p:nvPr/>
          </p:nvSpPr>
          <p:spPr>
            <a:xfrm>
              <a:off x="7559128" y="2088761"/>
              <a:ext cx="71398" cy="74389"/>
            </a:xfrm>
            <a:custGeom>
              <a:avLst/>
              <a:pathLst>
                <a:path w="71398" h="74389">
                  <a:moveTo>
                    <a:pt x="71398" y="74389"/>
                  </a:moveTo>
                  <a:lnTo>
                    <a:pt x="0" y="0"/>
                  </a:lnTo>
                </a:path>
              </a:pathLst>
            </a:custGeom>
            <a:ln w="13550" cap="rnd">
              <a:solidFill>
                <a:srgbClr val="FE61CE">
                  <a:alpha val="100000"/>
                </a:srgbClr>
              </a:solidFill>
              <a:prstDash val="solid"/>
              <a:round/>
            </a:ln>
          </p:spPr>
          <p:txBody>
            <a:bodyPr/>
            <a:lstStyle/>
            <a:p/>
          </p:txBody>
        </p:sp>
        <p:sp>
          <p:nvSpPr>
            <p:cNvPr id="334" name="tx334"/>
            <p:cNvSpPr/>
            <p:nvPr/>
          </p:nvSpPr>
          <p:spPr>
            <a:xfrm>
              <a:off x="7202533" y="2243386"/>
              <a:ext cx="1758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afg</a:t>
              </a:r>
            </a:p>
          </p:txBody>
        </p:sp>
        <p:sp>
          <p:nvSpPr>
            <p:cNvPr id="335" name="tx335"/>
            <p:cNvSpPr/>
            <p:nvPr/>
          </p:nvSpPr>
          <p:spPr>
            <a:xfrm>
              <a:off x="7621071" y="1795215"/>
              <a:ext cx="126534" cy="1171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84AD00">
                      <a:alpha val="100000"/>
                    </a:srgbClr>
                  </a:solidFill>
                  <a:latin typeface="Arial"/>
                  <a:cs typeface="Arial"/>
                </a:rPr>
                <a:t>dji</a:t>
              </a:r>
            </a:p>
          </p:txBody>
        </p:sp>
        <p:sp>
          <p:nvSpPr>
            <p:cNvPr id="336" name="tx336"/>
            <p:cNvSpPr/>
            <p:nvPr/>
          </p:nvSpPr>
          <p:spPr>
            <a:xfrm>
              <a:off x="8039288" y="1774226"/>
              <a:ext cx="140552" cy="11566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C08A">
                      <a:alpha val="100000"/>
                    </a:srgbClr>
                  </a:solidFill>
                  <a:latin typeface="Arial"/>
                  <a:cs typeface="Arial"/>
                </a:rPr>
                <a:t>irq</a:t>
              </a:r>
            </a:p>
          </p:txBody>
        </p:sp>
        <p:sp>
          <p:nvSpPr>
            <p:cNvPr id="337" name="tx337"/>
            <p:cNvSpPr/>
            <p:nvPr/>
          </p:nvSpPr>
          <p:spPr>
            <a:xfrm>
              <a:off x="7758151" y="1712142"/>
              <a:ext cx="140552" cy="1171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C1A1">
                      <a:alpha val="100000"/>
                    </a:srgbClr>
                  </a:solidFill>
                  <a:latin typeface="Arial"/>
                  <a:cs typeface="Arial"/>
                </a:rPr>
                <a:t>jor</a:t>
              </a:r>
            </a:p>
          </p:txBody>
        </p:sp>
        <p:sp>
          <p:nvSpPr>
            <p:cNvPr id="338" name="tx338"/>
            <p:cNvSpPr/>
            <p:nvPr/>
          </p:nvSpPr>
          <p:spPr>
            <a:xfrm>
              <a:off x="7332600" y="1840845"/>
              <a:ext cx="168774"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C0BC">
                      <a:alpha val="100000"/>
                    </a:srgbClr>
                  </a:solidFill>
                  <a:latin typeface="Arial"/>
                  <a:cs typeface="Arial"/>
                </a:rPr>
                <a:t>lbn</a:t>
              </a:r>
            </a:p>
          </p:txBody>
        </p:sp>
        <p:sp>
          <p:nvSpPr>
            <p:cNvPr id="339" name="tx339"/>
            <p:cNvSpPr/>
            <p:nvPr/>
          </p:nvSpPr>
          <p:spPr>
            <a:xfrm>
              <a:off x="7335302" y="2128676"/>
              <a:ext cx="161672" cy="1171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6">
                      <a:alpha val="100000"/>
                    </a:srgbClr>
                  </a:solidFill>
                  <a:latin typeface="Arial"/>
                  <a:cs typeface="Arial"/>
                </a:rPr>
                <a:t>lby</a:t>
              </a:r>
            </a:p>
          </p:txBody>
        </p:sp>
        <p:sp>
          <p:nvSpPr>
            <p:cNvPr id="340" name="tx340"/>
            <p:cNvSpPr/>
            <p:nvPr/>
          </p:nvSpPr>
          <p:spPr>
            <a:xfrm>
              <a:off x="7797045" y="1978782"/>
              <a:ext cx="203912" cy="11566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pak</a:t>
              </a:r>
            </a:p>
          </p:txBody>
        </p:sp>
        <p:sp>
          <p:nvSpPr>
            <p:cNvPr id="341" name="tx341"/>
            <p:cNvSpPr/>
            <p:nvPr/>
          </p:nvSpPr>
          <p:spPr>
            <a:xfrm>
              <a:off x="6905209" y="1685776"/>
              <a:ext cx="203912"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A62DA">
                      <a:alpha val="100000"/>
                    </a:srgbClr>
                  </a:solidFill>
                  <a:latin typeface="Arial"/>
                  <a:cs typeface="Arial"/>
                </a:rPr>
                <a:t>sdn</a:t>
              </a:r>
            </a:p>
          </p:txBody>
        </p:sp>
        <p:sp>
          <p:nvSpPr>
            <p:cNvPr id="342" name="tx342"/>
            <p:cNvSpPr/>
            <p:nvPr/>
          </p:nvSpPr>
          <p:spPr>
            <a:xfrm>
              <a:off x="7020445" y="2676604"/>
              <a:ext cx="238926" cy="685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066EA">
                      <a:alpha val="100000"/>
                    </a:srgbClr>
                  </a:solidFill>
                  <a:latin typeface="Arial"/>
                  <a:cs typeface="Arial"/>
                </a:rPr>
                <a:t>som</a:t>
              </a:r>
            </a:p>
          </p:txBody>
        </p:sp>
        <p:sp>
          <p:nvSpPr>
            <p:cNvPr id="343" name="tx343"/>
            <p:cNvSpPr/>
            <p:nvPr/>
          </p:nvSpPr>
          <p:spPr>
            <a:xfrm>
              <a:off x="7588508" y="2182861"/>
              <a:ext cx="168588" cy="9368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E61CE">
                      <a:alpha val="100000"/>
                    </a:srgbClr>
                  </a:solidFill>
                  <a:latin typeface="Arial"/>
                  <a:cs typeface="Arial"/>
                </a:rPr>
                <a:t>syr</a:t>
              </a:r>
            </a:p>
          </p:txBody>
        </p:sp>
        <p:sp>
          <p:nvSpPr>
            <p:cNvPr id="344" name="tx344"/>
            <p:cNvSpPr/>
            <p:nvPr/>
          </p:nvSpPr>
          <p:spPr>
            <a:xfrm>
              <a:off x="6775149" y="2304027"/>
              <a:ext cx="238926" cy="9368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B727B">
                      <a:alpha val="100000"/>
                    </a:srgbClr>
                  </a:solidFill>
                  <a:latin typeface="Arial"/>
                  <a:cs typeface="Arial"/>
                </a:rPr>
                <a:t>yem</a:t>
              </a:r>
            </a:p>
          </p:txBody>
        </p:sp>
        <p:sp>
          <p:nvSpPr>
            <p:cNvPr id="345" name="tx345"/>
            <p:cNvSpPr/>
            <p:nvPr/>
          </p:nvSpPr>
          <p:spPr>
            <a:xfrm>
              <a:off x="7665182" y="3204645"/>
              <a:ext cx="738085"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7CCD7C">
                      <a:alpha val="100000"/>
                    </a:srgbClr>
                  </a:solidFill>
                  <a:latin typeface="Arial"/>
                  <a:cs typeface="Arial"/>
                </a:rPr>
                <a:t>Improved (n=6)</a:t>
              </a:r>
            </a:p>
          </p:txBody>
        </p:sp>
        <p:sp>
          <p:nvSpPr>
            <p:cNvPr id="346" name="tx346"/>
            <p:cNvSpPr/>
            <p:nvPr/>
          </p:nvSpPr>
          <p:spPr>
            <a:xfrm>
              <a:off x="6151647" y="1343314"/>
              <a:ext cx="780272"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2231A">
                      <a:alpha val="100000"/>
                    </a:srgbClr>
                  </a:solidFill>
                  <a:latin typeface="Arial"/>
                  <a:cs typeface="Arial"/>
                </a:rPr>
                <a:t>Worsened (n=9)</a:t>
              </a:r>
            </a:p>
          </p:txBody>
        </p:sp>
        <p:sp>
          <p:nvSpPr>
            <p:cNvPr id="347" name="tx347"/>
            <p:cNvSpPr/>
            <p:nvPr/>
          </p:nvSpPr>
          <p:spPr>
            <a:xfrm>
              <a:off x="8029363" y="1343314"/>
              <a:ext cx="569390"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9A9A9">
                      <a:alpha val="100000"/>
                    </a:srgbClr>
                  </a:solidFill>
                  <a:latin typeface="Arial"/>
                  <a:cs typeface="Arial"/>
                </a:rPr>
                <a:t>Same (n=7)</a:t>
              </a:r>
            </a:p>
          </p:txBody>
        </p:sp>
        <p:sp>
          <p:nvSpPr>
            <p:cNvPr id="348" name="rc348"/>
            <p:cNvSpPr/>
            <p:nvPr/>
          </p:nvSpPr>
          <p:spPr>
            <a:xfrm>
              <a:off x="6052075" y="1126189"/>
              <a:ext cx="2565135" cy="2369749"/>
            </a:xfrm>
            <a:prstGeom prst="rect">
              <a:avLst/>
            </a:prstGeom>
            <a:ln w="13550" cap="rnd">
              <a:solidFill>
                <a:srgbClr val="B3B3B3">
                  <a:alpha val="100000"/>
                </a:srgbClr>
              </a:solidFill>
              <a:prstDash val="solid"/>
              <a:round/>
            </a:ln>
          </p:spPr>
          <p:txBody>
            <a:bodyPr/>
            <a:lstStyle/>
            <a:p/>
          </p:txBody>
        </p:sp>
        <p:sp>
          <p:nvSpPr>
            <p:cNvPr id="349" name="rc349"/>
            <p:cNvSpPr/>
            <p:nvPr/>
          </p:nvSpPr>
          <p:spPr>
            <a:xfrm>
              <a:off x="6052075" y="3780390"/>
              <a:ext cx="2565135" cy="2369749"/>
            </a:xfrm>
            <a:prstGeom prst="rect">
              <a:avLst/>
            </a:prstGeom>
            <a:solidFill>
              <a:srgbClr val="FFFFFF">
                <a:alpha val="100000"/>
              </a:srgbClr>
            </a:solidFill>
          </p:spPr>
          <p:txBody>
            <a:bodyPr/>
            <a:lstStyle/>
            <a:p/>
          </p:txBody>
        </p:sp>
        <p:sp>
          <p:nvSpPr>
            <p:cNvPr id="350" name="pl350"/>
            <p:cNvSpPr/>
            <p:nvPr/>
          </p:nvSpPr>
          <p:spPr>
            <a:xfrm>
              <a:off x="6052075" y="5826992"/>
              <a:ext cx="2565135" cy="0"/>
            </a:xfrm>
            <a:custGeom>
              <a:avLst/>
              <a:pathLst>
                <a:path w="2565135" h="0">
                  <a:moveTo>
                    <a:pt x="0" y="0"/>
                  </a:moveTo>
                  <a:lnTo>
                    <a:pt x="2565135" y="0"/>
                  </a:lnTo>
                  <a:lnTo>
                    <a:pt x="2565135" y="0"/>
                  </a:lnTo>
                </a:path>
              </a:pathLst>
            </a:custGeom>
            <a:ln w="3387" cap="flat">
              <a:solidFill>
                <a:srgbClr val="DEDEDE">
                  <a:alpha val="100000"/>
                </a:srgbClr>
              </a:solidFill>
              <a:prstDash val="solid"/>
              <a:round/>
            </a:ln>
          </p:spPr>
          <p:txBody>
            <a:bodyPr/>
            <a:lstStyle/>
            <a:p/>
          </p:txBody>
        </p:sp>
        <p:sp>
          <p:nvSpPr>
            <p:cNvPr id="351" name="pl351"/>
            <p:cNvSpPr/>
            <p:nvPr/>
          </p:nvSpPr>
          <p:spPr>
            <a:xfrm>
              <a:off x="6052075" y="5396129"/>
              <a:ext cx="2565135" cy="0"/>
            </a:xfrm>
            <a:custGeom>
              <a:avLst/>
              <a:pathLst>
                <a:path w="2565135" h="0">
                  <a:moveTo>
                    <a:pt x="0" y="0"/>
                  </a:moveTo>
                  <a:lnTo>
                    <a:pt x="2565135" y="0"/>
                  </a:lnTo>
                  <a:lnTo>
                    <a:pt x="2565135" y="0"/>
                  </a:lnTo>
                </a:path>
              </a:pathLst>
            </a:custGeom>
            <a:ln w="3387" cap="flat">
              <a:solidFill>
                <a:srgbClr val="DEDEDE">
                  <a:alpha val="100000"/>
                </a:srgbClr>
              </a:solidFill>
              <a:prstDash val="solid"/>
              <a:round/>
            </a:ln>
          </p:spPr>
          <p:txBody>
            <a:bodyPr/>
            <a:lstStyle/>
            <a:p/>
          </p:txBody>
        </p:sp>
        <p:sp>
          <p:nvSpPr>
            <p:cNvPr id="352" name="pl352"/>
            <p:cNvSpPr/>
            <p:nvPr/>
          </p:nvSpPr>
          <p:spPr>
            <a:xfrm>
              <a:off x="6052075" y="4965265"/>
              <a:ext cx="2565135" cy="0"/>
            </a:xfrm>
            <a:custGeom>
              <a:avLst/>
              <a:pathLst>
                <a:path w="2565135" h="0">
                  <a:moveTo>
                    <a:pt x="0" y="0"/>
                  </a:moveTo>
                  <a:lnTo>
                    <a:pt x="2565135" y="0"/>
                  </a:lnTo>
                  <a:lnTo>
                    <a:pt x="2565135" y="0"/>
                  </a:lnTo>
                </a:path>
              </a:pathLst>
            </a:custGeom>
            <a:ln w="3387" cap="flat">
              <a:solidFill>
                <a:srgbClr val="DEDEDE">
                  <a:alpha val="100000"/>
                </a:srgbClr>
              </a:solidFill>
              <a:prstDash val="solid"/>
              <a:round/>
            </a:ln>
          </p:spPr>
          <p:txBody>
            <a:bodyPr/>
            <a:lstStyle/>
            <a:p/>
          </p:txBody>
        </p:sp>
        <p:sp>
          <p:nvSpPr>
            <p:cNvPr id="353" name="pl353"/>
            <p:cNvSpPr/>
            <p:nvPr/>
          </p:nvSpPr>
          <p:spPr>
            <a:xfrm>
              <a:off x="6052075" y="4534402"/>
              <a:ext cx="2565135" cy="0"/>
            </a:xfrm>
            <a:custGeom>
              <a:avLst/>
              <a:pathLst>
                <a:path w="2565135" h="0">
                  <a:moveTo>
                    <a:pt x="0" y="0"/>
                  </a:moveTo>
                  <a:lnTo>
                    <a:pt x="2565135" y="0"/>
                  </a:lnTo>
                  <a:lnTo>
                    <a:pt x="2565135" y="0"/>
                  </a:lnTo>
                </a:path>
              </a:pathLst>
            </a:custGeom>
            <a:ln w="3387" cap="flat">
              <a:solidFill>
                <a:srgbClr val="DEDEDE">
                  <a:alpha val="100000"/>
                </a:srgbClr>
              </a:solidFill>
              <a:prstDash val="solid"/>
              <a:round/>
            </a:ln>
          </p:spPr>
          <p:txBody>
            <a:bodyPr/>
            <a:lstStyle/>
            <a:p/>
          </p:txBody>
        </p:sp>
        <p:sp>
          <p:nvSpPr>
            <p:cNvPr id="354" name="pl354"/>
            <p:cNvSpPr/>
            <p:nvPr/>
          </p:nvSpPr>
          <p:spPr>
            <a:xfrm>
              <a:off x="6052075" y="4103538"/>
              <a:ext cx="2565135" cy="0"/>
            </a:xfrm>
            <a:custGeom>
              <a:avLst/>
              <a:pathLst>
                <a:path w="2565135" h="0">
                  <a:moveTo>
                    <a:pt x="0" y="0"/>
                  </a:moveTo>
                  <a:lnTo>
                    <a:pt x="2565135" y="0"/>
                  </a:lnTo>
                  <a:lnTo>
                    <a:pt x="2565135" y="0"/>
                  </a:lnTo>
                </a:path>
              </a:pathLst>
            </a:custGeom>
            <a:ln w="3387" cap="flat">
              <a:solidFill>
                <a:srgbClr val="DEDEDE">
                  <a:alpha val="100000"/>
                </a:srgbClr>
              </a:solidFill>
              <a:prstDash val="solid"/>
              <a:round/>
            </a:ln>
          </p:spPr>
          <p:txBody>
            <a:bodyPr/>
            <a:lstStyle/>
            <a:p/>
          </p:txBody>
        </p:sp>
        <p:sp>
          <p:nvSpPr>
            <p:cNvPr id="355" name="pl355"/>
            <p:cNvSpPr/>
            <p:nvPr/>
          </p:nvSpPr>
          <p:spPr>
            <a:xfrm>
              <a:off x="6052075" y="3888106"/>
              <a:ext cx="2565135" cy="0"/>
            </a:xfrm>
            <a:custGeom>
              <a:avLst/>
              <a:pathLst>
                <a:path w="2565135" h="0">
                  <a:moveTo>
                    <a:pt x="0" y="0"/>
                  </a:moveTo>
                  <a:lnTo>
                    <a:pt x="2565135" y="0"/>
                  </a:lnTo>
                  <a:lnTo>
                    <a:pt x="2565135" y="0"/>
                  </a:lnTo>
                </a:path>
              </a:pathLst>
            </a:custGeom>
            <a:ln w="3387" cap="flat">
              <a:solidFill>
                <a:srgbClr val="DEDEDE">
                  <a:alpha val="100000"/>
                </a:srgbClr>
              </a:solidFill>
              <a:prstDash val="solid"/>
              <a:round/>
            </a:ln>
          </p:spPr>
          <p:txBody>
            <a:bodyPr/>
            <a:lstStyle/>
            <a:p/>
          </p:txBody>
        </p:sp>
        <p:sp>
          <p:nvSpPr>
            <p:cNvPr id="356" name="pl356"/>
            <p:cNvSpPr/>
            <p:nvPr/>
          </p:nvSpPr>
          <p:spPr>
            <a:xfrm>
              <a:off x="6401867" y="3780390"/>
              <a:ext cx="0" cy="2369749"/>
            </a:xfrm>
            <a:custGeom>
              <a:avLst/>
              <a:pathLst>
                <a:path w="0" h="2369749">
                  <a:moveTo>
                    <a:pt x="0" y="2369749"/>
                  </a:moveTo>
                  <a:lnTo>
                    <a:pt x="0" y="0"/>
                  </a:lnTo>
                  <a:lnTo>
                    <a:pt x="0" y="0"/>
                  </a:lnTo>
                </a:path>
              </a:pathLst>
            </a:custGeom>
            <a:ln w="3387" cap="flat">
              <a:solidFill>
                <a:srgbClr val="DEDEDE">
                  <a:alpha val="100000"/>
                </a:srgbClr>
              </a:solidFill>
              <a:prstDash val="solid"/>
              <a:round/>
            </a:ln>
          </p:spPr>
          <p:txBody>
            <a:bodyPr/>
            <a:lstStyle/>
            <a:p/>
          </p:txBody>
        </p:sp>
        <p:sp>
          <p:nvSpPr>
            <p:cNvPr id="357" name="pl357"/>
            <p:cNvSpPr/>
            <p:nvPr/>
          </p:nvSpPr>
          <p:spPr>
            <a:xfrm>
              <a:off x="6868255" y="3780390"/>
              <a:ext cx="0" cy="2369749"/>
            </a:xfrm>
            <a:custGeom>
              <a:avLst/>
              <a:pathLst>
                <a:path w="0" h="2369749">
                  <a:moveTo>
                    <a:pt x="0" y="2369749"/>
                  </a:moveTo>
                  <a:lnTo>
                    <a:pt x="0" y="0"/>
                  </a:lnTo>
                  <a:lnTo>
                    <a:pt x="0" y="0"/>
                  </a:lnTo>
                </a:path>
              </a:pathLst>
            </a:custGeom>
            <a:ln w="3387" cap="flat">
              <a:solidFill>
                <a:srgbClr val="DEDEDE">
                  <a:alpha val="100000"/>
                </a:srgbClr>
              </a:solidFill>
              <a:prstDash val="solid"/>
              <a:round/>
            </a:ln>
          </p:spPr>
          <p:txBody>
            <a:bodyPr/>
            <a:lstStyle/>
            <a:p/>
          </p:txBody>
        </p:sp>
        <p:sp>
          <p:nvSpPr>
            <p:cNvPr id="358" name="pl358"/>
            <p:cNvSpPr/>
            <p:nvPr/>
          </p:nvSpPr>
          <p:spPr>
            <a:xfrm>
              <a:off x="7334643" y="3780390"/>
              <a:ext cx="0" cy="2369749"/>
            </a:xfrm>
            <a:custGeom>
              <a:avLst/>
              <a:pathLst>
                <a:path w="0" h="2369749">
                  <a:moveTo>
                    <a:pt x="0" y="2369749"/>
                  </a:moveTo>
                  <a:lnTo>
                    <a:pt x="0" y="0"/>
                  </a:lnTo>
                  <a:lnTo>
                    <a:pt x="0" y="0"/>
                  </a:lnTo>
                </a:path>
              </a:pathLst>
            </a:custGeom>
            <a:ln w="3387" cap="flat">
              <a:solidFill>
                <a:srgbClr val="DEDEDE">
                  <a:alpha val="100000"/>
                </a:srgbClr>
              </a:solidFill>
              <a:prstDash val="solid"/>
              <a:round/>
            </a:ln>
          </p:spPr>
          <p:txBody>
            <a:bodyPr/>
            <a:lstStyle/>
            <a:p/>
          </p:txBody>
        </p:sp>
        <p:sp>
          <p:nvSpPr>
            <p:cNvPr id="359" name="pl359"/>
            <p:cNvSpPr/>
            <p:nvPr/>
          </p:nvSpPr>
          <p:spPr>
            <a:xfrm>
              <a:off x="7801031" y="3780390"/>
              <a:ext cx="0" cy="2369749"/>
            </a:xfrm>
            <a:custGeom>
              <a:avLst/>
              <a:pathLst>
                <a:path w="0" h="2369749">
                  <a:moveTo>
                    <a:pt x="0" y="2369749"/>
                  </a:moveTo>
                  <a:lnTo>
                    <a:pt x="0" y="0"/>
                  </a:lnTo>
                  <a:lnTo>
                    <a:pt x="0" y="0"/>
                  </a:lnTo>
                </a:path>
              </a:pathLst>
            </a:custGeom>
            <a:ln w="3387" cap="flat">
              <a:solidFill>
                <a:srgbClr val="DEDEDE">
                  <a:alpha val="100000"/>
                </a:srgbClr>
              </a:solidFill>
              <a:prstDash val="solid"/>
              <a:round/>
            </a:ln>
          </p:spPr>
          <p:txBody>
            <a:bodyPr/>
            <a:lstStyle/>
            <a:p/>
          </p:txBody>
        </p:sp>
        <p:sp>
          <p:nvSpPr>
            <p:cNvPr id="360" name="pl360"/>
            <p:cNvSpPr/>
            <p:nvPr/>
          </p:nvSpPr>
          <p:spPr>
            <a:xfrm>
              <a:off x="8267419" y="3780390"/>
              <a:ext cx="0" cy="2369749"/>
            </a:xfrm>
            <a:custGeom>
              <a:avLst/>
              <a:pathLst>
                <a:path w="0" h="2369749">
                  <a:moveTo>
                    <a:pt x="0" y="2369749"/>
                  </a:moveTo>
                  <a:lnTo>
                    <a:pt x="0" y="0"/>
                  </a:lnTo>
                  <a:lnTo>
                    <a:pt x="0" y="0"/>
                  </a:lnTo>
                </a:path>
              </a:pathLst>
            </a:custGeom>
            <a:ln w="3387" cap="flat">
              <a:solidFill>
                <a:srgbClr val="DEDEDE">
                  <a:alpha val="100000"/>
                </a:srgbClr>
              </a:solidFill>
              <a:prstDash val="solid"/>
              <a:round/>
            </a:ln>
          </p:spPr>
          <p:txBody>
            <a:bodyPr/>
            <a:lstStyle/>
            <a:p/>
          </p:txBody>
        </p:sp>
        <p:sp>
          <p:nvSpPr>
            <p:cNvPr id="361" name="pl361"/>
            <p:cNvSpPr/>
            <p:nvPr/>
          </p:nvSpPr>
          <p:spPr>
            <a:xfrm>
              <a:off x="8500613" y="3780390"/>
              <a:ext cx="0" cy="2369749"/>
            </a:xfrm>
            <a:custGeom>
              <a:avLst/>
              <a:pathLst>
                <a:path w="0" h="2369749">
                  <a:moveTo>
                    <a:pt x="0" y="2369749"/>
                  </a:moveTo>
                  <a:lnTo>
                    <a:pt x="0" y="0"/>
                  </a:lnTo>
                  <a:lnTo>
                    <a:pt x="0" y="0"/>
                  </a:lnTo>
                </a:path>
              </a:pathLst>
            </a:custGeom>
            <a:ln w="3387" cap="flat">
              <a:solidFill>
                <a:srgbClr val="DEDEDE">
                  <a:alpha val="100000"/>
                </a:srgbClr>
              </a:solidFill>
              <a:prstDash val="solid"/>
              <a:round/>
            </a:ln>
          </p:spPr>
          <p:txBody>
            <a:bodyPr/>
            <a:lstStyle/>
            <a:p/>
          </p:txBody>
        </p:sp>
        <p:sp>
          <p:nvSpPr>
            <p:cNvPr id="362" name="pl362"/>
            <p:cNvSpPr/>
            <p:nvPr/>
          </p:nvSpPr>
          <p:spPr>
            <a:xfrm>
              <a:off x="6052075" y="6042424"/>
              <a:ext cx="2565135" cy="0"/>
            </a:xfrm>
            <a:custGeom>
              <a:avLst/>
              <a:pathLst>
                <a:path w="2565135" h="0">
                  <a:moveTo>
                    <a:pt x="0" y="0"/>
                  </a:moveTo>
                  <a:lnTo>
                    <a:pt x="2565135" y="0"/>
                  </a:lnTo>
                  <a:lnTo>
                    <a:pt x="2565135" y="0"/>
                  </a:lnTo>
                </a:path>
              </a:pathLst>
            </a:custGeom>
            <a:ln w="6775" cap="flat">
              <a:solidFill>
                <a:srgbClr val="DEDEDE">
                  <a:alpha val="100000"/>
                </a:srgbClr>
              </a:solidFill>
              <a:prstDash val="solid"/>
              <a:round/>
            </a:ln>
          </p:spPr>
          <p:txBody>
            <a:bodyPr/>
            <a:lstStyle/>
            <a:p/>
          </p:txBody>
        </p:sp>
        <p:sp>
          <p:nvSpPr>
            <p:cNvPr id="363" name="pl363"/>
            <p:cNvSpPr/>
            <p:nvPr/>
          </p:nvSpPr>
          <p:spPr>
            <a:xfrm>
              <a:off x="6052075" y="5611561"/>
              <a:ext cx="2565135" cy="0"/>
            </a:xfrm>
            <a:custGeom>
              <a:avLst/>
              <a:pathLst>
                <a:path w="2565135" h="0">
                  <a:moveTo>
                    <a:pt x="0" y="0"/>
                  </a:moveTo>
                  <a:lnTo>
                    <a:pt x="2565135" y="0"/>
                  </a:lnTo>
                  <a:lnTo>
                    <a:pt x="2565135" y="0"/>
                  </a:lnTo>
                </a:path>
              </a:pathLst>
            </a:custGeom>
            <a:ln w="6775" cap="flat">
              <a:solidFill>
                <a:srgbClr val="DEDEDE">
                  <a:alpha val="100000"/>
                </a:srgbClr>
              </a:solidFill>
              <a:prstDash val="solid"/>
              <a:round/>
            </a:ln>
          </p:spPr>
          <p:txBody>
            <a:bodyPr/>
            <a:lstStyle/>
            <a:p/>
          </p:txBody>
        </p:sp>
        <p:sp>
          <p:nvSpPr>
            <p:cNvPr id="364" name="pl364"/>
            <p:cNvSpPr/>
            <p:nvPr/>
          </p:nvSpPr>
          <p:spPr>
            <a:xfrm>
              <a:off x="6052075" y="5180697"/>
              <a:ext cx="2565135" cy="0"/>
            </a:xfrm>
            <a:custGeom>
              <a:avLst/>
              <a:pathLst>
                <a:path w="2565135" h="0">
                  <a:moveTo>
                    <a:pt x="0" y="0"/>
                  </a:moveTo>
                  <a:lnTo>
                    <a:pt x="2565135" y="0"/>
                  </a:lnTo>
                  <a:lnTo>
                    <a:pt x="2565135" y="0"/>
                  </a:lnTo>
                </a:path>
              </a:pathLst>
            </a:custGeom>
            <a:ln w="6775" cap="flat">
              <a:solidFill>
                <a:srgbClr val="DEDEDE">
                  <a:alpha val="100000"/>
                </a:srgbClr>
              </a:solidFill>
              <a:prstDash val="solid"/>
              <a:round/>
            </a:ln>
          </p:spPr>
          <p:txBody>
            <a:bodyPr/>
            <a:lstStyle/>
            <a:p/>
          </p:txBody>
        </p:sp>
        <p:sp>
          <p:nvSpPr>
            <p:cNvPr id="365" name="pl365"/>
            <p:cNvSpPr/>
            <p:nvPr/>
          </p:nvSpPr>
          <p:spPr>
            <a:xfrm>
              <a:off x="6052075" y="4749833"/>
              <a:ext cx="2565135" cy="0"/>
            </a:xfrm>
            <a:custGeom>
              <a:avLst/>
              <a:pathLst>
                <a:path w="2565135" h="0">
                  <a:moveTo>
                    <a:pt x="0" y="0"/>
                  </a:moveTo>
                  <a:lnTo>
                    <a:pt x="2565135" y="0"/>
                  </a:lnTo>
                  <a:lnTo>
                    <a:pt x="2565135" y="0"/>
                  </a:lnTo>
                </a:path>
              </a:pathLst>
            </a:custGeom>
            <a:ln w="6775" cap="flat">
              <a:solidFill>
                <a:srgbClr val="DEDEDE">
                  <a:alpha val="100000"/>
                </a:srgbClr>
              </a:solidFill>
              <a:prstDash val="solid"/>
              <a:round/>
            </a:ln>
          </p:spPr>
          <p:txBody>
            <a:bodyPr/>
            <a:lstStyle/>
            <a:p/>
          </p:txBody>
        </p:sp>
        <p:sp>
          <p:nvSpPr>
            <p:cNvPr id="366" name="pl366"/>
            <p:cNvSpPr/>
            <p:nvPr/>
          </p:nvSpPr>
          <p:spPr>
            <a:xfrm>
              <a:off x="6052075" y="4318970"/>
              <a:ext cx="2565135" cy="0"/>
            </a:xfrm>
            <a:custGeom>
              <a:avLst/>
              <a:pathLst>
                <a:path w="2565135" h="0">
                  <a:moveTo>
                    <a:pt x="0" y="0"/>
                  </a:moveTo>
                  <a:lnTo>
                    <a:pt x="2565135" y="0"/>
                  </a:lnTo>
                  <a:lnTo>
                    <a:pt x="2565135" y="0"/>
                  </a:lnTo>
                </a:path>
              </a:pathLst>
            </a:custGeom>
            <a:ln w="6775" cap="flat">
              <a:solidFill>
                <a:srgbClr val="DEDEDE">
                  <a:alpha val="100000"/>
                </a:srgbClr>
              </a:solidFill>
              <a:prstDash val="solid"/>
              <a:round/>
            </a:ln>
          </p:spPr>
          <p:txBody>
            <a:bodyPr/>
            <a:lstStyle/>
            <a:p/>
          </p:txBody>
        </p:sp>
        <p:sp>
          <p:nvSpPr>
            <p:cNvPr id="367" name="pl367"/>
            <p:cNvSpPr/>
            <p:nvPr/>
          </p:nvSpPr>
          <p:spPr>
            <a:xfrm>
              <a:off x="6168672" y="3780390"/>
              <a:ext cx="0" cy="2369749"/>
            </a:xfrm>
            <a:custGeom>
              <a:avLst/>
              <a:pathLst>
                <a:path w="0" h="2369749">
                  <a:moveTo>
                    <a:pt x="0" y="2369749"/>
                  </a:moveTo>
                  <a:lnTo>
                    <a:pt x="0" y="0"/>
                  </a:lnTo>
                  <a:lnTo>
                    <a:pt x="0" y="0"/>
                  </a:lnTo>
                </a:path>
              </a:pathLst>
            </a:custGeom>
            <a:ln w="6775" cap="flat">
              <a:solidFill>
                <a:srgbClr val="DEDEDE">
                  <a:alpha val="100000"/>
                </a:srgbClr>
              </a:solidFill>
              <a:prstDash val="solid"/>
              <a:round/>
            </a:ln>
          </p:spPr>
          <p:txBody>
            <a:bodyPr/>
            <a:lstStyle/>
            <a:p/>
          </p:txBody>
        </p:sp>
        <p:sp>
          <p:nvSpPr>
            <p:cNvPr id="368" name="pl368"/>
            <p:cNvSpPr/>
            <p:nvPr/>
          </p:nvSpPr>
          <p:spPr>
            <a:xfrm>
              <a:off x="6635061" y="3780390"/>
              <a:ext cx="0" cy="2369749"/>
            </a:xfrm>
            <a:custGeom>
              <a:avLst/>
              <a:pathLst>
                <a:path w="0" h="2369749">
                  <a:moveTo>
                    <a:pt x="0" y="2369749"/>
                  </a:moveTo>
                  <a:lnTo>
                    <a:pt x="0" y="0"/>
                  </a:lnTo>
                  <a:lnTo>
                    <a:pt x="0" y="0"/>
                  </a:lnTo>
                </a:path>
              </a:pathLst>
            </a:custGeom>
            <a:ln w="6775" cap="flat">
              <a:solidFill>
                <a:srgbClr val="DEDEDE">
                  <a:alpha val="100000"/>
                </a:srgbClr>
              </a:solidFill>
              <a:prstDash val="solid"/>
              <a:round/>
            </a:ln>
          </p:spPr>
          <p:txBody>
            <a:bodyPr/>
            <a:lstStyle/>
            <a:p/>
          </p:txBody>
        </p:sp>
        <p:sp>
          <p:nvSpPr>
            <p:cNvPr id="369" name="pl369"/>
            <p:cNvSpPr/>
            <p:nvPr/>
          </p:nvSpPr>
          <p:spPr>
            <a:xfrm>
              <a:off x="7101449" y="3780390"/>
              <a:ext cx="0" cy="2369749"/>
            </a:xfrm>
            <a:custGeom>
              <a:avLst/>
              <a:pathLst>
                <a:path w="0" h="2369749">
                  <a:moveTo>
                    <a:pt x="0" y="2369749"/>
                  </a:moveTo>
                  <a:lnTo>
                    <a:pt x="0" y="0"/>
                  </a:lnTo>
                  <a:lnTo>
                    <a:pt x="0" y="0"/>
                  </a:lnTo>
                </a:path>
              </a:pathLst>
            </a:custGeom>
            <a:ln w="6775" cap="flat">
              <a:solidFill>
                <a:srgbClr val="DEDEDE">
                  <a:alpha val="100000"/>
                </a:srgbClr>
              </a:solidFill>
              <a:prstDash val="solid"/>
              <a:round/>
            </a:ln>
          </p:spPr>
          <p:txBody>
            <a:bodyPr/>
            <a:lstStyle/>
            <a:p/>
          </p:txBody>
        </p:sp>
        <p:sp>
          <p:nvSpPr>
            <p:cNvPr id="370" name="pl370"/>
            <p:cNvSpPr/>
            <p:nvPr/>
          </p:nvSpPr>
          <p:spPr>
            <a:xfrm>
              <a:off x="7567837" y="3780390"/>
              <a:ext cx="0" cy="2369749"/>
            </a:xfrm>
            <a:custGeom>
              <a:avLst/>
              <a:pathLst>
                <a:path w="0" h="2369749">
                  <a:moveTo>
                    <a:pt x="0" y="2369749"/>
                  </a:moveTo>
                  <a:lnTo>
                    <a:pt x="0" y="0"/>
                  </a:lnTo>
                  <a:lnTo>
                    <a:pt x="0" y="0"/>
                  </a:lnTo>
                </a:path>
              </a:pathLst>
            </a:custGeom>
            <a:ln w="6775" cap="flat">
              <a:solidFill>
                <a:srgbClr val="DEDEDE">
                  <a:alpha val="100000"/>
                </a:srgbClr>
              </a:solidFill>
              <a:prstDash val="solid"/>
              <a:round/>
            </a:ln>
          </p:spPr>
          <p:txBody>
            <a:bodyPr/>
            <a:lstStyle/>
            <a:p/>
          </p:txBody>
        </p:sp>
        <p:sp>
          <p:nvSpPr>
            <p:cNvPr id="371" name="pl371"/>
            <p:cNvSpPr/>
            <p:nvPr/>
          </p:nvSpPr>
          <p:spPr>
            <a:xfrm>
              <a:off x="8034225" y="3780390"/>
              <a:ext cx="0" cy="2369749"/>
            </a:xfrm>
            <a:custGeom>
              <a:avLst/>
              <a:pathLst>
                <a:path w="0" h="2369749">
                  <a:moveTo>
                    <a:pt x="0" y="2369749"/>
                  </a:moveTo>
                  <a:lnTo>
                    <a:pt x="0" y="0"/>
                  </a:lnTo>
                  <a:lnTo>
                    <a:pt x="0" y="0"/>
                  </a:lnTo>
                </a:path>
              </a:pathLst>
            </a:custGeom>
            <a:ln w="6775" cap="flat">
              <a:solidFill>
                <a:srgbClr val="DEDEDE">
                  <a:alpha val="100000"/>
                </a:srgbClr>
              </a:solidFill>
              <a:prstDash val="solid"/>
              <a:round/>
            </a:ln>
          </p:spPr>
          <p:txBody>
            <a:bodyPr/>
            <a:lstStyle/>
            <a:p/>
          </p:txBody>
        </p:sp>
        <p:sp>
          <p:nvSpPr>
            <p:cNvPr id="372" name="pt372"/>
            <p:cNvSpPr/>
            <p:nvPr/>
          </p:nvSpPr>
          <p:spPr>
            <a:xfrm>
              <a:off x="7819073" y="4375125"/>
              <a:ext cx="94504" cy="94504"/>
            </a:xfrm>
            <a:prstGeom prst="ellipse">
              <a:avLst/>
            </a:prstGeom>
            <a:solidFill>
              <a:srgbClr val="ED813F">
                <a:alpha val="40000"/>
              </a:srgbClr>
            </a:solidFill>
            <a:ln w="9000" cap="rnd">
              <a:solidFill>
                <a:srgbClr val="ED813F">
                  <a:alpha val="40000"/>
                </a:srgbClr>
              </a:solidFill>
              <a:prstDash val="solid"/>
              <a:round/>
            </a:ln>
          </p:spPr>
          <p:txBody>
            <a:bodyPr/>
            <a:lstStyle/>
            <a:p/>
          </p:txBody>
        </p:sp>
        <p:sp>
          <p:nvSpPr>
            <p:cNvPr id="373" name="pt373"/>
            <p:cNvSpPr/>
            <p:nvPr/>
          </p:nvSpPr>
          <p:spPr>
            <a:xfrm>
              <a:off x="7944426" y="4336841"/>
              <a:ext cx="67665" cy="67665"/>
            </a:xfrm>
            <a:prstGeom prst="ellipse">
              <a:avLst/>
            </a:prstGeom>
            <a:solidFill>
              <a:srgbClr val="CE9500">
                <a:alpha val="40000"/>
              </a:srgbClr>
            </a:solidFill>
            <a:ln w="9000" cap="rnd">
              <a:solidFill>
                <a:srgbClr val="CE9500">
                  <a:alpha val="40000"/>
                </a:srgbClr>
              </a:solidFill>
              <a:prstDash val="solid"/>
              <a:round/>
            </a:ln>
          </p:spPr>
          <p:txBody>
            <a:bodyPr/>
            <a:lstStyle/>
            <a:p/>
          </p:txBody>
        </p:sp>
        <p:sp>
          <p:nvSpPr>
            <p:cNvPr id="374" name="pt374"/>
            <p:cNvSpPr/>
            <p:nvPr/>
          </p:nvSpPr>
          <p:spPr>
            <a:xfrm>
              <a:off x="7862087" y="4220033"/>
              <a:ext cx="232342" cy="232342"/>
            </a:xfrm>
            <a:prstGeom prst="ellipse">
              <a:avLst/>
            </a:prstGeom>
            <a:solidFill>
              <a:srgbClr val="B0A100">
                <a:alpha val="40000"/>
              </a:srgbClr>
            </a:solidFill>
            <a:ln w="9000" cap="rnd">
              <a:solidFill>
                <a:srgbClr val="B0A100">
                  <a:alpha val="40000"/>
                </a:srgbClr>
              </a:solidFill>
              <a:prstDash val="solid"/>
              <a:round/>
            </a:ln>
          </p:spPr>
          <p:txBody>
            <a:bodyPr/>
            <a:lstStyle/>
            <a:p/>
          </p:txBody>
        </p:sp>
        <p:sp>
          <p:nvSpPr>
            <p:cNvPr id="375" name="pt375"/>
            <p:cNvSpPr/>
            <p:nvPr/>
          </p:nvSpPr>
          <p:spPr>
            <a:xfrm>
              <a:off x="7703785" y="4304253"/>
              <a:ext cx="63903" cy="63903"/>
            </a:xfrm>
            <a:prstGeom prst="ellipse">
              <a:avLst/>
            </a:prstGeom>
            <a:solidFill>
              <a:srgbClr val="A3A500">
                <a:alpha val="40000"/>
              </a:srgbClr>
            </a:solidFill>
            <a:ln w="9000" cap="rnd">
              <a:solidFill>
                <a:srgbClr val="A3A500">
                  <a:alpha val="40000"/>
                </a:srgbClr>
              </a:solidFill>
              <a:prstDash val="solid"/>
              <a:round/>
            </a:ln>
          </p:spPr>
          <p:txBody>
            <a:bodyPr/>
            <a:lstStyle/>
            <a:p/>
          </p:txBody>
        </p:sp>
        <p:sp>
          <p:nvSpPr>
            <p:cNvPr id="376" name="pt376"/>
            <p:cNvSpPr/>
            <p:nvPr/>
          </p:nvSpPr>
          <p:spPr>
            <a:xfrm>
              <a:off x="7740042" y="4665124"/>
              <a:ext cx="66012" cy="66012"/>
            </a:xfrm>
            <a:prstGeom prst="ellipse">
              <a:avLst/>
            </a:prstGeom>
            <a:solidFill>
              <a:srgbClr val="00B6EA">
                <a:alpha val="40000"/>
              </a:srgbClr>
            </a:solidFill>
            <a:ln w="9000" cap="rnd">
              <a:solidFill>
                <a:srgbClr val="00B6EA">
                  <a:alpha val="40000"/>
                </a:srgbClr>
              </a:solidFill>
              <a:prstDash val="solid"/>
              <a:round/>
            </a:ln>
          </p:spPr>
          <p:txBody>
            <a:bodyPr/>
            <a:lstStyle/>
            <a:p/>
          </p:txBody>
        </p:sp>
        <p:sp>
          <p:nvSpPr>
            <p:cNvPr id="377" name="pt377"/>
            <p:cNvSpPr/>
            <p:nvPr/>
          </p:nvSpPr>
          <p:spPr>
            <a:xfrm>
              <a:off x="7980345" y="4352683"/>
              <a:ext cx="70449" cy="70449"/>
            </a:xfrm>
            <a:prstGeom prst="ellipse">
              <a:avLst/>
            </a:prstGeom>
            <a:solidFill>
              <a:srgbClr val="24B700">
                <a:alpha val="40000"/>
              </a:srgbClr>
            </a:solidFill>
            <a:ln w="9000" cap="rnd">
              <a:solidFill>
                <a:srgbClr val="24B700">
                  <a:alpha val="40000"/>
                </a:srgbClr>
              </a:solidFill>
              <a:prstDash val="solid"/>
              <a:round/>
            </a:ln>
          </p:spPr>
          <p:txBody>
            <a:bodyPr/>
            <a:lstStyle/>
            <a:p/>
          </p:txBody>
        </p:sp>
        <p:sp>
          <p:nvSpPr>
            <p:cNvPr id="378" name="pt378"/>
            <p:cNvSpPr/>
            <p:nvPr/>
          </p:nvSpPr>
          <p:spPr>
            <a:xfrm>
              <a:off x="7618201" y="4569044"/>
              <a:ext cx="85826" cy="85826"/>
            </a:xfrm>
            <a:prstGeom prst="ellipse">
              <a:avLst/>
            </a:prstGeom>
            <a:solidFill>
              <a:srgbClr val="00C0B6">
                <a:alpha val="40000"/>
              </a:srgbClr>
            </a:solidFill>
            <a:ln w="9000" cap="rnd">
              <a:solidFill>
                <a:srgbClr val="00C0B6">
                  <a:alpha val="40000"/>
                </a:srgbClr>
              </a:solidFill>
              <a:prstDash val="solid"/>
              <a:round/>
            </a:ln>
          </p:spPr>
          <p:txBody>
            <a:bodyPr/>
            <a:lstStyle/>
            <a:p/>
          </p:txBody>
        </p:sp>
        <p:sp>
          <p:nvSpPr>
            <p:cNvPr id="379" name="pt379"/>
            <p:cNvSpPr/>
            <p:nvPr/>
          </p:nvSpPr>
          <p:spPr>
            <a:xfrm>
              <a:off x="7866106" y="4331722"/>
              <a:ext cx="112371" cy="112371"/>
            </a:xfrm>
            <a:prstGeom prst="ellipse">
              <a:avLst/>
            </a:prstGeom>
            <a:solidFill>
              <a:srgbClr val="00C19D">
                <a:alpha val="40000"/>
              </a:srgbClr>
            </a:solidFill>
            <a:ln w="9000" cap="rnd">
              <a:solidFill>
                <a:srgbClr val="00C19D">
                  <a:alpha val="40000"/>
                </a:srgbClr>
              </a:solidFill>
              <a:prstDash val="solid"/>
              <a:round/>
            </a:ln>
          </p:spPr>
          <p:txBody>
            <a:bodyPr/>
            <a:lstStyle/>
            <a:p/>
          </p:txBody>
        </p:sp>
        <p:sp>
          <p:nvSpPr>
            <p:cNvPr id="380" name="pt380"/>
            <p:cNvSpPr/>
            <p:nvPr/>
          </p:nvSpPr>
          <p:spPr>
            <a:xfrm>
              <a:off x="7593923" y="4494483"/>
              <a:ext cx="97072" cy="97072"/>
            </a:xfrm>
            <a:prstGeom prst="ellipse">
              <a:avLst/>
            </a:prstGeom>
            <a:solidFill>
              <a:srgbClr val="C19B00">
                <a:alpha val="40000"/>
              </a:srgbClr>
            </a:solidFill>
            <a:ln w="9000" cap="rnd">
              <a:solidFill>
                <a:srgbClr val="C19B00">
                  <a:alpha val="40000"/>
                </a:srgbClr>
              </a:solidFill>
              <a:prstDash val="solid"/>
              <a:round/>
            </a:ln>
          </p:spPr>
          <p:txBody>
            <a:bodyPr/>
            <a:lstStyle/>
            <a:p/>
          </p:txBody>
        </p:sp>
        <p:sp>
          <p:nvSpPr>
            <p:cNvPr id="381" name="pt381"/>
            <p:cNvSpPr/>
            <p:nvPr/>
          </p:nvSpPr>
          <p:spPr>
            <a:xfrm>
              <a:off x="7609232" y="4389150"/>
              <a:ext cx="66453" cy="66453"/>
            </a:xfrm>
            <a:prstGeom prst="ellipse">
              <a:avLst/>
            </a:prstGeom>
            <a:solidFill>
              <a:srgbClr val="00C1AB">
                <a:alpha val="40000"/>
              </a:srgbClr>
            </a:solidFill>
            <a:ln w="9000" cap="rnd">
              <a:solidFill>
                <a:srgbClr val="00C1AB">
                  <a:alpha val="40000"/>
                </a:srgbClr>
              </a:solidFill>
              <a:prstDash val="solid"/>
              <a:round/>
            </a:ln>
          </p:spPr>
          <p:txBody>
            <a:bodyPr/>
            <a:lstStyle/>
            <a:p/>
          </p:txBody>
        </p:sp>
        <p:sp>
          <p:nvSpPr>
            <p:cNvPr id="382" name="pt382"/>
            <p:cNvSpPr/>
            <p:nvPr/>
          </p:nvSpPr>
          <p:spPr>
            <a:xfrm>
              <a:off x="7932857" y="4308037"/>
              <a:ext cx="90803" cy="90803"/>
            </a:xfrm>
            <a:prstGeom prst="ellipse">
              <a:avLst/>
            </a:prstGeom>
            <a:solidFill>
              <a:srgbClr val="A989FF">
                <a:alpha val="40000"/>
              </a:srgbClr>
            </a:solidFill>
            <a:ln w="9000" cap="rnd">
              <a:solidFill>
                <a:srgbClr val="A989FF">
                  <a:alpha val="40000"/>
                </a:srgbClr>
              </a:solidFill>
              <a:prstDash val="solid"/>
              <a:round/>
            </a:ln>
          </p:spPr>
          <p:txBody>
            <a:bodyPr/>
            <a:lstStyle/>
            <a:p/>
          </p:txBody>
        </p:sp>
        <p:sp>
          <p:nvSpPr>
            <p:cNvPr id="383" name="pt383"/>
            <p:cNvSpPr/>
            <p:nvPr/>
          </p:nvSpPr>
          <p:spPr>
            <a:xfrm>
              <a:off x="7777964" y="4545093"/>
              <a:ext cx="64789" cy="64789"/>
            </a:xfrm>
            <a:prstGeom prst="ellipse">
              <a:avLst/>
            </a:prstGeom>
            <a:solidFill>
              <a:srgbClr val="00BAE0">
                <a:alpha val="40000"/>
              </a:srgbClr>
            </a:solidFill>
            <a:ln w="9000" cap="rnd">
              <a:solidFill>
                <a:srgbClr val="00BAE0">
                  <a:alpha val="40000"/>
                </a:srgbClr>
              </a:solidFill>
              <a:prstDash val="solid"/>
              <a:round/>
            </a:ln>
          </p:spPr>
          <p:txBody>
            <a:bodyPr/>
            <a:lstStyle/>
            <a:p/>
          </p:txBody>
        </p:sp>
        <p:sp>
          <p:nvSpPr>
            <p:cNvPr id="384" name="pt384"/>
            <p:cNvSpPr/>
            <p:nvPr/>
          </p:nvSpPr>
          <p:spPr>
            <a:xfrm>
              <a:off x="7920792" y="4314628"/>
              <a:ext cx="77621" cy="77621"/>
            </a:xfrm>
            <a:prstGeom prst="ellipse">
              <a:avLst/>
            </a:prstGeom>
            <a:solidFill>
              <a:srgbClr val="00B5EE">
                <a:alpha val="40000"/>
              </a:srgbClr>
            </a:solidFill>
            <a:ln w="9000" cap="rnd">
              <a:solidFill>
                <a:srgbClr val="00B5EE">
                  <a:alpha val="40000"/>
                </a:srgbClr>
              </a:solidFill>
              <a:prstDash val="solid"/>
              <a:round/>
            </a:ln>
          </p:spPr>
          <p:txBody>
            <a:bodyPr/>
            <a:lstStyle/>
            <a:p/>
          </p:txBody>
        </p:sp>
        <p:sp>
          <p:nvSpPr>
            <p:cNvPr id="385" name="pt385"/>
            <p:cNvSpPr/>
            <p:nvPr/>
          </p:nvSpPr>
          <p:spPr>
            <a:xfrm>
              <a:off x="7909295" y="4320365"/>
              <a:ext cx="100616" cy="100616"/>
            </a:xfrm>
            <a:prstGeom prst="ellipse">
              <a:avLst/>
            </a:prstGeom>
            <a:solidFill>
              <a:srgbClr val="00BDD5">
                <a:alpha val="40000"/>
              </a:srgbClr>
            </a:solidFill>
            <a:ln w="9000" cap="rnd">
              <a:solidFill>
                <a:srgbClr val="00BDD5">
                  <a:alpha val="40000"/>
                </a:srgbClr>
              </a:solidFill>
              <a:prstDash val="solid"/>
              <a:round/>
            </a:ln>
          </p:spPr>
          <p:txBody>
            <a:bodyPr/>
            <a:lstStyle/>
            <a:p/>
          </p:txBody>
        </p:sp>
        <p:sp>
          <p:nvSpPr>
            <p:cNvPr id="386" name="pt386"/>
            <p:cNvSpPr/>
            <p:nvPr/>
          </p:nvSpPr>
          <p:spPr>
            <a:xfrm>
              <a:off x="7983968" y="4304603"/>
              <a:ext cx="63202" cy="63202"/>
            </a:xfrm>
            <a:prstGeom prst="ellipse">
              <a:avLst/>
            </a:prstGeom>
            <a:solidFill>
              <a:srgbClr val="24A3FF">
                <a:alpha val="40000"/>
              </a:srgbClr>
            </a:solidFill>
            <a:ln w="9000" cap="rnd">
              <a:solidFill>
                <a:srgbClr val="24A3FF">
                  <a:alpha val="40000"/>
                </a:srgbClr>
              </a:solidFill>
              <a:prstDash val="solid"/>
              <a:round/>
            </a:ln>
          </p:spPr>
          <p:txBody>
            <a:bodyPr/>
            <a:lstStyle/>
            <a:p/>
          </p:txBody>
        </p:sp>
        <p:sp>
          <p:nvSpPr>
            <p:cNvPr id="387" name="pt387"/>
            <p:cNvSpPr/>
            <p:nvPr/>
          </p:nvSpPr>
          <p:spPr>
            <a:xfrm>
              <a:off x="7964844" y="4373073"/>
              <a:ext cx="64139" cy="64139"/>
            </a:xfrm>
            <a:prstGeom prst="ellipse">
              <a:avLst/>
            </a:prstGeom>
            <a:solidFill>
              <a:srgbClr val="00ADFA">
                <a:alpha val="40000"/>
              </a:srgbClr>
            </a:solidFill>
            <a:ln w="9000" cap="rnd">
              <a:solidFill>
                <a:srgbClr val="00ADFA">
                  <a:alpha val="40000"/>
                </a:srgbClr>
              </a:solidFill>
              <a:prstDash val="solid"/>
              <a:round/>
            </a:ln>
          </p:spPr>
          <p:txBody>
            <a:bodyPr/>
            <a:lstStyle/>
            <a:p/>
          </p:txBody>
        </p:sp>
        <p:sp>
          <p:nvSpPr>
            <p:cNvPr id="388" name="pt388"/>
            <p:cNvSpPr/>
            <p:nvPr/>
          </p:nvSpPr>
          <p:spPr>
            <a:xfrm>
              <a:off x="7790513" y="4418345"/>
              <a:ext cx="77003" cy="77003"/>
            </a:xfrm>
            <a:prstGeom prst="ellipse">
              <a:avLst/>
            </a:prstGeom>
            <a:solidFill>
              <a:srgbClr val="00A9FF">
                <a:alpha val="40000"/>
              </a:srgbClr>
            </a:solidFill>
            <a:ln w="9000" cap="rnd">
              <a:solidFill>
                <a:srgbClr val="00A9FF">
                  <a:alpha val="40000"/>
                </a:srgbClr>
              </a:solidFill>
              <a:prstDash val="solid"/>
              <a:round/>
            </a:ln>
          </p:spPr>
          <p:txBody>
            <a:bodyPr/>
            <a:lstStyle/>
            <a:p/>
          </p:txBody>
        </p:sp>
        <p:sp>
          <p:nvSpPr>
            <p:cNvPr id="389" name="pt389"/>
            <p:cNvSpPr/>
            <p:nvPr/>
          </p:nvSpPr>
          <p:spPr>
            <a:xfrm>
              <a:off x="7927637" y="4338707"/>
              <a:ext cx="63932" cy="63932"/>
            </a:xfrm>
            <a:prstGeom prst="ellipse">
              <a:avLst/>
            </a:prstGeom>
            <a:solidFill>
              <a:srgbClr val="6B9AFF">
                <a:alpha val="40000"/>
              </a:srgbClr>
            </a:solidFill>
            <a:ln w="9000" cap="rnd">
              <a:solidFill>
                <a:srgbClr val="6B9AFF">
                  <a:alpha val="40000"/>
                </a:srgbClr>
              </a:solidFill>
              <a:prstDash val="solid"/>
              <a:round/>
            </a:ln>
          </p:spPr>
          <p:txBody>
            <a:bodyPr/>
            <a:lstStyle/>
            <a:p/>
          </p:txBody>
        </p:sp>
        <p:sp>
          <p:nvSpPr>
            <p:cNvPr id="390" name="pt390"/>
            <p:cNvSpPr/>
            <p:nvPr/>
          </p:nvSpPr>
          <p:spPr>
            <a:xfrm>
              <a:off x="7609984" y="4542171"/>
              <a:ext cx="139572" cy="139572"/>
            </a:xfrm>
            <a:prstGeom prst="ellipse">
              <a:avLst/>
            </a:prstGeom>
            <a:solidFill>
              <a:srgbClr val="8B93FF">
                <a:alpha val="40000"/>
              </a:srgbClr>
            </a:solidFill>
            <a:ln w="9000" cap="rnd">
              <a:solidFill>
                <a:srgbClr val="8B93FF">
                  <a:alpha val="40000"/>
                </a:srgbClr>
              </a:solidFill>
              <a:prstDash val="solid"/>
              <a:round/>
            </a:ln>
          </p:spPr>
          <p:txBody>
            <a:bodyPr/>
            <a:lstStyle/>
            <a:p/>
          </p:txBody>
        </p:sp>
        <p:sp>
          <p:nvSpPr>
            <p:cNvPr id="391" name="pt391"/>
            <p:cNvSpPr/>
            <p:nvPr/>
          </p:nvSpPr>
          <p:spPr>
            <a:xfrm>
              <a:off x="7093004" y="5358990"/>
              <a:ext cx="91511" cy="91511"/>
            </a:xfrm>
            <a:prstGeom prst="ellipse">
              <a:avLst/>
            </a:prstGeom>
            <a:solidFill>
              <a:srgbClr val="9191FF">
                <a:alpha val="40000"/>
              </a:srgbClr>
            </a:solidFill>
            <a:ln w="9000" cap="rnd">
              <a:solidFill>
                <a:srgbClr val="9191FF">
                  <a:alpha val="40000"/>
                </a:srgbClr>
              </a:solidFill>
              <a:prstDash val="solid"/>
              <a:round/>
            </a:ln>
          </p:spPr>
          <p:txBody>
            <a:bodyPr/>
            <a:lstStyle/>
            <a:p/>
          </p:txBody>
        </p:sp>
        <p:sp>
          <p:nvSpPr>
            <p:cNvPr id="392" name="pt392"/>
            <p:cNvSpPr/>
            <p:nvPr/>
          </p:nvSpPr>
          <p:spPr>
            <a:xfrm>
              <a:off x="7940473" y="4350123"/>
              <a:ext cx="75570" cy="75570"/>
            </a:xfrm>
            <a:prstGeom prst="ellipse">
              <a:avLst/>
            </a:prstGeom>
            <a:solidFill>
              <a:srgbClr val="E76BF3">
                <a:alpha val="40000"/>
              </a:srgbClr>
            </a:solidFill>
            <a:ln w="9000" cap="rnd">
              <a:solidFill>
                <a:srgbClr val="E76BF3">
                  <a:alpha val="40000"/>
                </a:srgbClr>
              </a:solidFill>
              <a:prstDash val="solid"/>
              <a:round/>
            </a:ln>
          </p:spPr>
          <p:txBody>
            <a:bodyPr/>
            <a:lstStyle/>
            <a:p/>
          </p:txBody>
        </p:sp>
        <p:sp>
          <p:nvSpPr>
            <p:cNvPr id="393" name="pt393"/>
            <p:cNvSpPr/>
            <p:nvPr/>
          </p:nvSpPr>
          <p:spPr>
            <a:xfrm>
              <a:off x="7401507" y="4610685"/>
              <a:ext cx="71483" cy="71483"/>
            </a:xfrm>
            <a:prstGeom prst="ellipse">
              <a:avLst/>
            </a:prstGeom>
            <a:solidFill>
              <a:srgbClr val="EE67EC">
                <a:alpha val="40000"/>
              </a:srgbClr>
            </a:solidFill>
            <a:ln w="9000" cap="rnd">
              <a:solidFill>
                <a:srgbClr val="EE67EC">
                  <a:alpha val="40000"/>
                </a:srgbClr>
              </a:solidFill>
              <a:prstDash val="solid"/>
              <a:round/>
            </a:ln>
          </p:spPr>
          <p:txBody>
            <a:bodyPr/>
            <a:lstStyle/>
            <a:p/>
          </p:txBody>
        </p:sp>
        <p:sp>
          <p:nvSpPr>
            <p:cNvPr id="394" name="pt394"/>
            <p:cNvSpPr/>
            <p:nvPr/>
          </p:nvSpPr>
          <p:spPr>
            <a:xfrm>
              <a:off x="7982584" y="4303219"/>
              <a:ext cx="65971" cy="65971"/>
            </a:xfrm>
            <a:prstGeom prst="ellipse">
              <a:avLst/>
            </a:prstGeom>
            <a:solidFill>
              <a:srgbClr val="FF62BA">
                <a:alpha val="40000"/>
              </a:srgbClr>
            </a:solidFill>
            <a:ln w="9000" cap="rnd">
              <a:solidFill>
                <a:srgbClr val="FF62BA">
                  <a:alpha val="40000"/>
                </a:srgbClr>
              </a:solidFill>
              <a:prstDash val="solid"/>
              <a:round/>
            </a:ln>
          </p:spPr>
          <p:txBody>
            <a:bodyPr/>
            <a:lstStyle/>
            <a:p/>
          </p:txBody>
        </p:sp>
        <p:sp>
          <p:nvSpPr>
            <p:cNvPr id="395" name="pt395"/>
            <p:cNvSpPr/>
            <p:nvPr/>
          </p:nvSpPr>
          <p:spPr>
            <a:xfrm>
              <a:off x="7440286" y="4629387"/>
              <a:ext cx="68546" cy="68546"/>
            </a:xfrm>
            <a:prstGeom prst="ellipse">
              <a:avLst/>
            </a:prstGeom>
            <a:solidFill>
              <a:srgbClr val="FE6F88">
                <a:alpha val="40000"/>
              </a:srgbClr>
            </a:solidFill>
            <a:ln w="9000" cap="rnd">
              <a:solidFill>
                <a:srgbClr val="FE6F88">
                  <a:alpha val="40000"/>
                </a:srgbClr>
              </a:solidFill>
              <a:prstDash val="solid"/>
              <a:round/>
            </a:ln>
          </p:spPr>
          <p:txBody>
            <a:bodyPr/>
            <a:lstStyle/>
            <a:p/>
          </p:txBody>
        </p:sp>
        <p:sp>
          <p:nvSpPr>
            <p:cNvPr id="396" name="pt396"/>
            <p:cNvSpPr/>
            <p:nvPr/>
          </p:nvSpPr>
          <p:spPr>
            <a:xfrm>
              <a:off x="7964913" y="4355907"/>
              <a:ext cx="64002" cy="64002"/>
            </a:xfrm>
            <a:prstGeom prst="ellipse">
              <a:avLst/>
            </a:prstGeom>
            <a:solidFill>
              <a:srgbClr val="FF66A8">
                <a:alpha val="40000"/>
              </a:srgbClr>
            </a:solidFill>
            <a:ln w="9000" cap="rnd">
              <a:solidFill>
                <a:srgbClr val="FF66A8">
                  <a:alpha val="40000"/>
                </a:srgbClr>
              </a:solidFill>
              <a:prstDash val="solid"/>
              <a:round/>
            </a:ln>
          </p:spPr>
          <p:txBody>
            <a:bodyPr/>
            <a:lstStyle/>
            <a:p/>
          </p:txBody>
        </p:sp>
        <p:sp>
          <p:nvSpPr>
            <p:cNvPr id="397" name="pt397"/>
            <p:cNvSpPr/>
            <p:nvPr/>
          </p:nvSpPr>
          <p:spPr>
            <a:xfrm>
              <a:off x="7633585" y="4340302"/>
              <a:ext cx="129681" cy="129681"/>
            </a:xfrm>
            <a:prstGeom prst="ellipse">
              <a:avLst/>
            </a:prstGeom>
            <a:solidFill>
              <a:srgbClr val="FC717F">
                <a:alpha val="40000"/>
              </a:srgbClr>
            </a:solidFill>
            <a:ln w="9000" cap="rnd">
              <a:solidFill>
                <a:srgbClr val="FC717F">
                  <a:alpha val="40000"/>
                </a:srgbClr>
              </a:solidFill>
              <a:prstDash val="solid"/>
              <a:round/>
            </a:ln>
          </p:spPr>
          <p:txBody>
            <a:bodyPr/>
            <a:lstStyle/>
            <a:p/>
          </p:txBody>
        </p:sp>
        <p:sp>
          <p:nvSpPr>
            <p:cNvPr id="398" name="pt398"/>
            <p:cNvSpPr/>
            <p:nvPr/>
          </p:nvSpPr>
          <p:spPr>
            <a:xfrm>
              <a:off x="7758011" y="4354216"/>
              <a:ext cx="67383" cy="67383"/>
            </a:xfrm>
            <a:prstGeom prst="ellipse">
              <a:avLst/>
            </a:prstGeom>
            <a:solidFill>
              <a:srgbClr val="CE79FF">
                <a:alpha val="40000"/>
              </a:srgbClr>
            </a:solidFill>
            <a:ln w="9000" cap="rnd">
              <a:solidFill>
                <a:srgbClr val="CE79FF">
                  <a:alpha val="40000"/>
                </a:srgbClr>
              </a:solidFill>
              <a:prstDash val="solid"/>
              <a:round/>
            </a:ln>
          </p:spPr>
          <p:txBody>
            <a:bodyPr/>
            <a:lstStyle/>
            <a:p/>
          </p:txBody>
        </p:sp>
        <p:sp>
          <p:nvSpPr>
            <p:cNvPr id="399" name="pl399"/>
            <p:cNvSpPr/>
            <p:nvPr/>
          </p:nvSpPr>
          <p:spPr>
            <a:xfrm>
              <a:off x="6052075" y="3780390"/>
              <a:ext cx="2565135" cy="2369749"/>
            </a:xfrm>
            <a:custGeom>
              <a:avLst/>
              <a:pathLst>
                <a:path w="2565135" h="2369749">
                  <a:moveTo>
                    <a:pt x="0" y="2369749"/>
                  </a:moveTo>
                  <a:lnTo>
                    <a:pt x="2565135" y="0"/>
                  </a:lnTo>
                </a:path>
              </a:pathLst>
            </a:custGeom>
            <a:ln w="13550" cap="flat">
              <a:solidFill>
                <a:srgbClr val="000000">
                  <a:alpha val="25098"/>
                </a:srgbClr>
              </a:solidFill>
              <a:prstDash val="solid"/>
              <a:round/>
            </a:ln>
          </p:spPr>
          <p:txBody>
            <a:bodyPr/>
            <a:lstStyle/>
            <a:p/>
          </p:txBody>
        </p:sp>
        <p:sp>
          <p:nvSpPr>
            <p:cNvPr id="400" name="tx400"/>
            <p:cNvSpPr/>
            <p:nvPr/>
          </p:nvSpPr>
          <p:spPr>
            <a:xfrm>
              <a:off x="7784547" y="4754232"/>
              <a:ext cx="203726" cy="9355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6EA">
                      <a:alpha val="100000"/>
                    </a:srgbClr>
                  </a:solidFill>
                  <a:latin typeface="Arial"/>
                  <a:cs typeface="Arial"/>
                </a:rPr>
                <a:t>fsm</a:t>
              </a:r>
            </a:p>
          </p:txBody>
        </p:sp>
        <p:sp>
          <p:nvSpPr>
            <p:cNvPr id="401" name="tx401"/>
            <p:cNvSpPr/>
            <p:nvPr/>
          </p:nvSpPr>
          <p:spPr>
            <a:xfrm>
              <a:off x="7146119" y="5252068"/>
              <a:ext cx="211013" cy="9368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9191FF">
                      <a:alpha val="100000"/>
                    </a:srgbClr>
                  </a:solidFill>
                  <a:latin typeface="Arial"/>
                  <a:cs typeface="Arial"/>
                </a:rPr>
                <a:t>png</a:t>
              </a:r>
            </a:p>
          </p:txBody>
        </p:sp>
        <p:sp>
          <p:nvSpPr>
            <p:cNvPr id="402" name="tx402"/>
            <p:cNvSpPr/>
            <p:nvPr/>
          </p:nvSpPr>
          <p:spPr>
            <a:xfrm>
              <a:off x="7243978" y="4495556"/>
              <a:ext cx="161672"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EE67EC">
                      <a:alpha val="100000"/>
                    </a:srgbClr>
                  </a:solidFill>
                  <a:latin typeface="Arial"/>
                  <a:cs typeface="Arial"/>
                </a:rPr>
                <a:t>slb</a:t>
              </a:r>
            </a:p>
          </p:txBody>
        </p:sp>
        <p:sp>
          <p:nvSpPr>
            <p:cNvPr id="403" name="tx403"/>
            <p:cNvSpPr/>
            <p:nvPr/>
          </p:nvSpPr>
          <p:spPr>
            <a:xfrm>
              <a:off x="7503045" y="4723468"/>
              <a:ext cx="168712" cy="899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E6F88">
                      <a:alpha val="100000"/>
                    </a:srgbClr>
                  </a:solidFill>
                  <a:latin typeface="Arial"/>
                  <a:cs typeface="Arial"/>
                </a:rPr>
                <a:t>vut</a:t>
              </a:r>
            </a:p>
          </p:txBody>
        </p:sp>
        <p:sp>
          <p:nvSpPr>
            <p:cNvPr id="404" name="tx404"/>
            <p:cNvSpPr/>
            <p:nvPr/>
          </p:nvSpPr>
          <p:spPr>
            <a:xfrm>
              <a:off x="7665182" y="5858846"/>
              <a:ext cx="738085"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7CCD7C">
                      <a:alpha val="100000"/>
                    </a:srgbClr>
                  </a:solidFill>
                  <a:latin typeface="Arial"/>
                  <a:cs typeface="Arial"/>
                </a:rPr>
                <a:t>Improved (n=7)</a:t>
              </a:r>
            </a:p>
          </p:txBody>
        </p:sp>
        <p:sp>
          <p:nvSpPr>
            <p:cNvPr id="405" name="tx405"/>
            <p:cNvSpPr/>
            <p:nvPr/>
          </p:nvSpPr>
          <p:spPr>
            <a:xfrm>
              <a:off x="6121502" y="3997515"/>
              <a:ext cx="840562"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2231A">
                      <a:alpha val="100000"/>
                    </a:srgbClr>
                  </a:solidFill>
                  <a:latin typeface="Arial"/>
                  <a:cs typeface="Arial"/>
                </a:rPr>
                <a:t>Worsened (n=17)</a:t>
              </a:r>
            </a:p>
          </p:txBody>
        </p:sp>
        <p:sp>
          <p:nvSpPr>
            <p:cNvPr id="406" name="tx406"/>
            <p:cNvSpPr/>
            <p:nvPr/>
          </p:nvSpPr>
          <p:spPr>
            <a:xfrm>
              <a:off x="8029363" y="3997515"/>
              <a:ext cx="569390"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9A9A9">
                      <a:alpha val="100000"/>
                    </a:srgbClr>
                  </a:solidFill>
                  <a:latin typeface="Arial"/>
                  <a:cs typeface="Arial"/>
                </a:rPr>
                <a:t>Same (n=3)</a:t>
              </a:r>
            </a:p>
          </p:txBody>
        </p:sp>
        <p:sp>
          <p:nvSpPr>
            <p:cNvPr id="407" name="rc407"/>
            <p:cNvSpPr/>
            <p:nvPr/>
          </p:nvSpPr>
          <p:spPr>
            <a:xfrm>
              <a:off x="6052075" y="3780390"/>
              <a:ext cx="2565135" cy="2369749"/>
            </a:xfrm>
            <a:prstGeom prst="rect">
              <a:avLst/>
            </a:prstGeom>
            <a:ln w="13550" cap="rnd">
              <a:solidFill>
                <a:srgbClr val="B3B3B3">
                  <a:alpha val="100000"/>
                </a:srgbClr>
              </a:solidFill>
              <a:prstDash val="solid"/>
              <a:round/>
            </a:ln>
          </p:spPr>
          <p:txBody>
            <a:bodyPr/>
            <a:lstStyle/>
            <a:p/>
          </p:txBody>
        </p:sp>
        <p:sp>
          <p:nvSpPr>
            <p:cNvPr id="408" name="rc408"/>
            <p:cNvSpPr/>
            <p:nvPr/>
          </p:nvSpPr>
          <p:spPr>
            <a:xfrm>
              <a:off x="782627" y="3565528"/>
              <a:ext cx="2565135" cy="214862"/>
            </a:xfrm>
            <a:prstGeom prst="rect">
              <a:avLst/>
            </a:prstGeom>
            <a:solidFill>
              <a:srgbClr val="B3B3B3">
                <a:alpha val="100000"/>
              </a:srgbClr>
            </a:solidFill>
          </p:spPr>
          <p:txBody>
            <a:bodyPr/>
            <a:lstStyle/>
            <a:p/>
          </p:txBody>
        </p:sp>
        <p:sp>
          <p:nvSpPr>
            <p:cNvPr id="409" name="tx409"/>
            <p:cNvSpPr/>
            <p:nvPr/>
          </p:nvSpPr>
          <p:spPr>
            <a:xfrm>
              <a:off x="1984431" y="3652386"/>
              <a:ext cx="161528" cy="6057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FFFFFF">
                      <a:alpha val="100000"/>
                    </a:srgbClr>
                  </a:solidFill>
                  <a:latin typeface="Arial"/>
                  <a:cs typeface="Arial"/>
                </a:rPr>
                <a:t>eur</a:t>
              </a:r>
            </a:p>
          </p:txBody>
        </p:sp>
        <p:sp>
          <p:nvSpPr>
            <p:cNvPr id="410" name="rc410"/>
            <p:cNvSpPr/>
            <p:nvPr/>
          </p:nvSpPr>
          <p:spPr>
            <a:xfrm>
              <a:off x="3417351" y="3565528"/>
              <a:ext cx="2565135" cy="214862"/>
            </a:xfrm>
            <a:prstGeom prst="rect">
              <a:avLst/>
            </a:prstGeom>
            <a:solidFill>
              <a:srgbClr val="B3B3B3">
                <a:alpha val="100000"/>
              </a:srgbClr>
            </a:solidFill>
          </p:spPr>
          <p:txBody>
            <a:bodyPr/>
            <a:lstStyle/>
            <a:p/>
          </p:txBody>
        </p:sp>
        <p:sp>
          <p:nvSpPr>
            <p:cNvPr id="411" name="tx411"/>
            <p:cNvSpPr/>
            <p:nvPr/>
          </p:nvSpPr>
          <p:spPr>
            <a:xfrm>
              <a:off x="4591215" y="3652386"/>
              <a:ext cx="217408" cy="6057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FFFFFF">
                      <a:alpha val="100000"/>
                    </a:srgbClr>
                  </a:solidFill>
                  <a:latin typeface="Arial"/>
                  <a:cs typeface="Arial"/>
                </a:rPr>
                <a:t>sear</a:t>
              </a:r>
            </a:p>
          </p:txBody>
        </p:sp>
        <p:sp>
          <p:nvSpPr>
            <p:cNvPr id="412" name="rc412"/>
            <p:cNvSpPr/>
            <p:nvPr/>
          </p:nvSpPr>
          <p:spPr>
            <a:xfrm>
              <a:off x="6052075" y="3565528"/>
              <a:ext cx="2565135" cy="214862"/>
            </a:xfrm>
            <a:prstGeom prst="rect">
              <a:avLst/>
            </a:prstGeom>
            <a:solidFill>
              <a:srgbClr val="B3B3B3">
                <a:alpha val="100000"/>
              </a:srgbClr>
            </a:solidFill>
          </p:spPr>
          <p:txBody>
            <a:bodyPr/>
            <a:lstStyle/>
            <a:p/>
          </p:txBody>
        </p:sp>
        <p:sp>
          <p:nvSpPr>
            <p:cNvPr id="413" name="tx413"/>
            <p:cNvSpPr/>
            <p:nvPr/>
          </p:nvSpPr>
          <p:spPr>
            <a:xfrm>
              <a:off x="7244602" y="3631486"/>
              <a:ext cx="180082" cy="8147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FFFFFF">
                      <a:alpha val="100000"/>
                    </a:srgbClr>
                  </a:solidFill>
                  <a:latin typeface="Arial"/>
                  <a:cs typeface="Arial"/>
                </a:rPr>
                <a:t>wpr</a:t>
              </a:r>
            </a:p>
          </p:txBody>
        </p:sp>
        <p:sp>
          <p:nvSpPr>
            <p:cNvPr id="414" name="rc414"/>
            <p:cNvSpPr/>
            <p:nvPr/>
          </p:nvSpPr>
          <p:spPr>
            <a:xfrm>
              <a:off x="782627" y="911327"/>
              <a:ext cx="2565135" cy="214862"/>
            </a:xfrm>
            <a:prstGeom prst="rect">
              <a:avLst/>
            </a:prstGeom>
            <a:solidFill>
              <a:srgbClr val="B3B3B3">
                <a:alpha val="100000"/>
              </a:srgbClr>
            </a:solidFill>
          </p:spPr>
          <p:txBody>
            <a:bodyPr/>
            <a:lstStyle/>
            <a:p/>
          </p:txBody>
        </p:sp>
        <p:sp>
          <p:nvSpPr>
            <p:cNvPr id="415" name="tx415"/>
            <p:cNvSpPr/>
            <p:nvPr/>
          </p:nvSpPr>
          <p:spPr>
            <a:xfrm>
              <a:off x="1999983" y="976084"/>
              <a:ext cx="130423" cy="826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FFFFFF">
                      <a:alpha val="100000"/>
                    </a:srgbClr>
                  </a:solidFill>
                  <a:latin typeface="Arial"/>
                  <a:cs typeface="Arial"/>
                </a:rPr>
                <a:t>afr</a:t>
              </a:r>
            </a:p>
          </p:txBody>
        </p:sp>
        <p:sp>
          <p:nvSpPr>
            <p:cNvPr id="416" name="rc416"/>
            <p:cNvSpPr/>
            <p:nvPr/>
          </p:nvSpPr>
          <p:spPr>
            <a:xfrm>
              <a:off x="3417351" y="911327"/>
              <a:ext cx="2565135" cy="214862"/>
            </a:xfrm>
            <a:prstGeom prst="rect">
              <a:avLst/>
            </a:prstGeom>
            <a:solidFill>
              <a:srgbClr val="B3B3B3">
                <a:alpha val="100000"/>
              </a:srgbClr>
            </a:solidFill>
          </p:spPr>
          <p:txBody>
            <a:bodyPr/>
            <a:lstStyle/>
            <a:p/>
          </p:txBody>
        </p:sp>
        <p:sp>
          <p:nvSpPr>
            <p:cNvPr id="417" name="tx417"/>
            <p:cNvSpPr/>
            <p:nvPr/>
          </p:nvSpPr>
          <p:spPr>
            <a:xfrm>
              <a:off x="4603684" y="998185"/>
              <a:ext cx="192469" cy="6057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FFFFFF">
                      <a:alpha val="100000"/>
                    </a:srgbClr>
                  </a:solidFill>
                  <a:latin typeface="Arial"/>
                  <a:cs typeface="Arial"/>
                </a:rPr>
                <a:t>amr</a:t>
              </a:r>
            </a:p>
          </p:txBody>
        </p:sp>
        <p:sp>
          <p:nvSpPr>
            <p:cNvPr id="418" name="rc418"/>
            <p:cNvSpPr/>
            <p:nvPr/>
          </p:nvSpPr>
          <p:spPr>
            <a:xfrm>
              <a:off x="6052075" y="911327"/>
              <a:ext cx="2565135" cy="214862"/>
            </a:xfrm>
            <a:prstGeom prst="rect">
              <a:avLst/>
            </a:prstGeom>
            <a:solidFill>
              <a:srgbClr val="B3B3B3">
                <a:alpha val="100000"/>
              </a:srgbClr>
            </a:solidFill>
          </p:spPr>
          <p:txBody>
            <a:bodyPr/>
            <a:lstStyle/>
            <a:p/>
          </p:txBody>
        </p:sp>
        <p:sp>
          <p:nvSpPr>
            <p:cNvPr id="419" name="tx419"/>
            <p:cNvSpPr/>
            <p:nvPr/>
          </p:nvSpPr>
          <p:spPr>
            <a:xfrm>
              <a:off x="7238408" y="998185"/>
              <a:ext cx="192469" cy="6057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FFFFFF">
                      <a:alpha val="100000"/>
                    </a:srgbClr>
                  </a:solidFill>
                  <a:latin typeface="Arial"/>
                  <a:cs typeface="Arial"/>
                </a:rPr>
                <a:t>emr</a:t>
              </a:r>
            </a:p>
          </p:txBody>
        </p:sp>
        <p:sp>
          <p:nvSpPr>
            <p:cNvPr id="420" name="pl420"/>
            <p:cNvSpPr/>
            <p:nvPr/>
          </p:nvSpPr>
          <p:spPr>
            <a:xfrm>
              <a:off x="899224" y="615014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421" name="pl421"/>
            <p:cNvSpPr/>
            <p:nvPr/>
          </p:nvSpPr>
          <p:spPr>
            <a:xfrm>
              <a:off x="1365612" y="615014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422" name="pl422"/>
            <p:cNvSpPr/>
            <p:nvPr/>
          </p:nvSpPr>
          <p:spPr>
            <a:xfrm>
              <a:off x="1832001" y="615014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423" name="pl423"/>
            <p:cNvSpPr/>
            <p:nvPr/>
          </p:nvSpPr>
          <p:spPr>
            <a:xfrm>
              <a:off x="2298389" y="615014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424" name="pl424"/>
            <p:cNvSpPr/>
            <p:nvPr/>
          </p:nvSpPr>
          <p:spPr>
            <a:xfrm>
              <a:off x="2764777" y="615014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425" name="tx425"/>
            <p:cNvSpPr/>
            <p:nvPr/>
          </p:nvSpPr>
          <p:spPr>
            <a:xfrm>
              <a:off x="863908" y="621084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426" name="tx426"/>
            <p:cNvSpPr/>
            <p:nvPr/>
          </p:nvSpPr>
          <p:spPr>
            <a:xfrm>
              <a:off x="1294981" y="621084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a:t>
              </a:r>
            </a:p>
          </p:txBody>
        </p:sp>
        <p:sp>
          <p:nvSpPr>
            <p:cNvPr id="427" name="tx427"/>
            <p:cNvSpPr/>
            <p:nvPr/>
          </p:nvSpPr>
          <p:spPr>
            <a:xfrm>
              <a:off x="1761369" y="621084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428" name="tx428"/>
            <p:cNvSpPr/>
            <p:nvPr/>
          </p:nvSpPr>
          <p:spPr>
            <a:xfrm>
              <a:off x="2227757" y="6212398"/>
              <a:ext cx="141262"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a:t>
              </a:r>
            </a:p>
          </p:txBody>
        </p:sp>
        <p:sp>
          <p:nvSpPr>
            <p:cNvPr id="429" name="tx429"/>
            <p:cNvSpPr/>
            <p:nvPr/>
          </p:nvSpPr>
          <p:spPr>
            <a:xfrm>
              <a:off x="2658830" y="621084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430" name="pl430"/>
            <p:cNvSpPr/>
            <p:nvPr/>
          </p:nvSpPr>
          <p:spPr>
            <a:xfrm>
              <a:off x="3533948" y="615014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431" name="pl431"/>
            <p:cNvSpPr/>
            <p:nvPr/>
          </p:nvSpPr>
          <p:spPr>
            <a:xfrm>
              <a:off x="4000336" y="615014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432" name="pl432"/>
            <p:cNvSpPr/>
            <p:nvPr/>
          </p:nvSpPr>
          <p:spPr>
            <a:xfrm>
              <a:off x="4466725" y="615014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433" name="pl433"/>
            <p:cNvSpPr/>
            <p:nvPr/>
          </p:nvSpPr>
          <p:spPr>
            <a:xfrm>
              <a:off x="4933113" y="615014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434" name="pl434"/>
            <p:cNvSpPr/>
            <p:nvPr/>
          </p:nvSpPr>
          <p:spPr>
            <a:xfrm>
              <a:off x="5399501" y="615014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435" name="tx435"/>
            <p:cNvSpPr/>
            <p:nvPr/>
          </p:nvSpPr>
          <p:spPr>
            <a:xfrm>
              <a:off x="3498633" y="621084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436" name="tx436"/>
            <p:cNvSpPr/>
            <p:nvPr/>
          </p:nvSpPr>
          <p:spPr>
            <a:xfrm>
              <a:off x="3929705" y="621084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a:t>
              </a:r>
            </a:p>
          </p:txBody>
        </p:sp>
        <p:sp>
          <p:nvSpPr>
            <p:cNvPr id="437" name="tx437"/>
            <p:cNvSpPr/>
            <p:nvPr/>
          </p:nvSpPr>
          <p:spPr>
            <a:xfrm>
              <a:off x="4396093" y="621084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438" name="tx438"/>
            <p:cNvSpPr/>
            <p:nvPr/>
          </p:nvSpPr>
          <p:spPr>
            <a:xfrm>
              <a:off x="4862482" y="6212398"/>
              <a:ext cx="141262"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a:t>
              </a:r>
            </a:p>
          </p:txBody>
        </p:sp>
        <p:sp>
          <p:nvSpPr>
            <p:cNvPr id="439" name="tx439"/>
            <p:cNvSpPr/>
            <p:nvPr/>
          </p:nvSpPr>
          <p:spPr>
            <a:xfrm>
              <a:off x="5293554" y="621084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440" name="pl440"/>
            <p:cNvSpPr/>
            <p:nvPr/>
          </p:nvSpPr>
          <p:spPr>
            <a:xfrm>
              <a:off x="6168672" y="615014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441" name="pl441"/>
            <p:cNvSpPr/>
            <p:nvPr/>
          </p:nvSpPr>
          <p:spPr>
            <a:xfrm>
              <a:off x="6635061" y="615014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442" name="pl442"/>
            <p:cNvSpPr/>
            <p:nvPr/>
          </p:nvSpPr>
          <p:spPr>
            <a:xfrm>
              <a:off x="7101449" y="615014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443" name="pl443"/>
            <p:cNvSpPr/>
            <p:nvPr/>
          </p:nvSpPr>
          <p:spPr>
            <a:xfrm>
              <a:off x="7567837" y="615014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444" name="pl444"/>
            <p:cNvSpPr/>
            <p:nvPr/>
          </p:nvSpPr>
          <p:spPr>
            <a:xfrm>
              <a:off x="8034225" y="615014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445" name="tx445"/>
            <p:cNvSpPr/>
            <p:nvPr/>
          </p:nvSpPr>
          <p:spPr>
            <a:xfrm>
              <a:off x="6133357" y="621084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446" name="tx446"/>
            <p:cNvSpPr/>
            <p:nvPr/>
          </p:nvSpPr>
          <p:spPr>
            <a:xfrm>
              <a:off x="6564429" y="621084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a:t>
              </a:r>
            </a:p>
          </p:txBody>
        </p:sp>
        <p:sp>
          <p:nvSpPr>
            <p:cNvPr id="447" name="tx447"/>
            <p:cNvSpPr/>
            <p:nvPr/>
          </p:nvSpPr>
          <p:spPr>
            <a:xfrm>
              <a:off x="7030817" y="621084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448" name="tx448"/>
            <p:cNvSpPr/>
            <p:nvPr/>
          </p:nvSpPr>
          <p:spPr>
            <a:xfrm>
              <a:off x="7497206" y="6212398"/>
              <a:ext cx="141262"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a:t>
              </a:r>
            </a:p>
          </p:txBody>
        </p:sp>
        <p:sp>
          <p:nvSpPr>
            <p:cNvPr id="449" name="tx449"/>
            <p:cNvSpPr/>
            <p:nvPr/>
          </p:nvSpPr>
          <p:spPr>
            <a:xfrm>
              <a:off x="7928278" y="621084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450" name="tx450"/>
            <p:cNvSpPr/>
            <p:nvPr/>
          </p:nvSpPr>
          <p:spPr>
            <a:xfrm>
              <a:off x="649366" y="334084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451" name="tx451"/>
            <p:cNvSpPr/>
            <p:nvPr/>
          </p:nvSpPr>
          <p:spPr>
            <a:xfrm>
              <a:off x="578734" y="290998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a:t>
              </a:r>
            </a:p>
          </p:txBody>
        </p:sp>
        <p:sp>
          <p:nvSpPr>
            <p:cNvPr id="452" name="tx452"/>
            <p:cNvSpPr/>
            <p:nvPr/>
          </p:nvSpPr>
          <p:spPr>
            <a:xfrm>
              <a:off x="578734" y="24791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453" name="tx453"/>
            <p:cNvSpPr/>
            <p:nvPr/>
          </p:nvSpPr>
          <p:spPr>
            <a:xfrm>
              <a:off x="578734" y="2049806"/>
              <a:ext cx="141262"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a:t>
              </a:r>
            </a:p>
          </p:txBody>
        </p:sp>
        <p:sp>
          <p:nvSpPr>
            <p:cNvPr id="454" name="tx454"/>
            <p:cNvSpPr/>
            <p:nvPr/>
          </p:nvSpPr>
          <p:spPr>
            <a:xfrm>
              <a:off x="508103" y="161739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455" name="pl455"/>
            <p:cNvSpPr/>
            <p:nvPr/>
          </p:nvSpPr>
          <p:spPr>
            <a:xfrm>
              <a:off x="747833" y="3388223"/>
              <a:ext cx="34794" cy="0"/>
            </a:xfrm>
            <a:custGeom>
              <a:avLst/>
              <a:pathLst>
                <a:path w="34794" h="0">
                  <a:moveTo>
                    <a:pt x="0" y="0"/>
                  </a:moveTo>
                  <a:lnTo>
                    <a:pt x="34794" y="0"/>
                  </a:lnTo>
                </a:path>
              </a:pathLst>
            </a:custGeom>
            <a:ln w="6775" cap="flat">
              <a:solidFill>
                <a:srgbClr val="B3B3B3">
                  <a:alpha val="100000"/>
                </a:srgbClr>
              </a:solidFill>
              <a:prstDash val="solid"/>
              <a:round/>
            </a:ln>
          </p:spPr>
          <p:txBody>
            <a:bodyPr/>
            <a:lstStyle/>
            <a:p/>
          </p:txBody>
        </p:sp>
        <p:sp>
          <p:nvSpPr>
            <p:cNvPr id="456" name="pl456"/>
            <p:cNvSpPr/>
            <p:nvPr/>
          </p:nvSpPr>
          <p:spPr>
            <a:xfrm>
              <a:off x="747833" y="2957360"/>
              <a:ext cx="34794" cy="0"/>
            </a:xfrm>
            <a:custGeom>
              <a:avLst/>
              <a:pathLst>
                <a:path w="34794" h="0">
                  <a:moveTo>
                    <a:pt x="0" y="0"/>
                  </a:moveTo>
                  <a:lnTo>
                    <a:pt x="34794" y="0"/>
                  </a:lnTo>
                </a:path>
              </a:pathLst>
            </a:custGeom>
            <a:ln w="6775" cap="flat">
              <a:solidFill>
                <a:srgbClr val="B3B3B3">
                  <a:alpha val="100000"/>
                </a:srgbClr>
              </a:solidFill>
              <a:prstDash val="solid"/>
              <a:round/>
            </a:ln>
          </p:spPr>
          <p:txBody>
            <a:bodyPr/>
            <a:lstStyle/>
            <a:p/>
          </p:txBody>
        </p:sp>
        <p:sp>
          <p:nvSpPr>
            <p:cNvPr id="457" name="pl457"/>
            <p:cNvSpPr/>
            <p:nvPr/>
          </p:nvSpPr>
          <p:spPr>
            <a:xfrm>
              <a:off x="747833" y="2526496"/>
              <a:ext cx="34794" cy="0"/>
            </a:xfrm>
            <a:custGeom>
              <a:avLst/>
              <a:pathLst>
                <a:path w="34794" h="0">
                  <a:moveTo>
                    <a:pt x="0" y="0"/>
                  </a:moveTo>
                  <a:lnTo>
                    <a:pt x="34794" y="0"/>
                  </a:lnTo>
                </a:path>
              </a:pathLst>
            </a:custGeom>
            <a:ln w="6775" cap="flat">
              <a:solidFill>
                <a:srgbClr val="B3B3B3">
                  <a:alpha val="100000"/>
                </a:srgbClr>
              </a:solidFill>
              <a:prstDash val="solid"/>
              <a:round/>
            </a:ln>
          </p:spPr>
          <p:txBody>
            <a:bodyPr/>
            <a:lstStyle/>
            <a:p/>
          </p:txBody>
        </p:sp>
        <p:sp>
          <p:nvSpPr>
            <p:cNvPr id="458" name="pl458"/>
            <p:cNvSpPr/>
            <p:nvPr/>
          </p:nvSpPr>
          <p:spPr>
            <a:xfrm>
              <a:off x="747833" y="2095632"/>
              <a:ext cx="34794" cy="0"/>
            </a:xfrm>
            <a:custGeom>
              <a:avLst/>
              <a:pathLst>
                <a:path w="34794" h="0">
                  <a:moveTo>
                    <a:pt x="0" y="0"/>
                  </a:moveTo>
                  <a:lnTo>
                    <a:pt x="34794" y="0"/>
                  </a:lnTo>
                </a:path>
              </a:pathLst>
            </a:custGeom>
            <a:ln w="6775" cap="flat">
              <a:solidFill>
                <a:srgbClr val="B3B3B3">
                  <a:alpha val="100000"/>
                </a:srgbClr>
              </a:solidFill>
              <a:prstDash val="solid"/>
              <a:round/>
            </a:ln>
          </p:spPr>
          <p:txBody>
            <a:bodyPr/>
            <a:lstStyle/>
            <a:p/>
          </p:txBody>
        </p:sp>
        <p:sp>
          <p:nvSpPr>
            <p:cNvPr id="459" name="pl459"/>
            <p:cNvSpPr/>
            <p:nvPr/>
          </p:nvSpPr>
          <p:spPr>
            <a:xfrm>
              <a:off x="747833" y="1664769"/>
              <a:ext cx="34794" cy="0"/>
            </a:xfrm>
            <a:custGeom>
              <a:avLst/>
              <a:pathLst>
                <a:path w="34794" h="0">
                  <a:moveTo>
                    <a:pt x="0" y="0"/>
                  </a:moveTo>
                  <a:lnTo>
                    <a:pt x="34794" y="0"/>
                  </a:lnTo>
                </a:path>
              </a:pathLst>
            </a:custGeom>
            <a:ln w="6775" cap="flat">
              <a:solidFill>
                <a:srgbClr val="B3B3B3">
                  <a:alpha val="100000"/>
                </a:srgbClr>
              </a:solidFill>
              <a:prstDash val="solid"/>
              <a:round/>
            </a:ln>
          </p:spPr>
          <p:txBody>
            <a:bodyPr/>
            <a:lstStyle/>
            <a:p/>
          </p:txBody>
        </p:sp>
        <p:sp>
          <p:nvSpPr>
            <p:cNvPr id="460" name="tx460"/>
            <p:cNvSpPr/>
            <p:nvPr/>
          </p:nvSpPr>
          <p:spPr>
            <a:xfrm>
              <a:off x="649366" y="5995047"/>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461" name="tx461"/>
            <p:cNvSpPr/>
            <p:nvPr/>
          </p:nvSpPr>
          <p:spPr>
            <a:xfrm>
              <a:off x="578734" y="556418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a:t>
              </a:r>
            </a:p>
          </p:txBody>
        </p:sp>
        <p:sp>
          <p:nvSpPr>
            <p:cNvPr id="462" name="tx462"/>
            <p:cNvSpPr/>
            <p:nvPr/>
          </p:nvSpPr>
          <p:spPr>
            <a:xfrm>
              <a:off x="578734" y="513332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463" name="tx463"/>
            <p:cNvSpPr/>
            <p:nvPr/>
          </p:nvSpPr>
          <p:spPr>
            <a:xfrm>
              <a:off x="578734" y="4704007"/>
              <a:ext cx="141262"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a:t>
              </a:r>
            </a:p>
          </p:txBody>
        </p:sp>
        <p:sp>
          <p:nvSpPr>
            <p:cNvPr id="464" name="tx464"/>
            <p:cNvSpPr/>
            <p:nvPr/>
          </p:nvSpPr>
          <p:spPr>
            <a:xfrm>
              <a:off x="508103" y="4271593"/>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465" name="pl465"/>
            <p:cNvSpPr/>
            <p:nvPr/>
          </p:nvSpPr>
          <p:spPr>
            <a:xfrm>
              <a:off x="747833" y="6042424"/>
              <a:ext cx="34794" cy="0"/>
            </a:xfrm>
            <a:custGeom>
              <a:avLst/>
              <a:pathLst>
                <a:path w="34794" h="0">
                  <a:moveTo>
                    <a:pt x="0" y="0"/>
                  </a:moveTo>
                  <a:lnTo>
                    <a:pt x="34794" y="0"/>
                  </a:lnTo>
                </a:path>
              </a:pathLst>
            </a:custGeom>
            <a:ln w="6775" cap="flat">
              <a:solidFill>
                <a:srgbClr val="B3B3B3">
                  <a:alpha val="100000"/>
                </a:srgbClr>
              </a:solidFill>
              <a:prstDash val="solid"/>
              <a:round/>
            </a:ln>
          </p:spPr>
          <p:txBody>
            <a:bodyPr/>
            <a:lstStyle/>
            <a:p/>
          </p:txBody>
        </p:sp>
        <p:sp>
          <p:nvSpPr>
            <p:cNvPr id="466" name="pl466"/>
            <p:cNvSpPr/>
            <p:nvPr/>
          </p:nvSpPr>
          <p:spPr>
            <a:xfrm>
              <a:off x="747833" y="5611561"/>
              <a:ext cx="34794" cy="0"/>
            </a:xfrm>
            <a:custGeom>
              <a:avLst/>
              <a:pathLst>
                <a:path w="34794" h="0">
                  <a:moveTo>
                    <a:pt x="0" y="0"/>
                  </a:moveTo>
                  <a:lnTo>
                    <a:pt x="34794" y="0"/>
                  </a:lnTo>
                </a:path>
              </a:pathLst>
            </a:custGeom>
            <a:ln w="6775" cap="flat">
              <a:solidFill>
                <a:srgbClr val="B3B3B3">
                  <a:alpha val="100000"/>
                </a:srgbClr>
              </a:solidFill>
              <a:prstDash val="solid"/>
              <a:round/>
            </a:ln>
          </p:spPr>
          <p:txBody>
            <a:bodyPr/>
            <a:lstStyle/>
            <a:p/>
          </p:txBody>
        </p:sp>
        <p:sp>
          <p:nvSpPr>
            <p:cNvPr id="467" name="pl467"/>
            <p:cNvSpPr/>
            <p:nvPr/>
          </p:nvSpPr>
          <p:spPr>
            <a:xfrm>
              <a:off x="747833" y="5180697"/>
              <a:ext cx="34794" cy="0"/>
            </a:xfrm>
            <a:custGeom>
              <a:avLst/>
              <a:pathLst>
                <a:path w="34794" h="0">
                  <a:moveTo>
                    <a:pt x="0" y="0"/>
                  </a:moveTo>
                  <a:lnTo>
                    <a:pt x="34794" y="0"/>
                  </a:lnTo>
                </a:path>
              </a:pathLst>
            </a:custGeom>
            <a:ln w="6775" cap="flat">
              <a:solidFill>
                <a:srgbClr val="B3B3B3">
                  <a:alpha val="100000"/>
                </a:srgbClr>
              </a:solidFill>
              <a:prstDash val="solid"/>
              <a:round/>
            </a:ln>
          </p:spPr>
          <p:txBody>
            <a:bodyPr/>
            <a:lstStyle/>
            <a:p/>
          </p:txBody>
        </p:sp>
        <p:sp>
          <p:nvSpPr>
            <p:cNvPr id="468" name="pl468"/>
            <p:cNvSpPr/>
            <p:nvPr/>
          </p:nvSpPr>
          <p:spPr>
            <a:xfrm>
              <a:off x="747833" y="4749833"/>
              <a:ext cx="34794" cy="0"/>
            </a:xfrm>
            <a:custGeom>
              <a:avLst/>
              <a:pathLst>
                <a:path w="34794" h="0">
                  <a:moveTo>
                    <a:pt x="0" y="0"/>
                  </a:moveTo>
                  <a:lnTo>
                    <a:pt x="34794" y="0"/>
                  </a:lnTo>
                </a:path>
              </a:pathLst>
            </a:custGeom>
            <a:ln w="6775" cap="flat">
              <a:solidFill>
                <a:srgbClr val="B3B3B3">
                  <a:alpha val="100000"/>
                </a:srgbClr>
              </a:solidFill>
              <a:prstDash val="solid"/>
              <a:round/>
            </a:ln>
          </p:spPr>
          <p:txBody>
            <a:bodyPr/>
            <a:lstStyle/>
            <a:p/>
          </p:txBody>
        </p:sp>
        <p:sp>
          <p:nvSpPr>
            <p:cNvPr id="469" name="pl469"/>
            <p:cNvSpPr/>
            <p:nvPr/>
          </p:nvSpPr>
          <p:spPr>
            <a:xfrm>
              <a:off x="747833" y="4318970"/>
              <a:ext cx="34794" cy="0"/>
            </a:xfrm>
            <a:custGeom>
              <a:avLst/>
              <a:pathLst>
                <a:path w="34794" h="0">
                  <a:moveTo>
                    <a:pt x="0" y="0"/>
                  </a:moveTo>
                  <a:lnTo>
                    <a:pt x="34794" y="0"/>
                  </a:lnTo>
                </a:path>
              </a:pathLst>
            </a:custGeom>
            <a:ln w="6775" cap="flat">
              <a:solidFill>
                <a:srgbClr val="B3B3B3">
                  <a:alpha val="100000"/>
                </a:srgbClr>
              </a:solidFill>
              <a:prstDash val="solid"/>
              <a:round/>
            </a:ln>
          </p:spPr>
          <p:txBody>
            <a:bodyPr/>
            <a:lstStyle/>
            <a:p/>
          </p:txBody>
        </p:sp>
        <p:sp>
          <p:nvSpPr>
            <p:cNvPr id="470" name="tx470"/>
            <p:cNvSpPr/>
            <p:nvPr/>
          </p:nvSpPr>
          <p:spPr>
            <a:xfrm>
              <a:off x="4020450" y="6334096"/>
              <a:ext cx="135893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in 2023 (%)</a:t>
              </a:r>
            </a:p>
          </p:txBody>
        </p:sp>
        <p:sp>
          <p:nvSpPr>
            <p:cNvPr id="471" name="tx471"/>
            <p:cNvSpPr/>
            <p:nvPr/>
          </p:nvSpPr>
          <p:spPr>
            <a:xfrm rot="-5400000">
              <a:off x="-301112" y="3572612"/>
              <a:ext cx="135893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in 2019 (%)</a:t>
              </a:r>
            </a:p>
          </p:txBody>
        </p:sp>
        <p:sp>
          <p:nvSpPr>
            <p:cNvPr id="472" name="tx472"/>
            <p:cNvSpPr/>
            <p:nvPr/>
          </p:nvSpPr>
          <p:spPr>
            <a:xfrm>
              <a:off x="782627" y="530357"/>
              <a:ext cx="257817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Bubble size reflects target population size</a:t>
              </a:r>
            </a:p>
          </p:txBody>
        </p:sp>
        <p:sp>
          <p:nvSpPr>
            <p:cNvPr id="473" name="tx473"/>
            <p:cNvSpPr/>
            <p:nvPr/>
          </p:nvSpPr>
          <p:spPr>
            <a:xfrm>
              <a:off x="782627" y="812338"/>
              <a:ext cx="0" cy="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a:r>
            </a:p>
          </p:txBody>
        </p:sp>
        <p:sp>
          <p:nvSpPr>
            <p:cNvPr id="474" name="tx474"/>
            <p:cNvSpPr/>
            <p:nvPr/>
          </p:nvSpPr>
          <p:spPr>
            <a:xfrm>
              <a:off x="782627" y="-267610"/>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475" name="tx475"/>
            <p:cNvSpPr/>
            <p:nvPr/>
          </p:nvSpPr>
          <p:spPr>
            <a:xfrm>
              <a:off x="782627" y="-86559"/>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476" name="tx476"/>
            <p:cNvSpPr/>
            <p:nvPr/>
          </p:nvSpPr>
          <p:spPr>
            <a:xfrm>
              <a:off x="782627" y="94491"/>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477" name="tx477"/>
            <p:cNvSpPr/>
            <p:nvPr/>
          </p:nvSpPr>
          <p:spPr>
            <a:xfrm>
              <a:off x="782627" y="275542"/>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478" name="tx478"/>
            <p:cNvSpPr/>
            <p:nvPr/>
          </p:nvSpPr>
          <p:spPr>
            <a:xfrm>
              <a:off x="782627" y="299267"/>
              <a:ext cx="35411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in 2019 versus 2023, by region</a:t>
              </a:r>
            </a:p>
          </p:txBody>
        </p:sp>
        <p:sp>
          <p:nvSpPr>
            <p:cNvPr id="479" name="tx479"/>
            <p:cNvSpPr/>
            <p:nvPr/>
          </p:nvSpPr>
          <p:spPr>
            <a:xfrm>
              <a:off x="8617210" y="6644190"/>
              <a:ext cx="0" cy="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a:r>
            </a:p>
          </p:txBody>
        </p:sp>
        <p:sp>
          <p:nvSpPr>
            <p:cNvPr id="480" name="tx480"/>
            <p:cNvSpPr/>
            <p:nvPr/>
          </p:nvSpPr>
          <p:spPr>
            <a:xfrm>
              <a:off x="4455624" y="665995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4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vaccine coverage in 2023 compared to 2019, by region.
Countries below the diagonal line of agreement have higher coverage in 2023 compared to 2019 and countries above the line have lower coverage.
The text shows the number of countries that improved, stayed the same and worsened coverage in 2023 compared to 2019.</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95711" y="4831659"/>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6" name="pl6"/>
            <p:cNvSpPr/>
            <p:nvPr/>
          </p:nvSpPr>
          <p:spPr>
            <a:xfrm>
              <a:off x="795711" y="3817643"/>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7" name="pl7"/>
            <p:cNvSpPr/>
            <p:nvPr/>
          </p:nvSpPr>
          <p:spPr>
            <a:xfrm>
              <a:off x="795711" y="2803628"/>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8" name="pl8"/>
            <p:cNvSpPr/>
            <p:nvPr/>
          </p:nvSpPr>
          <p:spPr>
            <a:xfrm>
              <a:off x="795711" y="1789612"/>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9" name="pl9"/>
            <p:cNvSpPr/>
            <p:nvPr/>
          </p:nvSpPr>
          <p:spPr>
            <a:xfrm>
              <a:off x="1350260" y="1105151"/>
              <a:ext cx="0" cy="3903961"/>
            </a:xfrm>
            <a:custGeom>
              <a:avLst/>
              <a:pathLst>
                <a:path w="0" h="3903961">
                  <a:moveTo>
                    <a:pt x="0" y="3903961"/>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109916" y="1105151"/>
              <a:ext cx="0" cy="3903961"/>
            </a:xfrm>
            <a:custGeom>
              <a:avLst/>
              <a:pathLst>
                <a:path w="0" h="3903961">
                  <a:moveTo>
                    <a:pt x="0" y="3903961"/>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869572" y="1105151"/>
              <a:ext cx="0" cy="3903961"/>
            </a:xfrm>
            <a:custGeom>
              <a:avLst/>
              <a:pathLst>
                <a:path w="0" h="3903961">
                  <a:moveTo>
                    <a:pt x="0" y="3903961"/>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553262" y="1105151"/>
              <a:ext cx="0" cy="3903961"/>
            </a:xfrm>
            <a:custGeom>
              <a:avLst/>
              <a:pathLst>
                <a:path w="0" h="3903961">
                  <a:moveTo>
                    <a:pt x="0" y="3903961"/>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160987" y="1105151"/>
              <a:ext cx="0" cy="3903961"/>
            </a:xfrm>
            <a:custGeom>
              <a:avLst/>
              <a:pathLst>
                <a:path w="0" h="3903961">
                  <a:moveTo>
                    <a:pt x="0" y="3903961"/>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95711" y="4324651"/>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15" name="pl15"/>
            <p:cNvSpPr/>
            <p:nvPr/>
          </p:nvSpPr>
          <p:spPr>
            <a:xfrm>
              <a:off x="795711" y="3310635"/>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16" name="pl16"/>
            <p:cNvSpPr/>
            <p:nvPr/>
          </p:nvSpPr>
          <p:spPr>
            <a:xfrm>
              <a:off x="795711" y="2296620"/>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17" name="pl17"/>
            <p:cNvSpPr/>
            <p:nvPr/>
          </p:nvSpPr>
          <p:spPr>
            <a:xfrm>
              <a:off x="795711" y="1282604"/>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18" name="pl18"/>
            <p:cNvSpPr/>
            <p:nvPr/>
          </p:nvSpPr>
          <p:spPr>
            <a:xfrm>
              <a:off x="970432" y="1105151"/>
              <a:ext cx="0" cy="3903961"/>
            </a:xfrm>
            <a:custGeom>
              <a:avLst/>
              <a:pathLst>
                <a:path w="0" h="3903961">
                  <a:moveTo>
                    <a:pt x="0" y="390396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730088" y="1105151"/>
              <a:ext cx="0" cy="3903961"/>
            </a:xfrm>
            <a:custGeom>
              <a:avLst/>
              <a:pathLst>
                <a:path w="0" h="3903961">
                  <a:moveTo>
                    <a:pt x="0" y="390396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489744" y="1105151"/>
              <a:ext cx="0" cy="3903961"/>
            </a:xfrm>
            <a:custGeom>
              <a:avLst/>
              <a:pathLst>
                <a:path w="0" h="3903961">
                  <a:moveTo>
                    <a:pt x="0" y="390396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49400" y="1105151"/>
              <a:ext cx="0" cy="3903961"/>
            </a:xfrm>
            <a:custGeom>
              <a:avLst/>
              <a:pathLst>
                <a:path w="0" h="3903961">
                  <a:moveTo>
                    <a:pt x="0" y="390396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857125" y="1105151"/>
              <a:ext cx="0" cy="3903961"/>
            </a:xfrm>
            <a:custGeom>
              <a:avLst/>
              <a:pathLst>
                <a:path w="0" h="3903961">
                  <a:moveTo>
                    <a:pt x="0" y="390396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464850" y="1105151"/>
              <a:ext cx="0" cy="3903961"/>
            </a:xfrm>
            <a:custGeom>
              <a:avLst/>
              <a:pathLst>
                <a:path w="0" h="3903961">
                  <a:moveTo>
                    <a:pt x="0" y="390396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970432" y="2093816"/>
              <a:ext cx="3494417" cy="1419622"/>
            </a:xfrm>
            <a:custGeom>
              <a:avLst/>
              <a:pathLst>
                <a:path w="3494417" h="1419622">
                  <a:moveTo>
                    <a:pt x="0" y="101401"/>
                  </a:moveTo>
                  <a:lnTo>
                    <a:pt x="151931" y="0"/>
                  </a:lnTo>
                  <a:lnTo>
                    <a:pt x="303862" y="101401"/>
                  </a:lnTo>
                  <a:lnTo>
                    <a:pt x="455793" y="202803"/>
                  </a:lnTo>
                  <a:lnTo>
                    <a:pt x="607724" y="405606"/>
                  </a:lnTo>
                  <a:lnTo>
                    <a:pt x="759656" y="709811"/>
                  </a:lnTo>
                  <a:lnTo>
                    <a:pt x="911587" y="811212"/>
                  </a:lnTo>
                  <a:lnTo>
                    <a:pt x="1063518" y="811212"/>
                  </a:lnTo>
                  <a:lnTo>
                    <a:pt x="1215449" y="912614"/>
                  </a:lnTo>
                  <a:lnTo>
                    <a:pt x="1367380" y="1115417"/>
                  </a:lnTo>
                  <a:lnTo>
                    <a:pt x="1519312" y="1115417"/>
                  </a:lnTo>
                  <a:lnTo>
                    <a:pt x="1671243" y="1115417"/>
                  </a:lnTo>
                  <a:lnTo>
                    <a:pt x="1823174" y="1216819"/>
                  </a:lnTo>
                  <a:lnTo>
                    <a:pt x="1975105" y="1318220"/>
                  </a:lnTo>
                  <a:lnTo>
                    <a:pt x="2127036" y="1216819"/>
                  </a:lnTo>
                  <a:lnTo>
                    <a:pt x="2278968" y="1216819"/>
                  </a:lnTo>
                  <a:lnTo>
                    <a:pt x="2430899" y="1318220"/>
                  </a:lnTo>
                  <a:lnTo>
                    <a:pt x="2582830" y="1318220"/>
                  </a:lnTo>
                  <a:lnTo>
                    <a:pt x="2734761" y="1318220"/>
                  </a:lnTo>
                  <a:lnTo>
                    <a:pt x="2886692" y="1419622"/>
                  </a:lnTo>
                  <a:lnTo>
                    <a:pt x="3038624" y="1318220"/>
                  </a:lnTo>
                  <a:lnTo>
                    <a:pt x="3190555" y="1216819"/>
                  </a:lnTo>
                  <a:lnTo>
                    <a:pt x="3342486" y="1216819"/>
                  </a:lnTo>
                  <a:lnTo>
                    <a:pt x="3494417" y="1216819"/>
                  </a:lnTo>
                </a:path>
              </a:pathLst>
            </a:custGeom>
            <a:ln w="27101" cap="flat">
              <a:solidFill>
                <a:srgbClr val="F4A81D">
                  <a:alpha val="50196"/>
                </a:srgbClr>
              </a:solidFill>
              <a:prstDash val="solid"/>
              <a:round/>
            </a:ln>
          </p:spPr>
          <p:txBody>
            <a:bodyPr/>
            <a:lstStyle/>
            <a:p/>
          </p:txBody>
        </p:sp>
        <p:sp>
          <p:nvSpPr>
            <p:cNvPr id="25" name="pl25"/>
            <p:cNvSpPr/>
            <p:nvPr/>
          </p:nvSpPr>
          <p:spPr>
            <a:xfrm>
              <a:off x="970432" y="3513439"/>
              <a:ext cx="3494417" cy="608409"/>
            </a:xfrm>
            <a:custGeom>
              <a:avLst/>
              <a:pathLst>
                <a:path w="3494417" h="608409">
                  <a:moveTo>
                    <a:pt x="0" y="202803"/>
                  </a:moveTo>
                  <a:lnTo>
                    <a:pt x="151931" y="304204"/>
                  </a:lnTo>
                  <a:lnTo>
                    <a:pt x="303862" y="405606"/>
                  </a:lnTo>
                  <a:lnTo>
                    <a:pt x="455793" y="405606"/>
                  </a:lnTo>
                  <a:lnTo>
                    <a:pt x="607724" y="507007"/>
                  </a:lnTo>
                  <a:lnTo>
                    <a:pt x="759656" y="405606"/>
                  </a:lnTo>
                  <a:lnTo>
                    <a:pt x="911587" y="507007"/>
                  </a:lnTo>
                  <a:lnTo>
                    <a:pt x="1063518" y="608409"/>
                  </a:lnTo>
                  <a:lnTo>
                    <a:pt x="1215449" y="405606"/>
                  </a:lnTo>
                  <a:lnTo>
                    <a:pt x="1367380" y="507007"/>
                  </a:lnTo>
                  <a:lnTo>
                    <a:pt x="1519312" y="507007"/>
                  </a:lnTo>
                  <a:lnTo>
                    <a:pt x="1671243" y="507007"/>
                  </a:lnTo>
                  <a:lnTo>
                    <a:pt x="1823174" y="507007"/>
                  </a:lnTo>
                  <a:lnTo>
                    <a:pt x="1975105" y="405606"/>
                  </a:lnTo>
                  <a:lnTo>
                    <a:pt x="2127036" y="202803"/>
                  </a:lnTo>
                  <a:lnTo>
                    <a:pt x="2278968" y="202803"/>
                  </a:lnTo>
                  <a:lnTo>
                    <a:pt x="2430899" y="304204"/>
                  </a:lnTo>
                  <a:lnTo>
                    <a:pt x="2582830" y="101401"/>
                  </a:lnTo>
                  <a:lnTo>
                    <a:pt x="2734761" y="405606"/>
                  </a:lnTo>
                  <a:lnTo>
                    <a:pt x="2886692" y="202803"/>
                  </a:lnTo>
                  <a:lnTo>
                    <a:pt x="3038624" y="0"/>
                  </a:lnTo>
                  <a:lnTo>
                    <a:pt x="3190555" y="101401"/>
                  </a:lnTo>
                  <a:lnTo>
                    <a:pt x="3342486" y="0"/>
                  </a:lnTo>
                  <a:lnTo>
                    <a:pt x="3494417" y="202803"/>
                  </a:lnTo>
                </a:path>
              </a:pathLst>
            </a:custGeom>
            <a:ln w="27101" cap="flat">
              <a:solidFill>
                <a:srgbClr val="F26829">
                  <a:alpha val="50196"/>
                </a:srgbClr>
              </a:solidFill>
              <a:prstDash val="solid"/>
              <a:round/>
            </a:ln>
          </p:spPr>
          <p:txBody>
            <a:bodyPr/>
            <a:lstStyle/>
            <a:p/>
          </p:txBody>
        </p:sp>
        <p:sp>
          <p:nvSpPr>
            <p:cNvPr id="26" name="pl26"/>
            <p:cNvSpPr/>
            <p:nvPr/>
          </p:nvSpPr>
          <p:spPr>
            <a:xfrm>
              <a:off x="970432" y="3209234"/>
              <a:ext cx="3494417" cy="608409"/>
            </a:xfrm>
            <a:custGeom>
              <a:avLst/>
              <a:pathLst>
                <a:path w="3494417" h="608409">
                  <a:moveTo>
                    <a:pt x="0" y="0"/>
                  </a:moveTo>
                  <a:lnTo>
                    <a:pt x="151931" y="0"/>
                  </a:lnTo>
                  <a:lnTo>
                    <a:pt x="303862" y="0"/>
                  </a:lnTo>
                  <a:lnTo>
                    <a:pt x="455793" y="101401"/>
                  </a:lnTo>
                  <a:lnTo>
                    <a:pt x="607724" y="202803"/>
                  </a:lnTo>
                  <a:lnTo>
                    <a:pt x="759656" y="101401"/>
                  </a:lnTo>
                  <a:lnTo>
                    <a:pt x="911587" y="0"/>
                  </a:lnTo>
                  <a:lnTo>
                    <a:pt x="1063518" y="0"/>
                  </a:lnTo>
                  <a:lnTo>
                    <a:pt x="1215449" y="0"/>
                  </a:lnTo>
                  <a:lnTo>
                    <a:pt x="1367380" y="101401"/>
                  </a:lnTo>
                  <a:lnTo>
                    <a:pt x="1519312" y="101401"/>
                  </a:lnTo>
                  <a:lnTo>
                    <a:pt x="1671243" y="101401"/>
                  </a:lnTo>
                  <a:lnTo>
                    <a:pt x="1823174" y="101401"/>
                  </a:lnTo>
                  <a:lnTo>
                    <a:pt x="1975105" y="202803"/>
                  </a:lnTo>
                  <a:lnTo>
                    <a:pt x="2127036" y="304204"/>
                  </a:lnTo>
                  <a:lnTo>
                    <a:pt x="2278968" y="405606"/>
                  </a:lnTo>
                  <a:lnTo>
                    <a:pt x="2430899" y="608409"/>
                  </a:lnTo>
                  <a:lnTo>
                    <a:pt x="2582830" y="507007"/>
                  </a:lnTo>
                  <a:lnTo>
                    <a:pt x="2734761" y="507007"/>
                  </a:lnTo>
                  <a:lnTo>
                    <a:pt x="2886692" y="608409"/>
                  </a:lnTo>
                  <a:lnTo>
                    <a:pt x="3038624" y="405606"/>
                  </a:lnTo>
                  <a:lnTo>
                    <a:pt x="3190555" y="405606"/>
                  </a:lnTo>
                  <a:lnTo>
                    <a:pt x="3342486" y="405606"/>
                  </a:lnTo>
                  <a:lnTo>
                    <a:pt x="3494417" y="405606"/>
                  </a:lnTo>
                </a:path>
              </a:pathLst>
            </a:custGeom>
            <a:ln w="27101" cap="flat">
              <a:solidFill>
                <a:srgbClr val="BD53BD">
                  <a:alpha val="50196"/>
                </a:srgbClr>
              </a:solidFill>
              <a:prstDash val="solid"/>
              <a:round/>
            </a:ln>
          </p:spPr>
          <p:txBody>
            <a:bodyPr/>
            <a:lstStyle/>
            <a:p/>
          </p:txBody>
        </p:sp>
        <p:sp>
          <p:nvSpPr>
            <p:cNvPr id="27" name="pl27"/>
            <p:cNvSpPr/>
            <p:nvPr/>
          </p:nvSpPr>
          <p:spPr>
            <a:xfrm>
              <a:off x="970432" y="3919045"/>
              <a:ext cx="3494417" cy="304204"/>
            </a:xfrm>
            <a:custGeom>
              <a:avLst/>
              <a:pathLst>
                <a:path w="3494417" h="304204">
                  <a:moveTo>
                    <a:pt x="0" y="0"/>
                  </a:moveTo>
                  <a:lnTo>
                    <a:pt x="151931" y="101401"/>
                  </a:lnTo>
                  <a:lnTo>
                    <a:pt x="303862" y="101401"/>
                  </a:lnTo>
                  <a:lnTo>
                    <a:pt x="455793" y="101401"/>
                  </a:lnTo>
                  <a:lnTo>
                    <a:pt x="607724" y="202803"/>
                  </a:lnTo>
                  <a:lnTo>
                    <a:pt x="759656" y="202803"/>
                  </a:lnTo>
                  <a:lnTo>
                    <a:pt x="911587" y="202803"/>
                  </a:lnTo>
                  <a:lnTo>
                    <a:pt x="1063518" y="202803"/>
                  </a:lnTo>
                  <a:lnTo>
                    <a:pt x="1215449" y="202803"/>
                  </a:lnTo>
                  <a:lnTo>
                    <a:pt x="1367380" y="202803"/>
                  </a:lnTo>
                  <a:lnTo>
                    <a:pt x="1519312" y="304204"/>
                  </a:lnTo>
                  <a:lnTo>
                    <a:pt x="1671243" y="304204"/>
                  </a:lnTo>
                  <a:lnTo>
                    <a:pt x="1823174" y="304204"/>
                  </a:lnTo>
                  <a:lnTo>
                    <a:pt x="1975105" y="304204"/>
                  </a:lnTo>
                  <a:lnTo>
                    <a:pt x="2127036" y="101401"/>
                  </a:lnTo>
                  <a:lnTo>
                    <a:pt x="2278968" y="101401"/>
                  </a:lnTo>
                  <a:lnTo>
                    <a:pt x="2430899" y="101401"/>
                  </a:lnTo>
                  <a:lnTo>
                    <a:pt x="2582830" y="101401"/>
                  </a:lnTo>
                  <a:lnTo>
                    <a:pt x="2734761" y="101401"/>
                  </a:lnTo>
                  <a:lnTo>
                    <a:pt x="2886692" y="202803"/>
                  </a:lnTo>
                  <a:lnTo>
                    <a:pt x="3038624" y="101401"/>
                  </a:lnTo>
                  <a:lnTo>
                    <a:pt x="3190555" y="101401"/>
                  </a:lnTo>
                  <a:lnTo>
                    <a:pt x="3342486" y="202803"/>
                  </a:lnTo>
                  <a:lnTo>
                    <a:pt x="3494417" y="101401"/>
                  </a:lnTo>
                </a:path>
              </a:pathLst>
            </a:custGeom>
            <a:ln w="27101" cap="flat">
              <a:solidFill>
                <a:srgbClr val="6363C0">
                  <a:alpha val="50196"/>
                </a:srgbClr>
              </a:solidFill>
              <a:prstDash val="solid"/>
              <a:round/>
            </a:ln>
          </p:spPr>
          <p:txBody>
            <a:bodyPr/>
            <a:lstStyle/>
            <a:p/>
          </p:txBody>
        </p:sp>
        <p:sp>
          <p:nvSpPr>
            <p:cNvPr id="28" name="pl28"/>
            <p:cNvSpPr/>
            <p:nvPr/>
          </p:nvSpPr>
          <p:spPr>
            <a:xfrm>
              <a:off x="970432" y="3006431"/>
              <a:ext cx="3494417" cy="811212"/>
            </a:xfrm>
            <a:custGeom>
              <a:avLst/>
              <a:pathLst>
                <a:path w="3494417" h="811212">
                  <a:moveTo>
                    <a:pt x="0" y="0"/>
                  </a:moveTo>
                  <a:lnTo>
                    <a:pt x="151931" y="0"/>
                  </a:lnTo>
                  <a:lnTo>
                    <a:pt x="303862" y="0"/>
                  </a:lnTo>
                  <a:lnTo>
                    <a:pt x="455793" y="101401"/>
                  </a:lnTo>
                  <a:lnTo>
                    <a:pt x="607724" y="304204"/>
                  </a:lnTo>
                  <a:lnTo>
                    <a:pt x="759656" y="202803"/>
                  </a:lnTo>
                  <a:lnTo>
                    <a:pt x="911587" y="304204"/>
                  </a:lnTo>
                  <a:lnTo>
                    <a:pt x="1063518" y="304204"/>
                  </a:lnTo>
                  <a:lnTo>
                    <a:pt x="1215449" y="507007"/>
                  </a:lnTo>
                  <a:lnTo>
                    <a:pt x="1367380" y="608409"/>
                  </a:lnTo>
                  <a:lnTo>
                    <a:pt x="1519312" y="709811"/>
                  </a:lnTo>
                  <a:lnTo>
                    <a:pt x="1671243" y="709811"/>
                  </a:lnTo>
                  <a:lnTo>
                    <a:pt x="1823174" y="709811"/>
                  </a:lnTo>
                  <a:lnTo>
                    <a:pt x="1975105" y="709811"/>
                  </a:lnTo>
                  <a:lnTo>
                    <a:pt x="2127036" y="811212"/>
                  </a:lnTo>
                  <a:lnTo>
                    <a:pt x="2278968" y="811212"/>
                  </a:lnTo>
                  <a:lnTo>
                    <a:pt x="2430899" y="811212"/>
                  </a:lnTo>
                  <a:lnTo>
                    <a:pt x="2582830" y="811212"/>
                  </a:lnTo>
                  <a:lnTo>
                    <a:pt x="2734761" y="811212"/>
                  </a:lnTo>
                  <a:lnTo>
                    <a:pt x="2886692" y="811212"/>
                  </a:lnTo>
                  <a:lnTo>
                    <a:pt x="3038624" y="811212"/>
                  </a:lnTo>
                  <a:lnTo>
                    <a:pt x="3190555" y="709811"/>
                  </a:lnTo>
                  <a:lnTo>
                    <a:pt x="3342486" y="709811"/>
                  </a:lnTo>
                  <a:lnTo>
                    <a:pt x="3494417" y="709811"/>
                  </a:lnTo>
                </a:path>
              </a:pathLst>
            </a:custGeom>
            <a:ln w="27101" cap="flat">
              <a:solidFill>
                <a:srgbClr val="00377D">
                  <a:alpha val="50196"/>
                </a:srgbClr>
              </a:solidFill>
              <a:prstDash val="solid"/>
              <a:round/>
            </a:ln>
          </p:spPr>
          <p:txBody>
            <a:bodyPr/>
            <a:lstStyle/>
            <a:p/>
          </p:txBody>
        </p:sp>
        <p:sp>
          <p:nvSpPr>
            <p:cNvPr id="29" name="pl29"/>
            <p:cNvSpPr/>
            <p:nvPr/>
          </p:nvSpPr>
          <p:spPr>
            <a:xfrm>
              <a:off x="970432" y="2499423"/>
              <a:ext cx="3494417" cy="1622425"/>
            </a:xfrm>
            <a:custGeom>
              <a:avLst/>
              <a:pathLst>
                <a:path w="3494417" h="1622425">
                  <a:moveTo>
                    <a:pt x="0" y="101401"/>
                  </a:moveTo>
                  <a:lnTo>
                    <a:pt x="151931" y="101401"/>
                  </a:lnTo>
                  <a:lnTo>
                    <a:pt x="303862" y="0"/>
                  </a:lnTo>
                  <a:lnTo>
                    <a:pt x="455793" y="202803"/>
                  </a:lnTo>
                  <a:lnTo>
                    <a:pt x="607724" y="405606"/>
                  </a:lnTo>
                  <a:lnTo>
                    <a:pt x="759656" y="101401"/>
                  </a:lnTo>
                  <a:lnTo>
                    <a:pt x="911587" y="202803"/>
                  </a:lnTo>
                  <a:lnTo>
                    <a:pt x="1063518" y="101401"/>
                  </a:lnTo>
                  <a:lnTo>
                    <a:pt x="1215449" y="709811"/>
                  </a:lnTo>
                  <a:lnTo>
                    <a:pt x="1367380" y="811212"/>
                  </a:lnTo>
                  <a:lnTo>
                    <a:pt x="1519312" y="1115417"/>
                  </a:lnTo>
                  <a:lnTo>
                    <a:pt x="1671243" y="1115417"/>
                  </a:lnTo>
                  <a:lnTo>
                    <a:pt x="1823174" y="1216819"/>
                  </a:lnTo>
                  <a:lnTo>
                    <a:pt x="1975105" y="1115417"/>
                  </a:lnTo>
                  <a:lnTo>
                    <a:pt x="2127036" y="1318220"/>
                  </a:lnTo>
                  <a:lnTo>
                    <a:pt x="2278968" y="1521023"/>
                  </a:lnTo>
                  <a:lnTo>
                    <a:pt x="2430899" y="1419622"/>
                  </a:lnTo>
                  <a:lnTo>
                    <a:pt x="2582830" y="1521023"/>
                  </a:lnTo>
                  <a:lnTo>
                    <a:pt x="2734761" y="1521023"/>
                  </a:lnTo>
                  <a:lnTo>
                    <a:pt x="2886692" y="1521023"/>
                  </a:lnTo>
                  <a:lnTo>
                    <a:pt x="3038624" y="1521023"/>
                  </a:lnTo>
                  <a:lnTo>
                    <a:pt x="3190555" y="1419622"/>
                  </a:lnTo>
                  <a:lnTo>
                    <a:pt x="3342486" y="1521023"/>
                  </a:lnTo>
                  <a:lnTo>
                    <a:pt x="3494417" y="1622425"/>
                  </a:lnTo>
                </a:path>
              </a:pathLst>
            </a:custGeom>
            <a:ln w="27101" cap="flat">
              <a:solidFill>
                <a:srgbClr val="008DC9">
                  <a:alpha val="50196"/>
                </a:srgbClr>
              </a:solidFill>
              <a:prstDash val="solid"/>
              <a:round/>
            </a:ln>
          </p:spPr>
          <p:txBody>
            <a:bodyPr/>
            <a:lstStyle/>
            <a:p/>
          </p:txBody>
        </p:sp>
        <p:sp>
          <p:nvSpPr>
            <p:cNvPr id="30" name="pl30"/>
            <p:cNvSpPr/>
            <p:nvPr/>
          </p:nvSpPr>
          <p:spPr>
            <a:xfrm>
              <a:off x="970432" y="3412037"/>
              <a:ext cx="3494417" cy="811212"/>
            </a:xfrm>
            <a:custGeom>
              <a:avLst/>
              <a:pathLst>
                <a:path w="3494417" h="811212">
                  <a:moveTo>
                    <a:pt x="0" y="0"/>
                  </a:moveTo>
                  <a:lnTo>
                    <a:pt x="151931" y="0"/>
                  </a:lnTo>
                  <a:lnTo>
                    <a:pt x="303862" y="0"/>
                  </a:lnTo>
                  <a:lnTo>
                    <a:pt x="455793" y="101401"/>
                  </a:lnTo>
                  <a:lnTo>
                    <a:pt x="607724" y="202803"/>
                  </a:lnTo>
                  <a:lnTo>
                    <a:pt x="759656" y="202803"/>
                  </a:lnTo>
                  <a:lnTo>
                    <a:pt x="911587" y="405606"/>
                  </a:lnTo>
                  <a:lnTo>
                    <a:pt x="1063518" y="405606"/>
                  </a:lnTo>
                  <a:lnTo>
                    <a:pt x="1215449" y="608409"/>
                  </a:lnTo>
                  <a:lnTo>
                    <a:pt x="1367380" y="811212"/>
                  </a:lnTo>
                  <a:lnTo>
                    <a:pt x="1519312" y="811212"/>
                  </a:lnTo>
                  <a:lnTo>
                    <a:pt x="1671243" y="811212"/>
                  </a:lnTo>
                  <a:lnTo>
                    <a:pt x="1823174" y="811212"/>
                  </a:lnTo>
                  <a:lnTo>
                    <a:pt x="1975105" y="608409"/>
                  </a:lnTo>
                  <a:lnTo>
                    <a:pt x="2127036" y="811212"/>
                  </a:lnTo>
                  <a:lnTo>
                    <a:pt x="2278968" y="811212"/>
                  </a:lnTo>
                  <a:lnTo>
                    <a:pt x="2430899" y="811212"/>
                  </a:lnTo>
                  <a:lnTo>
                    <a:pt x="2582830" y="811212"/>
                  </a:lnTo>
                  <a:lnTo>
                    <a:pt x="2734761" y="811212"/>
                  </a:lnTo>
                  <a:lnTo>
                    <a:pt x="2886692" y="811212"/>
                  </a:lnTo>
                  <a:lnTo>
                    <a:pt x="3038624" y="811212"/>
                  </a:lnTo>
                  <a:lnTo>
                    <a:pt x="3190555" y="811212"/>
                  </a:lnTo>
                  <a:lnTo>
                    <a:pt x="3342486" y="811212"/>
                  </a:lnTo>
                  <a:lnTo>
                    <a:pt x="3494417" y="608409"/>
                  </a:lnTo>
                </a:path>
              </a:pathLst>
            </a:custGeom>
            <a:ln w="27101" cap="flat">
              <a:solidFill>
                <a:srgbClr val="40BF73">
                  <a:alpha val="50196"/>
                </a:srgbClr>
              </a:solidFill>
              <a:prstDash val="solid"/>
              <a:round/>
            </a:ln>
          </p:spPr>
          <p:txBody>
            <a:bodyPr/>
            <a:lstStyle/>
            <a:p/>
          </p:txBody>
        </p:sp>
        <p:sp>
          <p:nvSpPr>
            <p:cNvPr id="31" name="pl31"/>
            <p:cNvSpPr/>
            <p:nvPr/>
          </p:nvSpPr>
          <p:spPr>
            <a:xfrm>
              <a:off x="970432" y="3006431"/>
              <a:ext cx="3494417" cy="811212"/>
            </a:xfrm>
            <a:custGeom>
              <a:avLst/>
              <a:pathLst>
                <a:path w="3494417" h="811212">
                  <a:moveTo>
                    <a:pt x="0" y="0"/>
                  </a:moveTo>
                  <a:lnTo>
                    <a:pt x="151931" y="0"/>
                  </a:lnTo>
                  <a:lnTo>
                    <a:pt x="303862" y="0"/>
                  </a:lnTo>
                  <a:lnTo>
                    <a:pt x="455793" y="101401"/>
                  </a:lnTo>
                  <a:lnTo>
                    <a:pt x="607724" y="304204"/>
                  </a:lnTo>
                  <a:lnTo>
                    <a:pt x="759656" y="202803"/>
                  </a:lnTo>
                  <a:lnTo>
                    <a:pt x="911587" y="304204"/>
                  </a:lnTo>
                  <a:lnTo>
                    <a:pt x="1063518" y="304204"/>
                  </a:lnTo>
                  <a:lnTo>
                    <a:pt x="1215449" y="507007"/>
                  </a:lnTo>
                  <a:lnTo>
                    <a:pt x="1367380" y="608409"/>
                  </a:lnTo>
                  <a:lnTo>
                    <a:pt x="1519312" y="709811"/>
                  </a:lnTo>
                  <a:lnTo>
                    <a:pt x="1671243" y="709811"/>
                  </a:lnTo>
                  <a:lnTo>
                    <a:pt x="1823174" y="709811"/>
                  </a:lnTo>
                  <a:lnTo>
                    <a:pt x="1975105" y="709811"/>
                  </a:lnTo>
                  <a:lnTo>
                    <a:pt x="2127036" y="811212"/>
                  </a:lnTo>
                  <a:lnTo>
                    <a:pt x="2278968" y="811212"/>
                  </a:lnTo>
                  <a:lnTo>
                    <a:pt x="2430899" y="811212"/>
                  </a:lnTo>
                  <a:lnTo>
                    <a:pt x="2582830" y="811212"/>
                  </a:lnTo>
                  <a:lnTo>
                    <a:pt x="2734761" y="811212"/>
                  </a:lnTo>
                  <a:lnTo>
                    <a:pt x="2886692" y="811212"/>
                  </a:lnTo>
                  <a:lnTo>
                    <a:pt x="3038624" y="811212"/>
                  </a:lnTo>
                  <a:lnTo>
                    <a:pt x="3190555" y="709811"/>
                  </a:lnTo>
                  <a:lnTo>
                    <a:pt x="3342486" y="709811"/>
                  </a:lnTo>
                  <a:lnTo>
                    <a:pt x="3494417" y="709811"/>
                  </a:lnTo>
                </a:path>
              </a:pathLst>
            </a:custGeom>
            <a:ln w="65043" cap="flat">
              <a:solidFill>
                <a:srgbClr val="000000">
                  <a:alpha val="100000"/>
                </a:srgbClr>
              </a:solidFill>
              <a:prstDash val="solid"/>
              <a:round/>
            </a:ln>
          </p:spPr>
          <p:txBody>
            <a:bodyPr/>
            <a:lstStyle/>
            <a:p/>
          </p:txBody>
        </p:sp>
        <p:sp>
          <p:nvSpPr>
            <p:cNvPr id="32" name="pl32"/>
            <p:cNvSpPr/>
            <p:nvPr/>
          </p:nvSpPr>
          <p:spPr>
            <a:xfrm>
              <a:off x="970432" y="3006431"/>
              <a:ext cx="3494417" cy="811212"/>
            </a:xfrm>
            <a:custGeom>
              <a:avLst/>
              <a:pathLst>
                <a:path w="3494417" h="811212">
                  <a:moveTo>
                    <a:pt x="0" y="0"/>
                  </a:moveTo>
                  <a:lnTo>
                    <a:pt x="151931" y="0"/>
                  </a:lnTo>
                  <a:lnTo>
                    <a:pt x="303862" y="0"/>
                  </a:lnTo>
                  <a:lnTo>
                    <a:pt x="455793" y="101401"/>
                  </a:lnTo>
                  <a:lnTo>
                    <a:pt x="607724" y="304204"/>
                  </a:lnTo>
                  <a:lnTo>
                    <a:pt x="759656" y="202803"/>
                  </a:lnTo>
                  <a:lnTo>
                    <a:pt x="911587" y="304204"/>
                  </a:lnTo>
                  <a:lnTo>
                    <a:pt x="1063518" y="304204"/>
                  </a:lnTo>
                  <a:lnTo>
                    <a:pt x="1215449" y="507007"/>
                  </a:lnTo>
                  <a:lnTo>
                    <a:pt x="1367380" y="608409"/>
                  </a:lnTo>
                  <a:lnTo>
                    <a:pt x="1519312" y="709811"/>
                  </a:lnTo>
                  <a:lnTo>
                    <a:pt x="1671243" y="709811"/>
                  </a:lnTo>
                  <a:lnTo>
                    <a:pt x="1823174" y="709811"/>
                  </a:lnTo>
                  <a:lnTo>
                    <a:pt x="1975105" y="709811"/>
                  </a:lnTo>
                  <a:lnTo>
                    <a:pt x="2127036" y="811212"/>
                  </a:lnTo>
                  <a:lnTo>
                    <a:pt x="2278968" y="811212"/>
                  </a:lnTo>
                  <a:lnTo>
                    <a:pt x="2430899" y="811212"/>
                  </a:lnTo>
                  <a:lnTo>
                    <a:pt x="2582830" y="811212"/>
                  </a:lnTo>
                  <a:lnTo>
                    <a:pt x="2734761" y="811212"/>
                  </a:lnTo>
                  <a:lnTo>
                    <a:pt x="2886692" y="811212"/>
                  </a:lnTo>
                  <a:lnTo>
                    <a:pt x="3038624" y="811212"/>
                  </a:lnTo>
                  <a:lnTo>
                    <a:pt x="3190555" y="709811"/>
                  </a:lnTo>
                  <a:lnTo>
                    <a:pt x="3342486" y="709811"/>
                  </a:lnTo>
                  <a:lnTo>
                    <a:pt x="3494417" y="709811"/>
                  </a:lnTo>
                </a:path>
              </a:pathLst>
            </a:custGeom>
            <a:ln w="40651" cap="flat">
              <a:solidFill>
                <a:srgbClr val="00377D">
                  <a:alpha val="100000"/>
                </a:srgbClr>
              </a:solidFill>
              <a:prstDash val="solid"/>
              <a:round/>
            </a:ln>
          </p:spPr>
          <p:txBody>
            <a:bodyPr/>
            <a:lstStyle/>
            <a:p/>
          </p:txBody>
        </p:sp>
        <p:sp>
          <p:nvSpPr>
            <p:cNvPr id="33" name="pl33"/>
            <p:cNvSpPr/>
            <p:nvPr/>
          </p:nvSpPr>
          <p:spPr>
            <a:xfrm>
              <a:off x="795711" y="4324651"/>
              <a:ext cx="3843859" cy="0"/>
            </a:xfrm>
            <a:custGeom>
              <a:avLst/>
              <a:pathLst>
                <a:path w="3843859" h="0">
                  <a:moveTo>
                    <a:pt x="0" y="0"/>
                  </a:moveTo>
                  <a:lnTo>
                    <a:pt x="3843859" y="0"/>
                  </a:lnTo>
                  <a:lnTo>
                    <a:pt x="3843859" y="0"/>
                  </a:lnTo>
                </a:path>
              </a:pathLst>
            </a:custGeom>
            <a:ln w="13550" cap="flat">
              <a:solidFill>
                <a:srgbClr val="BEBEBE">
                  <a:alpha val="100000"/>
                </a:srgbClr>
              </a:solidFill>
              <a:prstDash val="solid"/>
              <a:round/>
            </a:ln>
          </p:spPr>
          <p:txBody>
            <a:bodyPr/>
            <a:lstStyle/>
            <a:p/>
          </p:txBody>
        </p:sp>
        <p:sp>
          <p:nvSpPr>
            <p:cNvPr id="34" name="pg34"/>
            <p:cNvSpPr/>
            <p:nvPr/>
          </p:nvSpPr>
          <p:spPr>
            <a:xfrm>
              <a:off x="864422" y="2718652"/>
              <a:ext cx="212019" cy="191852"/>
            </a:xfrm>
            <a:custGeom>
              <a:avLst/>
              <a:pathLst>
                <a:path w="212019" h="191852">
                  <a:moveTo>
                    <a:pt x="27431" y="191852"/>
                  </a:moveTo>
                  <a:lnTo>
                    <a:pt x="184587" y="191852"/>
                  </a:lnTo>
                  <a:lnTo>
                    <a:pt x="183482" y="191830"/>
                  </a:lnTo>
                  <a:lnTo>
                    <a:pt x="187893" y="191652"/>
                  </a:lnTo>
                  <a:lnTo>
                    <a:pt x="192219" y="190769"/>
                  </a:lnTo>
                  <a:lnTo>
                    <a:pt x="196347" y="189203"/>
                  </a:lnTo>
                  <a:lnTo>
                    <a:pt x="200170" y="186996"/>
                  </a:lnTo>
                  <a:lnTo>
                    <a:pt x="203590" y="184204"/>
                  </a:lnTo>
                  <a:lnTo>
                    <a:pt x="206517" y="180899"/>
                  </a:lnTo>
                  <a:lnTo>
                    <a:pt x="208877" y="177168"/>
                  </a:lnTo>
                  <a:lnTo>
                    <a:pt x="210607" y="173107"/>
                  </a:lnTo>
                  <a:lnTo>
                    <a:pt x="211664" y="168820"/>
                  </a:lnTo>
                  <a:lnTo>
                    <a:pt x="212019" y="164420"/>
                  </a:lnTo>
                  <a:lnTo>
                    <a:pt x="212019" y="27432"/>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6"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910142" y="27626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36" name="pg36"/>
            <p:cNvSpPr/>
            <p:nvPr/>
          </p:nvSpPr>
          <p:spPr>
            <a:xfrm>
              <a:off x="3781260" y="3529865"/>
              <a:ext cx="151729" cy="191852"/>
            </a:xfrm>
            <a:custGeom>
              <a:avLst/>
              <a:pathLst>
                <a:path w="151729" h="191852">
                  <a:moveTo>
                    <a:pt x="27432" y="191852"/>
                  </a:moveTo>
                  <a:lnTo>
                    <a:pt x="124297" y="191852"/>
                  </a:lnTo>
                  <a:lnTo>
                    <a:pt x="123193" y="191830"/>
                  </a:lnTo>
                  <a:lnTo>
                    <a:pt x="127604" y="191652"/>
                  </a:lnTo>
                  <a:lnTo>
                    <a:pt x="131929" y="190769"/>
                  </a:lnTo>
                  <a:lnTo>
                    <a:pt x="136057" y="189203"/>
                  </a:lnTo>
                  <a:lnTo>
                    <a:pt x="139880" y="186996"/>
                  </a:lnTo>
                  <a:lnTo>
                    <a:pt x="143300" y="184204"/>
                  </a:lnTo>
                  <a:lnTo>
                    <a:pt x="146228" y="180899"/>
                  </a:lnTo>
                  <a:lnTo>
                    <a:pt x="148587" y="177168"/>
                  </a:lnTo>
                  <a:lnTo>
                    <a:pt x="150317" y="173107"/>
                  </a:lnTo>
                  <a:lnTo>
                    <a:pt x="151374" y="168820"/>
                  </a:lnTo>
                  <a:lnTo>
                    <a:pt x="151729" y="164420"/>
                  </a:lnTo>
                  <a:lnTo>
                    <a:pt x="151729" y="27431"/>
                  </a:lnTo>
                  <a:lnTo>
                    <a:pt x="151374" y="23031"/>
                  </a:lnTo>
                  <a:lnTo>
                    <a:pt x="150317" y="18745"/>
                  </a:lnTo>
                  <a:lnTo>
                    <a:pt x="148587" y="14683"/>
                  </a:lnTo>
                  <a:lnTo>
                    <a:pt x="146228" y="10952"/>
                  </a:lnTo>
                  <a:lnTo>
                    <a:pt x="143300" y="7647"/>
                  </a:lnTo>
                  <a:lnTo>
                    <a:pt x="139880" y="4855"/>
                  </a:lnTo>
                  <a:lnTo>
                    <a:pt x="136057" y="2648"/>
                  </a:lnTo>
                  <a:lnTo>
                    <a:pt x="131929" y="1083"/>
                  </a:lnTo>
                  <a:lnTo>
                    <a:pt x="127604" y="200"/>
                  </a:lnTo>
                  <a:lnTo>
                    <a:pt x="124297"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64420"/>
                  </a:lnTo>
                  <a:lnTo>
                    <a:pt x="88" y="162212"/>
                  </a:lnTo>
                  <a:lnTo>
                    <a:pt x="88" y="166627"/>
                  </a:lnTo>
                  <a:lnTo>
                    <a:pt x="797" y="170985"/>
                  </a:lnTo>
                  <a:lnTo>
                    <a:pt x="2195" y="175172"/>
                  </a:lnTo>
                  <a:lnTo>
                    <a:pt x="4246" y="179081"/>
                  </a:lnTo>
                  <a:lnTo>
                    <a:pt x="6898" y="182611"/>
                  </a:lnTo>
                  <a:lnTo>
                    <a:pt x="10082" y="185669"/>
                  </a:lnTo>
                  <a:lnTo>
                    <a:pt x="13716"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3826980" y="357532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 name="pg38"/>
            <p:cNvSpPr/>
            <p:nvPr/>
          </p:nvSpPr>
          <p:spPr>
            <a:xfrm>
              <a:off x="4388985" y="3428463"/>
              <a:ext cx="151729" cy="191852"/>
            </a:xfrm>
            <a:custGeom>
              <a:avLst/>
              <a:pathLst>
                <a:path w="151729" h="191852">
                  <a:moveTo>
                    <a:pt x="27432" y="191852"/>
                  </a:moveTo>
                  <a:lnTo>
                    <a:pt x="124297" y="191852"/>
                  </a:lnTo>
                  <a:lnTo>
                    <a:pt x="123193" y="191830"/>
                  </a:lnTo>
                  <a:lnTo>
                    <a:pt x="127604" y="191652"/>
                  </a:lnTo>
                  <a:lnTo>
                    <a:pt x="131929" y="190769"/>
                  </a:lnTo>
                  <a:lnTo>
                    <a:pt x="136057" y="189203"/>
                  </a:lnTo>
                  <a:lnTo>
                    <a:pt x="139880" y="186996"/>
                  </a:lnTo>
                  <a:lnTo>
                    <a:pt x="143300" y="184204"/>
                  </a:lnTo>
                  <a:lnTo>
                    <a:pt x="146228" y="180899"/>
                  </a:lnTo>
                  <a:lnTo>
                    <a:pt x="148587" y="177168"/>
                  </a:lnTo>
                  <a:lnTo>
                    <a:pt x="150317" y="173107"/>
                  </a:lnTo>
                  <a:lnTo>
                    <a:pt x="151374" y="168820"/>
                  </a:lnTo>
                  <a:lnTo>
                    <a:pt x="151729" y="164420"/>
                  </a:lnTo>
                  <a:lnTo>
                    <a:pt x="151729" y="27432"/>
                  </a:lnTo>
                  <a:lnTo>
                    <a:pt x="151374" y="23031"/>
                  </a:lnTo>
                  <a:lnTo>
                    <a:pt x="150317" y="18745"/>
                  </a:lnTo>
                  <a:lnTo>
                    <a:pt x="148587" y="14683"/>
                  </a:lnTo>
                  <a:lnTo>
                    <a:pt x="146228" y="10952"/>
                  </a:lnTo>
                  <a:lnTo>
                    <a:pt x="143300" y="7647"/>
                  </a:lnTo>
                  <a:lnTo>
                    <a:pt x="139880" y="4855"/>
                  </a:lnTo>
                  <a:lnTo>
                    <a:pt x="136057" y="2648"/>
                  </a:lnTo>
                  <a:lnTo>
                    <a:pt x="131929" y="1083"/>
                  </a:lnTo>
                  <a:lnTo>
                    <a:pt x="127604" y="200"/>
                  </a:lnTo>
                  <a:lnTo>
                    <a:pt x="124297"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5"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4434705" y="347254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0" name="tx40"/>
            <p:cNvSpPr/>
            <p:nvPr/>
          </p:nvSpPr>
          <p:spPr>
            <a:xfrm>
              <a:off x="655386" y="427253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1" name="tx41"/>
            <p:cNvSpPr/>
            <p:nvPr/>
          </p:nvSpPr>
          <p:spPr>
            <a:xfrm>
              <a:off x="577692" y="325852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42" name="tx42"/>
            <p:cNvSpPr/>
            <p:nvPr/>
          </p:nvSpPr>
          <p:spPr>
            <a:xfrm>
              <a:off x="577692" y="224450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43" name="tx43"/>
            <p:cNvSpPr/>
            <p:nvPr/>
          </p:nvSpPr>
          <p:spPr>
            <a:xfrm>
              <a:off x="577692" y="1230421"/>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44" name="tx44"/>
            <p:cNvSpPr/>
            <p:nvPr/>
          </p:nvSpPr>
          <p:spPr>
            <a:xfrm rot="-5400000">
              <a:off x="813986" y="51760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5" name="tx45"/>
            <p:cNvSpPr/>
            <p:nvPr/>
          </p:nvSpPr>
          <p:spPr>
            <a:xfrm rot="-5400000">
              <a:off x="1573642" y="51760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6" name="tx46"/>
            <p:cNvSpPr/>
            <p:nvPr/>
          </p:nvSpPr>
          <p:spPr>
            <a:xfrm rot="-5400000">
              <a:off x="2333298" y="51760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7" name="tx47"/>
            <p:cNvSpPr/>
            <p:nvPr/>
          </p:nvSpPr>
          <p:spPr>
            <a:xfrm rot="-5400000">
              <a:off x="3092954" y="51760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8" name="tx48"/>
            <p:cNvSpPr/>
            <p:nvPr/>
          </p:nvSpPr>
          <p:spPr>
            <a:xfrm rot="-5400000">
              <a:off x="3700679" y="51760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9" name="tx49"/>
            <p:cNvSpPr/>
            <p:nvPr/>
          </p:nvSpPr>
          <p:spPr>
            <a:xfrm rot="-5400000">
              <a:off x="4308369" y="51760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0" name="tx50"/>
            <p:cNvSpPr/>
            <p:nvPr/>
          </p:nvSpPr>
          <p:spPr>
            <a:xfrm rot="-5400000">
              <a:off x="-91618" y="2991579"/>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1" name="pl51"/>
            <p:cNvSpPr/>
            <p:nvPr/>
          </p:nvSpPr>
          <p:spPr>
            <a:xfrm>
              <a:off x="1381805" y="5865210"/>
              <a:ext cx="175564" cy="0"/>
            </a:xfrm>
            <a:custGeom>
              <a:avLst/>
              <a:pathLst>
                <a:path w="175564" h="0">
                  <a:moveTo>
                    <a:pt x="0" y="0"/>
                  </a:moveTo>
                  <a:lnTo>
                    <a:pt x="175564" y="0"/>
                  </a:lnTo>
                </a:path>
              </a:pathLst>
            </a:custGeom>
            <a:ln w="27101" cap="flat">
              <a:solidFill>
                <a:srgbClr val="F4A81D">
                  <a:alpha val="50196"/>
                </a:srgbClr>
              </a:solidFill>
              <a:prstDash val="solid"/>
              <a:round/>
            </a:ln>
          </p:spPr>
          <p:txBody>
            <a:bodyPr/>
            <a:lstStyle/>
            <a:p/>
          </p:txBody>
        </p:sp>
        <p:sp>
          <p:nvSpPr>
            <p:cNvPr id="52" name="pl52"/>
            <p:cNvSpPr/>
            <p:nvPr/>
          </p:nvSpPr>
          <p:spPr>
            <a:xfrm>
              <a:off x="1381805" y="6154255"/>
              <a:ext cx="175564" cy="0"/>
            </a:xfrm>
            <a:custGeom>
              <a:avLst/>
              <a:pathLst>
                <a:path w="175564" h="0">
                  <a:moveTo>
                    <a:pt x="0" y="0"/>
                  </a:moveTo>
                  <a:lnTo>
                    <a:pt x="175564" y="0"/>
                  </a:lnTo>
                </a:path>
              </a:pathLst>
            </a:custGeom>
            <a:ln w="27101" cap="flat">
              <a:solidFill>
                <a:srgbClr val="F26829">
                  <a:alpha val="50196"/>
                </a:srgbClr>
              </a:solidFill>
              <a:prstDash val="solid"/>
              <a:round/>
            </a:ln>
          </p:spPr>
          <p:txBody>
            <a:bodyPr/>
            <a:lstStyle/>
            <a:p/>
          </p:txBody>
        </p:sp>
        <p:sp>
          <p:nvSpPr>
            <p:cNvPr id="53" name="pl53"/>
            <p:cNvSpPr/>
            <p:nvPr/>
          </p:nvSpPr>
          <p:spPr>
            <a:xfrm>
              <a:off x="2050876" y="5865210"/>
              <a:ext cx="175564" cy="0"/>
            </a:xfrm>
            <a:custGeom>
              <a:avLst/>
              <a:pathLst>
                <a:path w="175564" h="0">
                  <a:moveTo>
                    <a:pt x="0" y="0"/>
                  </a:moveTo>
                  <a:lnTo>
                    <a:pt x="175564" y="0"/>
                  </a:lnTo>
                </a:path>
              </a:pathLst>
            </a:custGeom>
            <a:ln w="27101" cap="flat">
              <a:solidFill>
                <a:srgbClr val="BD53BD">
                  <a:alpha val="50196"/>
                </a:srgbClr>
              </a:solidFill>
              <a:prstDash val="solid"/>
              <a:round/>
            </a:ln>
          </p:spPr>
          <p:txBody>
            <a:bodyPr/>
            <a:lstStyle/>
            <a:p/>
          </p:txBody>
        </p:sp>
        <p:sp>
          <p:nvSpPr>
            <p:cNvPr id="54" name="pl54"/>
            <p:cNvSpPr/>
            <p:nvPr/>
          </p:nvSpPr>
          <p:spPr>
            <a:xfrm>
              <a:off x="2050876" y="6154255"/>
              <a:ext cx="175564" cy="0"/>
            </a:xfrm>
            <a:custGeom>
              <a:avLst/>
              <a:pathLst>
                <a:path w="175564" h="0">
                  <a:moveTo>
                    <a:pt x="0" y="0"/>
                  </a:moveTo>
                  <a:lnTo>
                    <a:pt x="175564" y="0"/>
                  </a:lnTo>
                </a:path>
              </a:pathLst>
            </a:custGeom>
            <a:ln w="27101" cap="flat">
              <a:solidFill>
                <a:srgbClr val="6363C0">
                  <a:alpha val="50196"/>
                </a:srgbClr>
              </a:solidFill>
              <a:prstDash val="solid"/>
              <a:round/>
            </a:ln>
          </p:spPr>
          <p:txBody>
            <a:bodyPr/>
            <a:lstStyle/>
            <a:p/>
          </p:txBody>
        </p:sp>
        <p:sp>
          <p:nvSpPr>
            <p:cNvPr id="55" name="pl55"/>
            <p:cNvSpPr/>
            <p:nvPr/>
          </p:nvSpPr>
          <p:spPr>
            <a:xfrm>
              <a:off x="2719947" y="5865210"/>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56" name="pl56"/>
            <p:cNvSpPr/>
            <p:nvPr/>
          </p:nvSpPr>
          <p:spPr>
            <a:xfrm>
              <a:off x="2719947" y="5865210"/>
              <a:ext cx="175564" cy="0"/>
            </a:xfrm>
            <a:custGeom>
              <a:avLst/>
              <a:pathLst>
                <a:path w="175564" h="0">
                  <a:moveTo>
                    <a:pt x="0" y="0"/>
                  </a:moveTo>
                  <a:lnTo>
                    <a:pt x="175564" y="0"/>
                  </a:lnTo>
                </a:path>
              </a:pathLst>
            </a:custGeom>
            <a:ln w="40651" cap="flat">
              <a:solidFill>
                <a:srgbClr val="00377D">
                  <a:alpha val="100000"/>
                </a:srgbClr>
              </a:solidFill>
              <a:prstDash val="solid"/>
              <a:round/>
            </a:ln>
          </p:spPr>
          <p:txBody>
            <a:bodyPr/>
            <a:lstStyle/>
            <a:p/>
          </p:txBody>
        </p:sp>
        <p:sp>
          <p:nvSpPr>
            <p:cNvPr id="57" name="pl57"/>
            <p:cNvSpPr/>
            <p:nvPr/>
          </p:nvSpPr>
          <p:spPr>
            <a:xfrm>
              <a:off x="2719947" y="6154255"/>
              <a:ext cx="175564" cy="0"/>
            </a:xfrm>
            <a:custGeom>
              <a:avLst/>
              <a:pathLst>
                <a:path w="175564" h="0">
                  <a:moveTo>
                    <a:pt x="0" y="0"/>
                  </a:moveTo>
                  <a:lnTo>
                    <a:pt x="175564" y="0"/>
                  </a:lnTo>
                </a:path>
              </a:pathLst>
            </a:custGeom>
            <a:ln w="27101" cap="flat">
              <a:solidFill>
                <a:srgbClr val="008DC9">
                  <a:alpha val="50196"/>
                </a:srgbClr>
              </a:solidFill>
              <a:prstDash val="solid"/>
              <a:round/>
            </a:ln>
          </p:spPr>
          <p:txBody>
            <a:bodyPr/>
            <a:lstStyle/>
            <a:p/>
          </p:txBody>
        </p:sp>
        <p:sp>
          <p:nvSpPr>
            <p:cNvPr id="58" name="pl58"/>
            <p:cNvSpPr/>
            <p:nvPr/>
          </p:nvSpPr>
          <p:spPr>
            <a:xfrm>
              <a:off x="3482401" y="5865210"/>
              <a:ext cx="175564" cy="0"/>
            </a:xfrm>
            <a:custGeom>
              <a:avLst/>
              <a:pathLst>
                <a:path w="175564" h="0">
                  <a:moveTo>
                    <a:pt x="0" y="0"/>
                  </a:moveTo>
                  <a:lnTo>
                    <a:pt x="175564" y="0"/>
                  </a:lnTo>
                </a:path>
              </a:pathLst>
            </a:custGeom>
            <a:ln w="27101" cap="flat">
              <a:solidFill>
                <a:srgbClr val="40BF73">
                  <a:alpha val="50196"/>
                </a:srgbClr>
              </a:solidFill>
              <a:prstDash val="solid"/>
              <a:round/>
            </a:ln>
          </p:spPr>
          <p:txBody>
            <a:bodyPr/>
            <a:lstStyle/>
            <a:p/>
          </p:txBody>
        </p:sp>
        <p:sp>
          <p:nvSpPr>
            <p:cNvPr id="59" name="tx59"/>
            <p:cNvSpPr/>
            <p:nvPr/>
          </p:nvSpPr>
          <p:spPr>
            <a:xfrm>
              <a:off x="1648905" y="5815210"/>
              <a:ext cx="279400"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AFR</a:t>
              </a:r>
            </a:p>
          </p:txBody>
        </p:sp>
        <p:sp>
          <p:nvSpPr>
            <p:cNvPr id="60" name="tx60"/>
            <p:cNvSpPr/>
            <p:nvPr/>
          </p:nvSpPr>
          <p:spPr>
            <a:xfrm>
              <a:off x="1648905" y="6104255"/>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AMR</a:t>
              </a:r>
            </a:p>
          </p:txBody>
        </p:sp>
        <p:sp>
          <p:nvSpPr>
            <p:cNvPr id="61" name="tx61"/>
            <p:cNvSpPr/>
            <p:nvPr/>
          </p:nvSpPr>
          <p:spPr>
            <a:xfrm>
              <a:off x="2317975" y="5815210"/>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EMR</a:t>
              </a:r>
            </a:p>
          </p:txBody>
        </p:sp>
        <p:sp>
          <p:nvSpPr>
            <p:cNvPr id="62" name="tx62"/>
            <p:cNvSpPr/>
            <p:nvPr/>
          </p:nvSpPr>
          <p:spPr>
            <a:xfrm>
              <a:off x="2317975" y="6102549"/>
              <a:ext cx="294952"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EUR</a:t>
              </a:r>
            </a:p>
          </p:txBody>
        </p:sp>
        <p:sp>
          <p:nvSpPr>
            <p:cNvPr id="63" name="tx63"/>
            <p:cNvSpPr/>
            <p:nvPr/>
          </p:nvSpPr>
          <p:spPr>
            <a:xfrm>
              <a:off x="2987046" y="5811799"/>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2987046" y="6100844"/>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SEAR</a:t>
              </a:r>
            </a:p>
          </p:txBody>
        </p:sp>
        <p:sp>
          <p:nvSpPr>
            <p:cNvPr id="65" name="tx65"/>
            <p:cNvSpPr/>
            <p:nvPr/>
          </p:nvSpPr>
          <p:spPr>
            <a:xfrm>
              <a:off x="3749501" y="5815210"/>
              <a:ext cx="32592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WPR</a:t>
              </a:r>
            </a:p>
          </p:txBody>
        </p:sp>
        <p:sp>
          <p:nvSpPr>
            <p:cNvPr id="66" name="tx66"/>
            <p:cNvSpPr/>
            <p:nvPr/>
          </p:nvSpPr>
          <p:spPr>
            <a:xfrm>
              <a:off x="1938265" y="699520"/>
              <a:ext cx="1558751" cy="13937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Drop-out rate between </a:t>
              </a:r>
            </a:p>
          </p:txBody>
        </p:sp>
        <p:sp>
          <p:nvSpPr>
            <p:cNvPr id="67" name="tx67"/>
            <p:cNvSpPr/>
            <p:nvPr/>
          </p:nvSpPr>
          <p:spPr>
            <a:xfrm>
              <a:off x="2018930" y="860466"/>
              <a:ext cx="139742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 (%)</a:t>
              </a:r>
            </a:p>
          </p:txBody>
        </p:sp>
        <p:sp>
          <p:nvSpPr>
            <p:cNvPr id="68" name="pl68"/>
            <p:cNvSpPr/>
            <p:nvPr/>
          </p:nvSpPr>
          <p:spPr>
            <a:xfrm>
              <a:off x="5160962" y="4831659"/>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69" name="pl69"/>
            <p:cNvSpPr/>
            <p:nvPr/>
          </p:nvSpPr>
          <p:spPr>
            <a:xfrm>
              <a:off x="5160962" y="3817643"/>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70" name="pl70"/>
            <p:cNvSpPr/>
            <p:nvPr/>
          </p:nvSpPr>
          <p:spPr>
            <a:xfrm>
              <a:off x="5160962" y="2803628"/>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71" name="pl71"/>
            <p:cNvSpPr/>
            <p:nvPr/>
          </p:nvSpPr>
          <p:spPr>
            <a:xfrm>
              <a:off x="5160962" y="1789612"/>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72" name="pl72"/>
            <p:cNvSpPr/>
            <p:nvPr/>
          </p:nvSpPr>
          <p:spPr>
            <a:xfrm>
              <a:off x="5715511" y="1105151"/>
              <a:ext cx="0" cy="3903961"/>
            </a:xfrm>
            <a:custGeom>
              <a:avLst/>
              <a:pathLst>
                <a:path w="0" h="3903961">
                  <a:moveTo>
                    <a:pt x="0" y="3903961"/>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6475167" y="1105151"/>
              <a:ext cx="0" cy="3903961"/>
            </a:xfrm>
            <a:custGeom>
              <a:avLst/>
              <a:pathLst>
                <a:path w="0" h="3903961">
                  <a:moveTo>
                    <a:pt x="0" y="3903961"/>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7234823" y="1105151"/>
              <a:ext cx="0" cy="3903961"/>
            </a:xfrm>
            <a:custGeom>
              <a:avLst/>
              <a:pathLst>
                <a:path w="0" h="3903961">
                  <a:moveTo>
                    <a:pt x="0" y="3903961"/>
                  </a:moveTo>
                  <a:lnTo>
                    <a:pt x="0" y="0"/>
                  </a:lnTo>
                  <a:lnTo>
                    <a:pt x="0" y="0"/>
                  </a:lnTo>
                </a:path>
              </a:pathLst>
            </a:custGeom>
            <a:ln w="6775" cap="flat">
              <a:solidFill>
                <a:srgbClr val="EBEBEB">
                  <a:alpha val="100000"/>
                </a:srgbClr>
              </a:solidFill>
              <a:prstDash val="solid"/>
              <a:round/>
            </a:ln>
          </p:spPr>
          <p:txBody>
            <a:bodyPr/>
            <a:lstStyle/>
            <a:p/>
          </p:txBody>
        </p:sp>
        <p:sp>
          <p:nvSpPr>
            <p:cNvPr id="75" name="pl75"/>
            <p:cNvSpPr/>
            <p:nvPr/>
          </p:nvSpPr>
          <p:spPr>
            <a:xfrm>
              <a:off x="7918513" y="1105151"/>
              <a:ext cx="0" cy="3903961"/>
            </a:xfrm>
            <a:custGeom>
              <a:avLst/>
              <a:pathLst>
                <a:path w="0" h="3903961">
                  <a:moveTo>
                    <a:pt x="0" y="3903961"/>
                  </a:moveTo>
                  <a:lnTo>
                    <a:pt x="0" y="0"/>
                  </a:lnTo>
                  <a:lnTo>
                    <a:pt x="0" y="0"/>
                  </a:lnTo>
                </a:path>
              </a:pathLst>
            </a:custGeom>
            <a:ln w="6775" cap="flat">
              <a:solidFill>
                <a:srgbClr val="EBEBEB">
                  <a:alpha val="100000"/>
                </a:srgbClr>
              </a:solidFill>
              <a:prstDash val="solid"/>
              <a:round/>
            </a:ln>
          </p:spPr>
          <p:txBody>
            <a:bodyPr/>
            <a:lstStyle/>
            <a:p/>
          </p:txBody>
        </p:sp>
        <p:sp>
          <p:nvSpPr>
            <p:cNvPr id="76" name="pl76"/>
            <p:cNvSpPr/>
            <p:nvPr/>
          </p:nvSpPr>
          <p:spPr>
            <a:xfrm>
              <a:off x="8526238" y="1105151"/>
              <a:ext cx="0" cy="3903961"/>
            </a:xfrm>
            <a:custGeom>
              <a:avLst/>
              <a:pathLst>
                <a:path w="0" h="3903961">
                  <a:moveTo>
                    <a:pt x="0" y="3903961"/>
                  </a:moveTo>
                  <a:lnTo>
                    <a:pt x="0" y="0"/>
                  </a:lnTo>
                  <a:lnTo>
                    <a:pt x="0" y="0"/>
                  </a:lnTo>
                </a:path>
              </a:pathLst>
            </a:custGeom>
            <a:ln w="6775" cap="flat">
              <a:solidFill>
                <a:srgbClr val="EBEBEB">
                  <a:alpha val="100000"/>
                </a:srgbClr>
              </a:solidFill>
              <a:prstDash val="solid"/>
              <a:round/>
            </a:ln>
          </p:spPr>
          <p:txBody>
            <a:bodyPr/>
            <a:lstStyle/>
            <a:p/>
          </p:txBody>
        </p:sp>
        <p:sp>
          <p:nvSpPr>
            <p:cNvPr id="77" name="pl77"/>
            <p:cNvSpPr/>
            <p:nvPr/>
          </p:nvSpPr>
          <p:spPr>
            <a:xfrm>
              <a:off x="5160962" y="4324651"/>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78" name="pl78"/>
            <p:cNvSpPr/>
            <p:nvPr/>
          </p:nvSpPr>
          <p:spPr>
            <a:xfrm>
              <a:off x="5160962" y="3310635"/>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79" name="pl79"/>
            <p:cNvSpPr/>
            <p:nvPr/>
          </p:nvSpPr>
          <p:spPr>
            <a:xfrm>
              <a:off x="5160962" y="2296620"/>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80" name="pl80"/>
            <p:cNvSpPr/>
            <p:nvPr/>
          </p:nvSpPr>
          <p:spPr>
            <a:xfrm>
              <a:off x="5160962" y="1282604"/>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81" name="pl81"/>
            <p:cNvSpPr/>
            <p:nvPr/>
          </p:nvSpPr>
          <p:spPr>
            <a:xfrm>
              <a:off x="5335683" y="1105151"/>
              <a:ext cx="0" cy="3903961"/>
            </a:xfrm>
            <a:custGeom>
              <a:avLst/>
              <a:pathLst>
                <a:path w="0" h="3903961">
                  <a:moveTo>
                    <a:pt x="0" y="3903961"/>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095339" y="1105151"/>
              <a:ext cx="0" cy="3903961"/>
            </a:xfrm>
            <a:custGeom>
              <a:avLst/>
              <a:pathLst>
                <a:path w="0" h="3903961">
                  <a:moveTo>
                    <a:pt x="0" y="3903961"/>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854995" y="1105151"/>
              <a:ext cx="0" cy="3903961"/>
            </a:xfrm>
            <a:custGeom>
              <a:avLst/>
              <a:pathLst>
                <a:path w="0" h="3903961">
                  <a:moveTo>
                    <a:pt x="0" y="3903961"/>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7614651" y="1105151"/>
              <a:ext cx="0" cy="3903961"/>
            </a:xfrm>
            <a:custGeom>
              <a:avLst/>
              <a:pathLst>
                <a:path w="0" h="3903961">
                  <a:moveTo>
                    <a:pt x="0" y="3903961"/>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222376" y="1105151"/>
              <a:ext cx="0" cy="3903961"/>
            </a:xfrm>
            <a:custGeom>
              <a:avLst/>
              <a:pathLst>
                <a:path w="0" h="3903961">
                  <a:moveTo>
                    <a:pt x="0" y="3903961"/>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830101" y="1105151"/>
              <a:ext cx="0" cy="3903961"/>
            </a:xfrm>
            <a:custGeom>
              <a:avLst/>
              <a:pathLst>
                <a:path w="0" h="3903961">
                  <a:moveTo>
                    <a:pt x="0" y="3903961"/>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335683" y="2296620"/>
              <a:ext cx="3494417" cy="1014015"/>
            </a:xfrm>
            <a:custGeom>
              <a:avLst/>
              <a:pathLst>
                <a:path w="3494417" h="1014015">
                  <a:moveTo>
                    <a:pt x="0" y="0"/>
                  </a:moveTo>
                  <a:lnTo>
                    <a:pt x="151931" y="0"/>
                  </a:lnTo>
                  <a:lnTo>
                    <a:pt x="303862" y="0"/>
                  </a:lnTo>
                  <a:lnTo>
                    <a:pt x="455793" y="101401"/>
                  </a:lnTo>
                  <a:lnTo>
                    <a:pt x="607724" y="101401"/>
                  </a:lnTo>
                  <a:lnTo>
                    <a:pt x="759656" y="202803"/>
                  </a:lnTo>
                  <a:lnTo>
                    <a:pt x="911587" y="405606"/>
                  </a:lnTo>
                  <a:lnTo>
                    <a:pt x="1063518" y="405606"/>
                  </a:lnTo>
                  <a:lnTo>
                    <a:pt x="1215449" y="507007"/>
                  </a:lnTo>
                  <a:lnTo>
                    <a:pt x="1367380" y="709811"/>
                  </a:lnTo>
                  <a:lnTo>
                    <a:pt x="1519312" y="1014015"/>
                  </a:lnTo>
                  <a:lnTo>
                    <a:pt x="1671243" y="811212"/>
                  </a:lnTo>
                  <a:lnTo>
                    <a:pt x="1823174" y="1014015"/>
                  </a:lnTo>
                  <a:lnTo>
                    <a:pt x="1975105" y="1014015"/>
                  </a:lnTo>
                  <a:lnTo>
                    <a:pt x="2127036" y="811212"/>
                  </a:lnTo>
                  <a:lnTo>
                    <a:pt x="2278968" y="709811"/>
                  </a:lnTo>
                  <a:lnTo>
                    <a:pt x="2430899" y="405606"/>
                  </a:lnTo>
                  <a:lnTo>
                    <a:pt x="2582830" y="608409"/>
                  </a:lnTo>
                  <a:lnTo>
                    <a:pt x="2734761" y="507007"/>
                  </a:lnTo>
                  <a:lnTo>
                    <a:pt x="2886692" y="507007"/>
                  </a:lnTo>
                  <a:lnTo>
                    <a:pt x="3038624" y="507007"/>
                  </a:lnTo>
                  <a:lnTo>
                    <a:pt x="3190555" y="405606"/>
                  </a:lnTo>
                  <a:lnTo>
                    <a:pt x="3342486" y="405606"/>
                  </a:lnTo>
                  <a:lnTo>
                    <a:pt x="3494417" y="507007"/>
                  </a:lnTo>
                </a:path>
              </a:pathLst>
            </a:custGeom>
            <a:ln w="27101" cap="flat">
              <a:solidFill>
                <a:srgbClr val="F4A81D">
                  <a:alpha val="50196"/>
                </a:srgbClr>
              </a:solidFill>
              <a:prstDash val="solid"/>
              <a:round/>
            </a:ln>
          </p:spPr>
          <p:txBody>
            <a:bodyPr/>
            <a:lstStyle/>
            <a:p/>
          </p:txBody>
        </p:sp>
        <p:sp>
          <p:nvSpPr>
            <p:cNvPr id="88" name="pl88"/>
            <p:cNvSpPr/>
            <p:nvPr/>
          </p:nvSpPr>
          <p:spPr>
            <a:xfrm>
              <a:off x="5335683" y="3614840"/>
              <a:ext cx="3494417" cy="608409"/>
            </a:xfrm>
            <a:custGeom>
              <a:avLst/>
              <a:pathLst>
                <a:path w="3494417" h="608409">
                  <a:moveTo>
                    <a:pt x="0" y="304204"/>
                  </a:moveTo>
                  <a:lnTo>
                    <a:pt x="151931" y="507007"/>
                  </a:lnTo>
                  <a:lnTo>
                    <a:pt x="303862" y="405606"/>
                  </a:lnTo>
                  <a:lnTo>
                    <a:pt x="455793" y="405606"/>
                  </a:lnTo>
                  <a:lnTo>
                    <a:pt x="607724" y="304204"/>
                  </a:lnTo>
                  <a:lnTo>
                    <a:pt x="759656" y="202803"/>
                  </a:lnTo>
                  <a:lnTo>
                    <a:pt x="911587" y="405606"/>
                  </a:lnTo>
                  <a:lnTo>
                    <a:pt x="1063518" y="405606"/>
                  </a:lnTo>
                  <a:lnTo>
                    <a:pt x="1215449" y="405606"/>
                  </a:lnTo>
                  <a:lnTo>
                    <a:pt x="1367380" y="304204"/>
                  </a:lnTo>
                  <a:lnTo>
                    <a:pt x="1519312" y="304204"/>
                  </a:lnTo>
                  <a:lnTo>
                    <a:pt x="1671243" y="405606"/>
                  </a:lnTo>
                  <a:lnTo>
                    <a:pt x="1823174" y="405606"/>
                  </a:lnTo>
                  <a:lnTo>
                    <a:pt x="1975105" y="405606"/>
                  </a:lnTo>
                  <a:lnTo>
                    <a:pt x="2127036" y="405606"/>
                  </a:lnTo>
                  <a:lnTo>
                    <a:pt x="2278968" y="304204"/>
                  </a:lnTo>
                  <a:lnTo>
                    <a:pt x="2430899" y="304204"/>
                  </a:lnTo>
                  <a:lnTo>
                    <a:pt x="2582830" y="0"/>
                  </a:lnTo>
                  <a:lnTo>
                    <a:pt x="2734761" y="608409"/>
                  </a:lnTo>
                  <a:lnTo>
                    <a:pt x="2886692" y="507007"/>
                  </a:lnTo>
                  <a:lnTo>
                    <a:pt x="3038624" y="405606"/>
                  </a:lnTo>
                  <a:lnTo>
                    <a:pt x="3190555" y="608409"/>
                  </a:lnTo>
                  <a:lnTo>
                    <a:pt x="3342486" y="0"/>
                  </a:lnTo>
                  <a:lnTo>
                    <a:pt x="3494417" y="0"/>
                  </a:lnTo>
                </a:path>
              </a:pathLst>
            </a:custGeom>
            <a:ln w="27101" cap="flat">
              <a:solidFill>
                <a:srgbClr val="F26829">
                  <a:alpha val="50196"/>
                </a:srgbClr>
              </a:solidFill>
              <a:prstDash val="solid"/>
              <a:round/>
            </a:ln>
          </p:spPr>
          <p:txBody>
            <a:bodyPr/>
            <a:lstStyle/>
            <a:p/>
          </p:txBody>
        </p:sp>
        <p:sp>
          <p:nvSpPr>
            <p:cNvPr id="89" name="pl89"/>
            <p:cNvSpPr/>
            <p:nvPr/>
          </p:nvSpPr>
          <p:spPr>
            <a:xfrm>
              <a:off x="5335683" y="3006431"/>
              <a:ext cx="3494417" cy="811212"/>
            </a:xfrm>
            <a:custGeom>
              <a:avLst/>
              <a:pathLst>
                <a:path w="3494417" h="811212">
                  <a:moveTo>
                    <a:pt x="0" y="101401"/>
                  </a:moveTo>
                  <a:lnTo>
                    <a:pt x="151931" y="0"/>
                  </a:lnTo>
                  <a:lnTo>
                    <a:pt x="303862" y="101401"/>
                  </a:lnTo>
                  <a:lnTo>
                    <a:pt x="455793" y="0"/>
                  </a:lnTo>
                  <a:lnTo>
                    <a:pt x="607724" y="101401"/>
                  </a:lnTo>
                  <a:lnTo>
                    <a:pt x="759656" y="101401"/>
                  </a:lnTo>
                  <a:lnTo>
                    <a:pt x="911587" y="101401"/>
                  </a:lnTo>
                  <a:lnTo>
                    <a:pt x="1063518" y="101401"/>
                  </a:lnTo>
                  <a:lnTo>
                    <a:pt x="1215449" y="101401"/>
                  </a:lnTo>
                  <a:lnTo>
                    <a:pt x="1367380" y="405606"/>
                  </a:lnTo>
                  <a:lnTo>
                    <a:pt x="1519312" y="405606"/>
                  </a:lnTo>
                  <a:lnTo>
                    <a:pt x="1671243" y="101401"/>
                  </a:lnTo>
                  <a:lnTo>
                    <a:pt x="1823174" y="202803"/>
                  </a:lnTo>
                  <a:lnTo>
                    <a:pt x="1975105" y="507007"/>
                  </a:lnTo>
                  <a:lnTo>
                    <a:pt x="2127036" y="405606"/>
                  </a:lnTo>
                  <a:lnTo>
                    <a:pt x="2278968" y="608409"/>
                  </a:lnTo>
                  <a:lnTo>
                    <a:pt x="2430899" y="811212"/>
                  </a:lnTo>
                  <a:lnTo>
                    <a:pt x="2582830" y="709811"/>
                  </a:lnTo>
                  <a:lnTo>
                    <a:pt x="2734761" y="608409"/>
                  </a:lnTo>
                  <a:lnTo>
                    <a:pt x="2886692" y="608409"/>
                  </a:lnTo>
                  <a:lnTo>
                    <a:pt x="3038624" y="811212"/>
                  </a:lnTo>
                  <a:lnTo>
                    <a:pt x="3190555" y="507007"/>
                  </a:lnTo>
                  <a:lnTo>
                    <a:pt x="3342486" y="405606"/>
                  </a:lnTo>
                  <a:lnTo>
                    <a:pt x="3494417" y="608409"/>
                  </a:lnTo>
                </a:path>
              </a:pathLst>
            </a:custGeom>
            <a:ln w="27101" cap="flat">
              <a:solidFill>
                <a:srgbClr val="BD53BD">
                  <a:alpha val="50196"/>
                </a:srgbClr>
              </a:solidFill>
              <a:prstDash val="solid"/>
              <a:round/>
            </a:ln>
          </p:spPr>
          <p:txBody>
            <a:bodyPr/>
            <a:lstStyle/>
            <a:p/>
          </p:txBody>
        </p:sp>
        <p:sp>
          <p:nvSpPr>
            <p:cNvPr id="90" name="pl90"/>
            <p:cNvSpPr/>
            <p:nvPr/>
          </p:nvSpPr>
          <p:spPr>
            <a:xfrm>
              <a:off x="5335683" y="3716242"/>
              <a:ext cx="3494417" cy="507007"/>
            </a:xfrm>
            <a:custGeom>
              <a:avLst/>
              <a:pathLst>
                <a:path w="3494417" h="507007">
                  <a:moveTo>
                    <a:pt x="0" y="0"/>
                  </a:moveTo>
                  <a:lnTo>
                    <a:pt x="151931" y="101401"/>
                  </a:lnTo>
                  <a:lnTo>
                    <a:pt x="303862" y="101401"/>
                  </a:lnTo>
                  <a:lnTo>
                    <a:pt x="455793" y="202803"/>
                  </a:lnTo>
                  <a:lnTo>
                    <a:pt x="607724" y="202803"/>
                  </a:lnTo>
                  <a:lnTo>
                    <a:pt x="759656" y="202803"/>
                  </a:lnTo>
                  <a:lnTo>
                    <a:pt x="911587" y="304204"/>
                  </a:lnTo>
                  <a:lnTo>
                    <a:pt x="1063518" y="304204"/>
                  </a:lnTo>
                  <a:lnTo>
                    <a:pt x="1215449" y="304204"/>
                  </a:lnTo>
                  <a:lnTo>
                    <a:pt x="1367380" y="304204"/>
                  </a:lnTo>
                  <a:lnTo>
                    <a:pt x="1519312" y="405606"/>
                  </a:lnTo>
                  <a:lnTo>
                    <a:pt x="1671243" y="507007"/>
                  </a:lnTo>
                  <a:lnTo>
                    <a:pt x="1823174" y="405606"/>
                  </a:lnTo>
                  <a:lnTo>
                    <a:pt x="1975105" y="405606"/>
                  </a:lnTo>
                  <a:lnTo>
                    <a:pt x="2127036" y="405606"/>
                  </a:lnTo>
                  <a:lnTo>
                    <a:pt x="2278968" y="405606"/>
                  </a:lnTo>
                  <a:lnTo>
                    <a:pt x="2430899" y="405606"/>
                  </a:lnTo>
                  <a:lnTo>
                    <a:pt x="2582830" y="507007"/>
                  </a:lnTo>
                  <a:lnTo>
                    <a:pt x="2734761" y="405606"/>
                  </a:lnTo>
                  <a:lnTo>
                    <a:pt x="2886692" y="405606"/>
                  </a:lnTo>
                  <a:lnTo>
                    <a:pt x="3038624" y="304204"/>
                  </a:lnTo>
                  <a:lnTo>
                    <a:pt x="3190555" y="405606"/>
                  </a:lnTo>
                  <a:lnTo>
                    <a:pt x="3342486" y="304204"/>
                  </a:lnTo>
                  <a:lnTo>
                    <a:pt x="3494417" y="304204"/>
                  </a:lnTo>
                </a:path>
              </a:pathLst>
            </a:custGeom>
            <a:ln w="27101" cap="flat">
              <a:solidFill>
                <a:srgbClr val="6363C0">
                  <a:alpha val="50196"/>
                </a:srgbClr>
              </a:solidFill>
              <a:prstDash val="solid"/>
              <a:round/>
            </a:ln>
          </p:spPr>
          <p:txBody>
            <a:bodyPr/>
            <a:lstStyle/>
            <a:p/>
          </p:txBody>
        </p:sp>
        <p:sp>
          <p:nvSpPr>
            <p:cNvPr id="91" name="pl91"/>
            <p:cNvSpPr/>
            <p:nvPr/>
          </p:nvSpPr>
          <p:spPr>
            <a:xfrm>
              <a:off x="5335683" y="3006431"/>
              <a:ext cx="3494417" cy="811212"/>
            </a:xfrm>
            <a:custGeom>
              <a:avLst/>
              <a:pathLst>
                <a:path w="3494417" h="811212">
                  <a:moveTo>
                    <a:pt x="0" y="0"/>
                  </a:moveTo>
                  <a:lnTo>
                    <a:pt x="151931" y="0"/>
                  </a:lnTo>
                  <a:lnTo>
                    <a:pt x="303862" y="0"/>
                  </a:lnTo>
                  <a:lnTo>
                    <a:pt x="455793" y="101401"/>
                  </a:lnTo>
                  <a:lnTo>
                    <a:pt x="607724" y="202803"/>
                  </a:lnTo>
                  <a:lnTo>
                    <a:pt x="759656" y="202803"/>
                  </a:lnTo>
                  <a:lnTo>
                    <a:pt x="911587" y="304204"/>
                  </a:lnTo>
                  <a:lnTo>
                    <a:pt x="1063518" y="405606"/>
                  </a:lnTo>
                  <a:lnTo>
                    <a:pt x="1215449" y="507007"/>
                  </a:lnTo>
                  <a:lnTo>
                    <a:pt x="1367380" y="608409"/>
                  </a:lnTo>
                  <a:lnTo>
                    <a:pt x="1519312" y="709811"/>
                  </a:lnTo>
                  <a:lnTo>
                    <a:pt x="1671243" y="709811"/>
                  </a:lnTo>
                  <a:lnTo>
                    <a:pt x="1823174" y="709811"/>
                  </a:lnTo>
                  <a:lnTo>
                    <a:pt x="1975105" y="709811"/>
                  </a:lnTo>
                  <a:lnTo>
                    <a:pt x="2127036" y="709811"/>
                  </a:lnTo>
                  <a:lnTo>
                    <a:pt x="2278968" y="709811"/>
                  </a:lnTo>
                  <a:lnTo>
                    <a:pt x="2430899" y="709811"/>
                  </a:lnTo>
                  <a:lnTo>
                    <a:pt x="2582830" y="709811"/>
                  </a:lnTo>
                  <a:lnTo>
                    <a:pt x="2734761" y="811212"/>
                  </a:lnTo>
                  <a:lnTo>
                    <a:pt x="2886692" y="811212"/>
                  </a:lnTo>
                  <a:lnTo>
                    <a:pt x="3038624" y="811212"/>
                  </a:lnTo>
                  <a:lnTo>
                    <a:pt x="3190555" y="709811"/>
                  </a:lnTo>
                  <a:lnTo>
                    <a:pt x="3342486" y="608409"/>
                  </a:lnTo>
                  <a:lnTo>
                    <a:pt x="3494417" y="608409"/>
                  </a:lnTo>
                </a:path>
              </a:pathLst>
            </a:custGeom>
            <a:ln w="27101" cap="flat">
              <a:solidFill>
                <a:srgbClr val="00377D">
                  <a:alpha val="50196"/>
                </a:srgbClr>
              </a:solidFill>
              <a:prstDash val="solid"/>
              <a:round/>
            </a:ln>
          </p:spPr>
          <p:txBody>
            <a:bodyPr/>
            <a:lstStyle/>
            <a:p/>
          </p:txBody>
        </p:sp>
        <p:sp>
          <p:nvSpPr>
            <p:cNvPr id="92" name="pl92"/>
            <p:cNvSpPr/>
            <p:nvPr/>
          </p:nvSpPr>
          <p:spPr>
            <a:xfrm>
              <a:off x="5335683" y="2195218"/>
              <a:ext cx="3494417" cy="2230834"/>
            </a:xfrm>
            <a:custGeom>
              <a:avLst/>
              <a:pathLst>
                <a:path w="3494417" h="2230834">
                  <a:moveTo>
                    <a:pt x="0" y="101401"/>
                  </a:moveTo>
                  <a:lnTo>
                    <a:pt x="151931" y="202803"/>
                  </a:lnTo>
                  <a:lnTo>
                    <a:pt x="303862" y="0"/>
                  </a:lnTo>
                  <a:lnTo>
                    <a:pt x="455793" y="304204"/>
                  </a:lnTo>
                  <a:lnTo>
                    <a:pt x="607724" y="608409"/>
                  </a:lnTo>
                  <a:lnTo>
                    <a:pt x="759656" y="709811"/>
                  </a:lnTo>
                  <a:lnTo>
                    <a:pt x="911587" y="811212"/>
                  </a:lnTo>
                  <a:lnTo>
                    <a:pt x="1063518" y="912614"/>
                  </a:lnTo>
                  <a:lnTo>
                    <a:pt x="1215449" y="1115417"/>
                  </a:lnTo>
                  <a:lnTo>
                    <a:pt x="1367380" y="1318220"/>
                  </a:lnTo>
                  <a:lnTo>
                    <a:pt x="1519312" y="1521023"/>
                  </a:lnTo>
                  <a:lnTo>
                    <a:pt x="1671243" y="1521023"/>
                  </a:lnTo>
                  <a:lnTo>
                    <a:pt x="1823174" y="1419622"/>
                  </a:lnTo>
                  <a:lnTo>
                    <a:pt x="1975105" y="1318220"/>
                  </a:lnTo>
                  <a:lnTo>
                    <a:pt x="2127036" y="1622425"/>
                  </a:lnTo>
                  <a:lnTo>
                    <a:pt x="2278968" y="1825228"/>
                  </a:lnTo>
                  <a:lnTo>
                    <a:pt x="2430899" y="1825228"/>
                  </a:lnTo>
                  <a:lnTo>
                    <a:pt x="2582830" y="1926630"/>
                  </a:lnTo>
                  <a:lnTo>
                    <a:pt x="2734761" y="2028031"/>
                  </a:lnTo>
                  <a:lnTo>
                    <a:pt x="2886692" y="2129433"/>
                  </a:lnTo>
                  <a:lnTo>
                    <a:pt x="3038624" y="2129433"/>
                  </a:lnTo>
                  <a:lnTo>
                    <a:pt x="3190555" y="2230834"/>
                  </a:lnTo>
                  <a:lnTo>
                    <a:pt x="3342486" y="2129433"/>
                  </a:lnTo>
                  <a:lnTo>
                    <a:pt x="3494417" y="2028031"/>
                  </a:lnTo>
                </a:path>
              </a:pathLst>
            </a:custGeom>
            <a:ln w="27101" cap="flat">
              <a:solidFill>
                <a:srgbClr val="008DC9">
                  <a:alpha val="50196"/>
                </a:srgbClr>
              </a:solidFill>
              <a:prstDash val="solid"/>
              <a:round/>
            </a:ln>
          </p:spPr>
          <p:txBody>
            <a:bodyPr/>
            <a:lstStyle/>
            <a:p/>
          </p:txBody>
        </p:sp>
        <p:sp>
          <p:nvSpPr>
            <p:cNvPr id="93" name="pl93"/>
            <p:cNvSpPr/>
            <p:nvPr/>
          </p:nvSpPr>
          <p:spPr>
            <a:xfrm>
              <a:off x="5335683" y="3412037"/>
              <a:ext cx="3494417" cy="912614"/>
            </a:xfrm>
            <a:custGeom>
              <a:avLst/>
              <a:pathLst>
                <a:path w="3494417" h="912614">
                  <a:moveTo>
                    <a:pt x="0" y="0"/>
                  </a:moveTo>
                  <a:lnTo>
                    <a:pt x="151931" y="0"/>
                  </a:lnTo>
                  <a:lnTo>
                    <a:pt x="303862" y="202803"/>
                  </a:lnTo>
                  <a:lnTo>
                    <a:pt x="455793" y="101401"/>
                  </a:lnTo>
                  <a:lnTo>
                    <a:pt x="607724" y="202803"/>
                  </a:lnTo>
                  <a:lnTo>
                    <a:pt x="759656" y="202803"/>
                  </a:lnTo>
                  <a:lnTo>
                    <a:pt x="911587" y="405606"/>
                  </a:lnTo>
                  <a:lnTo>
                    <a:pt x="1063518" y="405606"/>
                  </a:lnTo>
                  <a:lnTo>
                    <a:pt x="1215449" y="709811"/>
                  </a:lnTo>
                  <a:lnTo>
                    <a:pt x="1367380" y="811212"/>
                  </a:lnTo>
                  <a:lnTo>
                    <a:pt x="1519312" y="811212"/>
                  </a:lnTo>
                  <a:lnTo>
                    <a:pt x="1671243" y="811212"/>
                  </a:lnTo>
                  <a:lnTo>
                    <a:pt x="1823174" y="709811"/>
                  </a:lnTo>
                  <a:lnTo>
                    <a:pt x="1975105" y="912614"/>
                  </a:lnTo>
                  <a:lnTo>
                    <a:pt x="2127036" y="811212"/>
                  </a:lnTo>
                  <a:lnTo>
                    <a:pt x="2278968" y="811212"/>
                  </a:lnTo>
                  <a:lnTo>
                    <a:pt x="2430899" y="811212"/>
                  </a:lnTo>
                  <a:lnTo>
                    <a:pt x="2582830" y="811212"/>
                  </a:lnTo>
                  <a:lnTo>
                    <a:pt x="2734761" y="912614"/>
                  </a:lnTo>
                  <a:lnTo>
                    <a:pt x="2886692" y="811212"/>
                  </a:lnTo>
                  <a:lnTo>
                    <a:pt x="3038624" y="811212"/>
                  </a:lnTo>
                  <a:lnTo>
                    <a:pt x="3190555" y="811212"/>
                  </a:lnTo>
                  <a:lnTo>
                    <a:pt x="3342486" y="709811"/>
                  </a:lnTo>
                  <a:lnTo>
                    <a:pt x="3494417" y="608409"/>
                  </a:lnTo>
                </a:path>
              </a:pathLst>
            </a:custGeom>
            <a:ln w="27101" cap="flat">
              <a:solidFill>
                <a:srgbClr val="40BF73">
                  <a:alpha val="50196"/>
                </a:srgbClr>
              </a:solidFill>
              <a:prstDash val="solid"/>
              <a:round/>
            </a:ln>
          </p:spPr>
          <p:txBody>
            <a:bodyPr/>
            <a:lstStyle/>
            <a:p/>
          </p:txBody>
        </p:sp>
        <p:sp>
          <p:nvSpPr>
            <p:cNvPr id="94" name="pl94"/>
            <p:cNvSpPr/>
            <p:nvPr/>
          </p:nvSpPr>
          <p:spPr>
            <a:xfrm>
              <a:off x="5335683" y="3006431"/>
              <a:ext cx="3494417" cy="811212"/>
            </a:xfrm>
            <a:custGeom>
              <a:avLst/>
              <a:pathLst>
                <a:path w="3494417" h="811212">
                  <a:moveTo>
                    <a:pt x="0" y="0"/>
                  </a:moveTo>
                  <a:lnTo>
                    <a:pt x="151931" y="0"/>
                  </a:lnTo>
                  <a:lnTo>
                    <a:pt x="303862" y="0"/>
                  </a:lnTo>
                  <a:lnTo>
                    <a:pt x="455793" y="101401"/>
                  </a:lnTo>
                  <a:lnTo>
                    <a:pt x="607724" y="202803"/>
                  </a:lnTo>
                  <a:lnTo>
                    <a:pt x="759656" y="202803"/>
                  </a:lnTo>
                  <a:lnTo>
                    <a:pt x="911587" y="304204"/>
                  </a:lnTo>
                  <a:lnTo>
                    <a:pt x="1063518" y="405606"/>
                  </a:lnTo>
                  <a:lnTo>
                    <a:pt x="1215449" y="507007"/>
                  </a:lnTo>
                  <a:lnTo>
                    <a:pt x="1367380" y="608409"/>
                  </a:lnTo>
                  <a:lnTo>
                    <a:pt x="1519312" y="709811"/>
                  </a:lnTo>
                  <a:lnTo>
                    <a:pt x="1671243" y="709811"/>
                  </a:lnTo>
                  <a:lnTo>
                    <a:pt x="1823174" y="709811"/>
                  </a:lnTo>
                  <a:lnTo>
                    <a:pt x="1975105" y="709811"/>
                  </a:lnTo>
                  <a:lnTo>
                    <a:pt x="2127036" y="709811"/>
                  </a:lnTo>
                  <a:lnTo>
                    <a:pt x="2278968" y="709811"/>
                  </a:lnTo>
                  <a:lnTo>
                    <a:pt x="2430899" y="709811"/>
                  </a:lnTo>
                  <a:lnTo>
                    <a:pt x="2582830" y="709811"/>
                  </a:lnTo>
                  <a:lnTo>
                    <a:pt x="2734761" y="811212"/>
                  </a:lnTo>
                  <a:lnTo>
                    <a:pt x="2886692" y="811212"/>
                  </a:lnTo>
                  <a:lnTo>
                    <a:pt x="3038624" y="811212"/>
                  </a:lnTo>
                  <a:lnTo>
                    <a:pt x="3190555" y="709811"/>
                  </a:lnTo>
                  <a:lnTo>
                    <a:pt x="3342486" y="608409"/>
                  </a:lnTo>
                  <a:lnTo>
                    <a:pt x="3494417" y="608409"/>
                  </a:lnTo>
                </a:path>
              </a:pathLst>
            </a:custGeom>
            <a:ln w="65043" cap="flat">
              <a:solidFill>
                <a:srgbClr val="000000">
                  <a:alpha val="100000"/>
                </a:srgbClr>
              </a:solidFill>
              <a:prstDash val="solid"/>
              <a:round/>
            </a:ln>
          </p:spPr>
          <p:txBody>
            <a:bodyPr/>
            <a:lstStyle/>
            <a:p/>
          </p:txBody>
        </p:sp>
        <p:sp>
          <p:nvSpPr>
            <p:cNvPr id="95" name="pl95"/>
            <p:cNvSpPr/>
            <p:nvPr/>
          </p:nvSpPr>
          <p:spPr>
            <a:xfrm>
              <a:off x="5335683" y="3006431"/>
              <a:ext cx="3494417" cy="811212"/>
            </a:xfrm>
            <a:custGeom>
              <a:avLst/>
              <a:pathLst>
                <a:path w="3494417" h="811212">
                  <a:moveTo>
                    <a:pt x="0" y="0"/>
                  </a:moveTo>
                  <a:lnTo>
                    <a:pt x="151931" y="0"/>
                  </a:lnTo>
                  <a:lnTo>
                    <a:pt x="303862" y="0"/>
                  </a:lnTo>
                  <a:lnTo>
                    <a:pt x="455793" y="101401"/>
                  </a:lnTo>
                  <a:lnTo>
                    <a:pt x="607724" y="202803"/>
                  </a:lnTo>
                  <a:lnTo>
                    <a:pt x="759656" y="202803"/>
                  </a:lnTo>
                  <a:lnTo>
                    <a:pt x="911587" y="304204"/>
                  </a:lnTo>
                  <a:lnTo>
                    <a:pt x="1063518" y="405606"/>
                  </a:lnTo>
                  <a:lnTo>
                    <a:pt x="1215449" y="507007"/>
                  </a:lnTo>
                  <a:lnTo>
                    <a:pt x="1367380" y="608409"/>
                  </a:lnTo>
                  <a:lnTo>
                    <a:pt x="1519312" y="709811"/>
                  </a:lnTo>
                  <a:lnTo>
                    <a:pt x="1671243" y="709811"/>
                  </a:lnTo>
                  <a:lnTo>
                    <a:pt x="1823174" y="709811"/>
                  </a:lnTo>
                  <a:lnTo>
                    <a:pt x="1975105" y="709811"/>
                  </a:lnTo>
                  <a:lnTo>
                    <a:pt x="2127036" y="709811"/>
                  </a:lnTo>
                  <a:lnTo>
                    <a:pt x="2278968" y="709811"/>
                  </a:lnTo>
                  <a:lnTo>
                    <a:pt x="2430899" y="709811"/>
                  </a:lnTo>
                  <a:lnTo>
                    <a:pt x="2582830" y="709811"/>
                  </a:lnTo>
                  <a:lnTo>
                    <a:pt x="2734761" y="811212"/>
                  </a:lnTo>
                  <a:lnTo>
                    <a:pt x="2886692" y="811212"/>
                  </a:lnTo>
                  <a:lnTo>
                    <a:pt x="3038624" y="811212"/>
                  </a:lnTo>
                  <a:lnTo>
                    <a:pt x="3190555" y="709811"/>
                  </a:lnTo>
                  <a:lnTo>
                    <a:pt x="3342486" y="608409"/>
                  </a:lnTo>
                  <a:lnTo>
                    <a:pt x="3494417" y="608409"/>
                  </a:lnTo>
                </a:path>
              </a:pathLst>
            </a:custGeom>
            <a:ln w="40651" cap="flat">
              <a:solidFill>
                <a:srgbClr val="00377D">
                  <a:alpha val="100000"/>
                </a:srgbClr>
              </a:solidFill>
              <a:prstDash val="solid"/>
              <a:round/>
            </a:ln>
          </p:spPr>
          <p:txBody>
            <a:bodyPr/>
            <a:lstStyle/>
            <a:p/>
          </p:txBody>
        </p:sp>
        <p:sp>
          <p:nvSpPr>
            <p:cNvPr id="96" name="pl96"/>
            <p:cNvSpPr/>
            <p:nvPr/>
          </p:nvSpPr>
          <p:spPr>
            <a:xfrm>
              <a:off x="5160962" y="4324651"/>
              <a:ext cx="3843859" cy="0"/>
            </a:xfrm>
            <a:custGeom>
              <a:avLst/>
              <a:pathLst>
                <a:path w="3843859" h="0">
                  <a:moveTo>
                    <a:pt x="0" y="0"/>
                  </a:moveTo>
                  <a:lnTo>
                    <a:pt x="3843859" y="0"/>
                  </a:lnTo>
                  <a:lnTo>
                    <a:pt x="3843859" y="0"/>
                  </a:lnTo>
                </a:path>
              </a:pathLst>
            </a:custGeom>
            <a:ln w="13550" cap="flat">
              <a:solidFill>
                <a:srgbClr val="BEBEBE">
                  <a:alpha val="100000"/>
                </a:srgbClr>
              </a:solidFill>
              <a:prstDash val="solid"/>
              <a:round/>
            </a:ln>
          </p:spPr>
          <p:txBody>
            <a:bodyPr/>
            <a:lstStyle/>
            <a:p/>
          </p:txBody>
        </p:sp>
        <p:sp>
          <p:nvSpPr>
            <p:cNvPr id="97" name="pg97"/>
            <p:cNvSpPr/>
            <p:nvPr/>
          </p:nvSpPr>
          <p:spPr>
            <a:xfrm>
              <a:off x="5229673" y="2718652"/>
              <a:ext cx="212019" cy="191852"/>
            </a:xfrm>
            <a:custGeom>
              <a:avLst/>
              <a:pathLst>
                <a:path w="212019" h="191852">
                  <a:moveTo>
                    <a:pt x="27432" y="191852"/>
                  </a:moveTo>
                  <a:lnTo>
                    <a:pt x="184587" y="191852"/>
                  </a:lnTo>
                  <a:lnTo>
                    <a:pt x="183482" y="191830"/>
                  </a:lnTo>
                  <a:lnTo>
                    <a:pt x="187893" y="191652"/>
                  </a:lnTo>
                  <a:lnTo>
                    <a:pt x="192219" y="190769"/>
                  </a:lnTo>
                  <a:lnTo>
                    <a:pt x="196347" y="189203"/>
                  </a:lnTo>
                  <a:lnTo>
                    <a:pt x="200170" y="186996"/>
                  </a:lnTo>
                  <a:lnTo>
                    <a:pt x="203590" y="184204"/>
                  </a:lnTo>
                  <a:lnTo>
                    <a:pt x="206517" y="180899"/>
                  </a:lnTo>
                  <a:lnTo>
                    <a:pt x="208877" y="177168"/>
                  </a:lnTo>
                  <a:lnTo>
                    <a:pt x="210607" y="173107"/>
                  </a:lnTo>
                  <a:lnTo>
                    <a:pt x="211664" y="168820"/>
                  </a:lnTo>
                  <a:lnTo>
                    <a:pt x="212019" y="164420"/>
                  </a:lnTo>
                  <a:lnTo>
                    <a:pt x="212019" y="27432"/>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5"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75393" y="27626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99" name="pg99"/>
            <p:cNvSpPr/>
            <p:nvPr/>
          </p:nvSpPr>
          <p:spPr>
            <a:xfrm>
              <a:off x="8146511" y="3529865"/>
              <a:ext cx="151729" cy="191852"/>
            </a:xfrm>
            <a:custGeom>
              <a:avLst/>
              <a:pathLst>
                <a:path w="151729" h="191852">
                  <a:moveTo>
                    <a:pt x="27431" y="191852"/>
                  </a:moveTo>
                  <a:lnTo>
                    <a:pt x="124297" y="191852"/>
                  </a:lnTo>
                  <a:lnTo>
                    <a:pt x="123193" y="191830"/>
                  </a:lnTo>
                  <a:lnTo>
                    <a:pt x="127604" y="191652"/>
                  </a:lnTo>
                  <a:lnTo>
                    <a:pt x="131929" y="190769"/>
                  </a:lnTo>
                  <a:lnTo>
                    <a:pt x="136057" y="189203"/>
                  </a:lnTo>
                  <a:lnTo>
                    <a:pt x="139880" y="186996"/>
                  </a:lnTo>
                  <a:lnTo>
                    <a:pt x="143300" y="184204"/>
                  </a:lnTo>
                  <a:lnTo>
                    <a:pt x="146228" y="180899"/>
                  </a:lnTo>
                  <a:lnTo>
                    <a:pt x="148587" y="177168"/>
                  </a:lnTo>
                  <a:lnTo>
                    <a:pt x="150317" y="173107"/>
                  </a:lnTo>
                  <a:lnTo>
                    <a:pt x="151374" y="168820"/>
                  </a:lnTo>
                  <a:lnTo>
                    <a:pt x="151729" y="164420"/>
                  </a:lnTo>
                  <a:lnTo>
                    <a:pt x="151729" y="27431"/>
                  </a:lnTo>
                  <a:lnTo>
                    <a:pt x="151374" y="23031"/>
                  </a:lnTo>
                  <a:lnTo>
                    <a:pt x="150317" y="18745"/>
                  </a:lnTo>
                  <a:lnTo>
                    <a:pt x="148587" y="14683"/>
                  </a:lnTo>
                  <a:lnTo>
                    <a:pt x="146228" y="10952"/>
                  </a:lnTo>
                  <a:lnTo>
                    <a:pt x="143300" y="7647"/>
                  </a:lnTo>
                  <a:lnTo>
                    <a:pt x="139880" y="4855"/>
                  </a:lnTo>
                  <a:lnTo>
                    <a:pt x="136057" y="2648"/>
                  </a:lnTo>
                  <a:lnTo>
                    <a:pt x="131929" y="1083"/>
                  </a:lnTo>
                  <a:lnTo>
                    <a:pt x="127604" y="200"/>
                  </a:lnTo>
                  <a:lnTo>
                    <a:pt x="1242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64420"/>
                  </a:lnTo>
                  <a:lnTo>
                    <a:pt x="88" y="162212"/>
                  </a:lnTo>
                  <a:lnTo>
                    <a:pt x="88" y="166627"/>
                  </a:lnTo>
                  <a:lnTo>
                    <a:pt x="797" y="170985"/>
                  </a:lnTo>
                  <a:lnTo>
                    <a:pt x="2195" y="175172"/>
                  </a:lnTo>
                  <a:lnTo>
                    <a:pt x="4246" y="179081"/>
                  </a:lnTo>
                  <a:lnTo>
                    <a:pt x="6898" y="182611"/>
                  </a:lnTo>
                  <a:lnTo>
                    <a:pt x="10082" y="185669"/>
                  </a:lnTo>
                  <a:lnTo>
                    <a:pt x="13716"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8192231" y="357532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01" name="pg101"/>
            <p:cNvSpPr/>
            <p:nvPr/>
          </p:nvSpPr>
          <p:spPr>
            <a:xfrm>
              <a:off x="8754236" y="3327062"/>
              <a:ext cx="151729" cy="191852"/>
            </a:xfrm>
            <a:custGeom>
              <a:avLst/>
              <a:pathLst>
                <a:path w="151729" h="191852">
                  <a:moveTo>
                    <a:pt x="27431" y="191852"/>
                  </a:moveTo>
                  <a:lnTo>
                    <a:pt x="124297" y="191852"/>
                  </a:lnTo>
                  <a:lnTo>
                    <a:pt x="123193" y="191830"/>
                  </a:lnTo>
                  <a:lnTo>
                    <a:pt x="127604" y="191652"/>
                  </a:lnTo>
                  <a:lnTo>
                    <a:pt x="131929" y="190769"/>
                  </a:lnTo>
                  <a:lnTo>
                    <a:pt x="136057" y="189203"/>
                  </a:lnTo>
                  <a:lnTo>
                    <a:pt x="139880" y="186996"/>
                  </a:lnTo>
                  <a:lnTo>
                    <a:pt x="143300" y="184204"/>
                  </a:lnTo>
                  <a:lnTo>
                    <a:pt x="146228" y="180899"/>
                  </a:lnTo>
                  <a:lnTo>
                    <a:pt x="148587" y="177168"/>
                  </a:lnTo>
                  <a:lnTo>
                    <a:pt x="150317" y="173107"/>
                  </a:lnTo>
                  <a:lnTo>
                    <a:pt x="151374" y="168820"/>
                  </a:lnTo>
                  <a:lnTo>
                    <a:pt x="151729" y="164420"/>
                  </a:lnTo>
                  <a:lnTo>
                    <a:pt x="151729" y="27432"/>
                  </a:lnTo>
                  <a:lnTo>
                    <a:pt x="151374" y="23031"/>
                  </a:lnTo>
                  <a:lnTo>
                    <a:pt x="150317" y="18745"/>
                  </a:lnTo>
                  <a:lnTo>
                    <a:pt x="148587" y="14683"/>
                  </a:lnTo>
                  <a:lnTo>
                    <a:pt x="146228" y="10952"/>
                  </a:lnTo>
                  <a:lnTo>
                    <a:pt x="143300" y="7647"/>
                  </a:lnTo>
                  <a:lnTo>
                    <a:pt x="139880" y="4855"/>
                  </a:lnTo>
                  <a:lnTo>
                    <a:pt x="136057" y="2648"/>
                  </a:lnTo>
                  <a:lnTo>
                    <a:pt x="131929" y="1083"/>
                  </a:lnTo>
                  <a:lnTo>
                    <a:pt x="127604" y="200"/>
                  </a:lnTo>
                  <a:lnTo>
                    <a:pt x="1242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6"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8799956" y="337378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103" name="tx103"/>
            <p:cNvSpPr/>
            <p:nvPr/>
          </p:nvSpPr>
          <p:spPr>
            <a:xfrm>
              <a:off x="5020637" y="427253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4942943" y="325852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4942943" y="224450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a:off x="4942943" y="1230421"/>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7" name="tx107"/>
            <p:cNvSpPr/>
            <p:nvPr/>
          </p:nvSpPr>
          <p:spPr>
            <a:xfrm rot="-5400000">
              <a:off x="5179237" y="51760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38893" y="51760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8549" y="51760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58205" y="51760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8065929" y="51760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673620" y="51760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4273632" y="2991579"/>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4" name="pl114"/>
            <p:cNvSpPr/>
            <p:nvPr/>
          </p:nvSpPr>
          <p:spPr>
            <a:xfrm>
              <a:off x="5747056" y="5865210"/>
              <a:ext cx="175564" cy="0"/>
            </a:xfrm>
            <a:custGeom>
              <a:avLst/>
              <a:pathLst>
                <a:path w="175564" h="0">
                  <a:moveTo>
                    <a:pt x="0" y="0"/>
                  </a:moveTo>
                  <a:lnTo>
                    <a:pt x="175564" y="0"/>
                  </a:lnTo>
                </a:path>
              </a:pathLst>
            </a:custGeom>
            <a:ln w="27101" cap="flat">
              <a:solidFill>
                <a:srgbClr val="F4A81D">
                  <a:alpha val="50196"/>
                </a:srgbClr>
              </a:solidFill>
              <a:prstDash val="solid"/>
              <a:round/>
            </a:ln>
          </p:spPr>
          <p:txBody>
            <a:bodyPr/>
            <a:lstStyle/>
            <a:p/>
          </p:txBody>
        </p:sp>
        <p:sp>
          <p:nvSpPr>
            <p:cNvPr id="115" name="pl115"/>
            <p:cNvSpPr/>
            <p:nvPr/>
          </p:nvSpPr>
          <p:spPr>
            <a:xfrm>
              <a:off x="5747056" y="6154255"/>
              <a:ext cx="175564" cy="0"/>
            </a:xfrm>
            <a:custGeom>
              <a:avLst/>
              <a:pathLst>
                <a:path w="175564" h="0">
                  <a:moveTo>
                    <a:pt x="0" y="0"/>
                  </a:moveTo>
                  <a:lnTo>
                    <a:pt x="175564" y="0"/>
                  </a:lnTo>
                </a:path>
              </a:pathLst>
            </a:custGeom>
            <a:ln w="27101" cap="flat">
              <a:solidFill>
                <a:srgbClr val="F26829">
                  <a:alpha val="50196"/>
                </a:srgbClr>
              </a:solidFill>
              <a:prstDash val="solid"/>
              <a:round/>
            </a:ln>
          </p:spPr>
          <p:txBody>
            <a:bodyPr/>
            <a:lstStyle/>
            <a:p/>
          </p:txBody>
        </p:sp>
        <p:sp>
          <p:nvSpPr>
            <p:cNvPr id="116" name="pl116"/>
            <p:cNvSpPr/>
            <p:nvPr/>
          </p:nvSpPr>
          <p:spPr>
            <a:xfrm>
              <a:off x="6416127" y="5865210"/>
              <a:ext cx="175564" cy="0"/>
            </a:xfrm>
            <a:custGeom>
              <a:avLst/>
              <a:pathLst>
                <a:path w="175564" h="0">
                  <a:moveTo>
                    <a:pt x="0" y="0"/>
                  </a:moveTo>
                  <a:lnTo>
                    <a:pt x="175564" y="0"/>
                  </a:lnTo>
                </a:path>
              </a:pathLst>
            </a:custGeom>
            <a:ln w="27101" cap="flat">
              <a:solidFill>
                <a:srgbClr val="BD53BD">
                  <a:alpha val="50196"/>
                </a:srgbClr>
              </a:solidFill>
              <a:prstDash val="solid"/>
              <a:round/>
            </a:ln>
          </p:spPr>
          <p:txBody>
            <a:bodyPr/>
            <a:lstStyle/>
            <a:p/>
          </p:txBody>
        </p:sp>
        <p:sp>
          <p:nvSpPr>
            <p:cNvPr id="117" name="pl117"/>
            <p:cNvSpPr/>
            <p:nvPr/>
          </p:nvSpPr>
          <p:spPr>
            <a:xfrm>
              <a:off x="6416127" y="6154255"/>
              <a:ext cx="175564" cy="0"/>
            </a:xfrm>
            <a:custGeom>
              <a:avLst/>
              <a:pathLst>
                <a:path w="175564" h="0">
                  <a:moveTo>
                    <a:pt x="0" y="0"/>
                  </a:moveTo>
                  <a:lnTo>
                    <a:pt x="175564" y="0"/>
                  </a:lnTo>
                </a:path>
              </a:pathLst>
            </a:custGeom>
            <a:ln w="27101" cap="flat">
              <a:solidFill>
                <a:srgbClr val="6363C0">
                  <a:alpha val="50196"/>
                </a:srgbClr>
              </a:solidFill>
              <a:prstDash val="solid"/>
              <a:round/>
            </a:ln>
          </p:spPr>
          <p:txBody>
            <a:bodyPr/>
            <a:lstStyle/>
            <a:p/>
          </p:txBody>
        </p:sp>
        <p:sp>
          <p:nvSpPr>
            <p:cNvPr id="118" name="pl118"/>
            <p:cNvSpPr/>
            <p:nvPr/>
          </p:nvSpPr>
          <p:spPr>
            <a:xfrm>
              <a:off x="7085198" y="5865210"/>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119" name="pl119"/>
            <p:cNvSpPr/>
            <p:nvPr/>
          </p:nvSpPr>
          <p:spPr>
            <a:xfrm>
              <a:off x="7085198" y="5865210"/>
              <a:ext cx="175564" cy="0"/>
            </a:xfrm>
            <a:custGeom>
              <a:avLst/>
              <a:pathLst>
                <a:path w="175564" h="0">
                  <a:moveTo>
                    <a:pt x="0" y="0"/>
                  </a:moveTo>
                  <a:lnTo>
                    <a:pt x="175564" y="0"/>
                  </a:lnTo>
                </a:path>
              </a:pathLst>
            </a:custGeom>
            <a:ln w="40651" cap="flat">
              <a:solidFill>
                <a:srgbClr val="00377D">
                  <a:alpha val="100000"/>
                </a:srgbClr>
              </a:solidFill>
              <a:prstDash val="solid"/>
              <a:round/>
            </a:ln>
          </p:spPr>
          <p:txBody>
            <a:bodyPr/>
            <a:lstStyle/>
            <a:p/>
          </p:txBody>
        </p:sp>
        <p:sp>
          <p:nvSpPr>
            <p:cNvPr id="120" name="pl120"/>
            <p:cNvSpPr/>
            <p:nvPr/>
          </p:nvSpPr>
          <p:spPr>
            <a:xfrm>
              <a:off x="7085198" y="6154255"/>
              <a:ext cx="175564" cy="0"/>
            </a:xfrm>
            <a:custGeom>
              <a:avLst/>
              <a:pathLst>
                <a:path w="175564" h="0">
                  <a:moveTo>
                    <a:pt x="0" y="0"/>
                  </a:moveTo>
                  <a:lnTo>
                    <a:pt x="175564" y="0"/>
                  </a:lnTo>
                </a:path>
              </a:pathLst>
            </a:custGeom>
            <a:ln w="27101" cap="flat">
              <a:solidFill>
                <a:srgbClr val="008DC9">
                  <a:alpha val="50196"/>
                </a:srgbClr>
              </a:solidFill>
              <a:prstDash val="solid"/>
              <a:round/>
            </a:ln>
          </p:spPr>
          <p:txBody>
            <a:bodyPr/>
            <a:lstStyle/>
            <a:p/>
          </p:txBody>
        </p:sp>
        <p:sp>
          <p:nvSpPr>
            <p:cNvPr id="121" name="pl121"/>
            <p:cNvSpPr/>
            <p:nvPr/>
          </p:nvSpPr>
          <p:spPr>
            <a:xfrm>
              <a:off x="7847652" y="5865210"/>
              <a:ext cx="175564" cy="0"/>
            </a:xfrm>
            <a:custGeom>
              <a:avLst/>
              <a:pathLst>
                <a:path w="175564" h="0">
                  <a:moveTo>
                    <a:pt x="0" y="0"/>
                  </a:moveTo>
                  <a:lnTo>
                    <a:pt x="175564" y="0"/>
                  </a:lnTo>
                </a:path>
              </a:pathLst>
            </a:custGeom>
            <a:ln w="27101" cap="flat">
              <a:solidFill>
                <a:srgbClr val="40BF73">
                  <a:alpha val="50196"/>
                </a:srgbClr>
              </a:solidFill>
              <a:prstDash val="solid"/>
              <a:round/>
            </a:ln>
          </p:spPr>
          <p:txBody>
            <a:bodyPr/>
            <a:lstStyle/>
            <a:p/>
          </p:txBody>
        </p:sp>
        <p:sp>
          <p:nvSpPr>
            <p:cNvPr id="122" name="tx122"/>
            <p:cNvSpPr/>
            <p:nvPr/>
          </p:nvSpPr>
          <p:spPr>
            <a:xfrm>
              <a:off x="6014155" y="5815210"/>
              <a:ext cx="279400"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AFR</a:t>
              </a:r>
            </a:p>
          </p:txBody>
        </p:sp>
        <p:sp>
          <p:nvSpPr>
            <p:cNvPr id="123" name="tx123"/>
            <p:cNvSpPr/>
            <p:nvPr/>
          </p:nvSpPr>
          <p:spPr>
            <a:xfrm>
              <a:off x="6014155" y="6104255"/>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AMR</a:t>
              </a:r>
            </a:p>
          </p:txBody>
        </p:sp>
        <p:sp>
          <p:nvSpPr>
            <p:cNvPr id="124" name="tx124"/>
            <p:cNvSpPr/>
            <p:nvPr/>
          </p:nvSpPr>
          <p:spPr>
            <a:xfrm>
              <a:off x="6683226" y="5815210"/>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EMR</a:t>
              </a:r>
            </a:p>
          </p:txBody>
        </p:sp>
        <p:sp>
          <p:nvSpPr>
            <p:cNvPr id="125" name="tx125"/>
            <p:cNvSpPr/>
            <p:nvPr/>
          </p:nvSpPr>
          <p:spPr>
            <a:xfrm>
              <a:off x="6683226" y="6102549"/>
              <a:ext cx="294952"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EUR</a:t>
              </a:r>
            </a:p>
          </p:txBody>
        </p:sp>
        <p:sp>
          <p:nvSpPr>
            <p:cNvPr id="126" name="tx126"/>
            <p:cNvSpPr/>
            <p:nvPr/>
          </p:nvSpPr>
          <p:spPr>
            <a:xfrm>
              <a:off x="7352297" y="5811799"/>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7" name="tx127"/>
            <p:cNvSpPr/>
            <p:nvPr/>
          </p:nvSpPr>
          <p:spPr>
            <a:xfrm>
              <a:off x="7352297" y="6100844"/>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SEAR</a:t>
              </a:r>
            </a:p>
          </p:txBody>
        </p:sp>
        <p:sp>
          <p:nvSpPr>
            <p:cNvPr id="128" name="tx128"/>
            <p:cNvSpPr/>
            <p:nvPr/>
          </p:nvSpPr>
          <p:spPr>
            <a:xfrm>
              <a:off x="8114752" y="5815210"/>
              <a:ext cx="32592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WPR</a:t>
              </a:r>
            </a:p>
          </p:txBody>
        </p:sp>
        <p:sp>
          <p:nvSpPr>
            <p:cNvPr id="129" name="tx129"/>
            <p:cNvSpPr/>
            <p:nvPr/>
          </p:nvSpPr>
          <p:spPr>
            <a:xfrm>
              <a:off x="6303516" y="699520"/>
              <a:ext cx="1558751" cy="13937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Drop-out rate between </a:t>
              </a:r>
            </a:p>
          </p:txBody>
        </p:sp>
        <p:sp>
          <p:nvSpPr>
            <p:cNvPr id="130" name="tx130"/>
            <p:cNvSpPr/>
            <p:nvPr/>
          </p:nvSpPr>
          <p:spPr>
            <a:xfrm>
              <a:off x="6367252" y="860466"/>
              <a:ext cx="143128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 (%)</a:t>
              </a:r>
            </a:p>
          </p:txBody>
        </p:sp>
        <p:sp>
          <p:nvSpPr>
            <p:cNvPr id="131" name="tx13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32" name="tx132"/>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3" name="tx133"/>
            <p:cNvSpPr/>
            <p:nvPr/>
          </p:nvSpPr>
          <p:spPr>
            <a:xfrm>
              <a:off x="3339185" y="399987"/>
              <a:ext cx="2739948"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drop-out, Global, 2000-2023</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Drop-out rates show the % of children who received DTP1, but not DTP3/MCV1. Low drop-out rates indicate high retention of children in immunization programmes.
This chart shows trends in drop-out rates between DTP1 and DTP3, and DTP1 and MCV1 globally and by WHO region.
In 2023, 6% of children who received DTP1 did not receive DTP3 (left), and 7% of children who received DTP1 did not receive MCV1 (right).
Globally, the medium DTP drop-out rates imply moderate ability to provide a complete series of vaccines early in life. The medium DTP-MCV drop-out rates imply moderate retention in immunization programmes and ability to provide a full course of vaccines in infancy (up to one year).
In 2023, AFR had the highest DTP drop-out (10%) and AFR had the highest DTP-MCV drop-out (15%).</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21164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582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70488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51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813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475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839414"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1298101"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1756788"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2215474"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2628292"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2995241"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3408059"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761438" y="233832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 name="pl18"/>
            <p:cNvSpPr/>
            <p:nvPr/>
          </p:nvSpPr>
          <p:spPr>
            <a:xfrm>
              <a:off x="761438" y="208495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 name="pl19"/>
            <p:cNvSpPr/>
            <p:nvPr/>
          </p:nvSpPr>
          <p:spPr>
            <a:xfrm>
              <a:off x="761438" y="18315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 name="pl20"/>
            <p:cNvSpPr/>
            <p:nvPr/>
          </p:nvSpPr>
          <p:spPr>
            <a:xfrm>
              <a:off x="761438" y="15781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 name="pl21"/>
            <p:cNvSpPr/>
            <p:nvPr/>
          </p:nvSpPr>
          <p:spPr>
            <a:xfrm>
              <a:off x="761438" y="132482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 name="pl22"/>
            <p:cNvSpPr/>
            <p:nvPr/>
          </p:nvSpPr>
          <p:spPr>
            <a:xfrm>
              <a:off x="761438" y="107144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 name="pl23"/>
            <p:cNvSpPr/>
            <p:nvPr/>
          </p:nvSpPr>
          <p:spPr>
            <a:xfrm>
              <a:off x="1068758"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527444"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986131"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2444817"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2811767"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178716"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1068758" y="1198135"/>
              <a:ext cx="2109958" cy="126688"/>
            </a:xfrm>
            <a:custGeom>
              <a:avLst/>
              <a:pathLst>
                <a:path w="2109958" h="126688">
                  <a:moveTo>
                    <a:pt x="0" y="126688"/>
                  </a:moveTo>
                  <a:lnTo>
                    <a:pt x="91737" y="126688"/>
                  </a:lnTo>
                  <a:lnTo>
                    <a:pt x="183474" y="126688"/>
                  </a:lnTo>
                  <a:lnTo>
                    <a:pt x="275211" y="114019"/>
                  </a:lnTo>
                  <a:lnTo>
                    <a:pt x="366949" y="101350"/>
                  </a:lnTo>
                  <a:lnTo>
                    <a:pt x="458686" y="76012"/>
                  </a:lnTo>
                  <a:lnTo>
                    <a:pt x="550423" y="50675"/>
                  </a:lnTo>
                  <a:lnTo>
                    <a:pt x="642161" y="38006"/>
                  </a:lnTo>
                  <a:lnTo>
                    <a:pt x="733898" y="25337"/>
                  </a:lnTo>
                  <a:lnTo>
                    <a:pt x="825635" y="12668"/>
                  </a:lnTo>
                  <a:lnTo>
                    <a:pt x="917373" y="12668"/>
                  </a:lnTo>
                  <a:lnTo>
                    <a:pt x="1009110" y="12668"/>
                  </a:lnTo>
                  <a:lnTo>
                    <a:pt x="1100847" y="12668"/>
                  </a:lnTo>
                  <a:lnTo>
                    <a:pt x="1192585" y="12668"/>
                  </a:lnTo>
                  <a:lnTo>
                    <a:pt x="1284322" y="25337"/>
                  </a:lnTo>
                  <a:lnTo>
                    <a:pt x="1376059" y="38006"/>
                  </a:lnTo>
                  <a:lnTo>
                    <a:pt x="1467797" y="12668"/>
                  </a:lnTo>
                  <a:lnTo>
                    <a:pt x="1559534" y="0"/>
                  </a:lnTo>
                  <a:lnTo>
                    <a:pt x="1651271" y="0"/>
                  </a:lnTo>
                  <a:lnTo>
                    <a:pt x="1743008" y="12668"/>
                  </a:lnTo>
                  <a:lnTo>
                    <a:pt x="1834746" y="50675"/>
                  </a:lnTo>
                  <a:lnTo>
                    <a:pt x="1926483" y="63344"/>
                  </a:lnTo>
                  <a:lnTo>
                    <a:pt x="2018220" y="25337"/>
                  </a:lnTo>
                  <a:lnTo>
                    <a:pt x="2109958" y="38006"/>
                  </a:lnTo>
                </a:path>
              </a:pathLst>
            </a:custGeom>
            <a:ln w="27101" cap="flat">
              <a:solidFill>
                <a:srgbClr val="F8766D">
                  <a:alpha val="100000"/>
                </a:srgbClr>
              </a:solidFill>
              <a:prstDash val="solid"/>
              <a:round/>
            </a:ln>
          </p:spPr>
          <p:txBody>
            <a:bodyPr/>
            <a:lstStyle/>
            <a:p/>
          </p:txBody>
        </p:sp>
        <p:sp>
          <p:nvSpPr>
            <p:cNvPr id="30" name="tx30"/>
            <p:cNvSpPr/>
            <p:nvPr/>
          </p:nvSpPr>
          <p:spPr>
            <a:xfrm>
              <a:off x="899947" y="1222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80</a:t>
              </a:r>
            </a:p>
          </p:txBody>
        </p:sp>
        <p:sp>
          <p:nvSpPr>
            <p:cNvPr id="31" name="tx31"/>
            <p:cNvSpPr/>
            <p:nvPr/>
          </p:nvSpPr>
          <p:spPr>
            <a:xfrm>
              <a:off x="3214890" y="11336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87</a:t>
              </a:r>
            </a:p>
          </p:txBody>
        </p:sp>
        <p:sp>
          <p:nvSpPr>
            <p:cNvPr id="32" name="tx32"/>
            <p:cNvSpPr/>
            <p:nvPr/>
          </p:nvSpPr>
          <p:spPr>
            <a:xfrm>
              <a:off x="2751477" y="10539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89</a:t>
              </a:r>
            </a:p>
          </p:txBody>
        </p:sp>
        <p:sp>
          <p:nvSpPr>
            <p:cNvPr id="33" name="pl33"/>
            <p:cNvSpPr/>
            <p:nvPr/>
          </p:nvSpPr>
          <p:spPr>
            <a:xfrm>
              <a:off x="761438" y="402901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377564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5" name="pl35"/>
            <p:cNvSpPr/>
            <p:nvPr/>
          </p:nvSpPr>
          <p:spPr>
            <a:xfrm>
              <a:off x="761438" y="35222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6" name="pl36"/>
            <p:cNvSpPr/>
            <p:nvPr/>
          </p:nvSpPr>
          <p:spPr>
            <a:xfrm>
              <a:off x="761438" y="326889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7" name="pl37"/>
            <p:cNvSpPr/>
            <p:nvPr/>
          </p:nvSpPr>
          <p:spPr>
            <a:xfrm>
              <a:off x="761438" y="301551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8" name="pl38"/>
            <p:cNvSpPr/>
            <p:nvPr/>
          </p:nvSpPr>
          <p:spPr>
            <a:xfrm>
              <a:off x="761438" y="27621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9" name="pl39"/>
            <p:cNvSpPr/>
            <p:nvPr/>
          </p:nvSpPr>
          <p:spPr>
            <a:xfrm>
              <a:off x="839414"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0" name="pl40"/>
            <p:cNvSpPr/>
            <p:nvPr/>
          </p:nvSpPr>
          <p:spPr>
            <a:xfrm>
              <a:off x="1298101"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1" name="pl41"/>
            <p:cNvSpPr/>
            <p:nvPr/>
          </p:nvSpPr>
          <p:spPr>
            <a:xfrm>
              <a:off x="1756788"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2" name="pl42"/>
            <p:cNvSpPr/>
            <p:nvPr/>
          </p:nvSpPr>
          <p:spPr>
            <a:xfrm>
              <a:off x="2215474"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3" name="pl43"/>
            <p:cNvSpPr/>
            <p:nvPr/>
          </p:nvSpPr>
          <p:spPr>
            <a:xfrm>
              <a:off x="2628292"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4" name="pl44"/>
            <p:cNvSpPr/>
            <p:nvPr/>
          </p:nvSpPr>
          <p:spPr>
            <a:xfrm>
              <a:off x="2995241"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5" name="pl45"/>
            <p:cNvSpPr/>
            <p:nvPr/>
          </p:nvSpPr>
          <p:spPr>
            <a:xfrm>
              <a:off x="3408059"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6" name="pl46"/>
            <p:cNvSpPr/>
            <p:nvPr/>
          </p:nvSpPr>
          <p:spPr>
            <a:xfrm>
              <a:off x="761438" y="415570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7" name="pl47"/>
            <p:cNvSpPr/>
            <p:nvPr/>
          </p:nvSpPr>
          <p:spPr>
            <a:xfrm>
              <a:off x="761438" y="390233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8" name="pl48"/>
            <p:cNvSpPr/>
            <p:nvPr/>
          </p:nvSpPr>
          <p:spPr>
            <a:xfrm>
              <a:off x="761438" y="36489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9" name="pl49"/>
            <p:cNvSpPr/>
            <p:nvPr/>
          </p:nvSpPr>
          <p:spPr>
            <a:xfrm>
              <a:off x="761438" y="339557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0" name="pl50"/>
            <p:cNvSpPr/>
            <p:nvPr/>
          </p:nvSpPr>
          <p:spPr>
            <a:xfrm>
              <a:off x="761438" y="3142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1" name="pl51"/>
            <p:cNvSpPr/>
            <p:nvPr/>
          </p:nvSpPr>
          <p:spPr>
            <a:xfrm>
              <a:off x="761438" y="288882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2" name="pl52"/>
            <p:cNvSpPr/>
            <p:nvPr/>
          </p:nvSpPr>
          <p:spPr>
            <a:xfrm>
              <a:off x="1068758"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1527444"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1986131"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2444817"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811767"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3178716"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2444817" y="3091526"/>
              <a:ext cx="733898" cy="772798"/>
            </a:xfrm>
            <a:custGeom>
              <a:avLst/>
              <a:pathLst>
                <a:path w="733898" h="772798">
                  <a:moveTo>
                    <a:pt x="0" y="772798"/>
                  </a:moveTo>
                  <a:lnTo>
                    <a:pt x="91737" y="468746"/>
                  </a:lnTo>
                  <a:lnTo>
                    <a:pt x="183474" y="329389"/>
                  </a:lnTo>
                  <a:lnTo>
                    <a:pt x="275211" y="152025"/>
                  </a:lnTo>
                  <a:lnTo>
                    <a:pt x="366949" y="12668"/>
                  </a:lnTo>
                  <a:lnTo>
                    <a:pt x="458686" y="50675"/>
                  </a:lnTo>
                  <a:lnTo>
                    <a:pt x="550423" y="50675"/>
                  </a:lnTo>
                  <a:lnTo>
                    <a:pt x="642161" y="0"/>
                  </a:lnTo>
                  <a:lnTo>
                    <a:pt x="733898" y="12668"/>
                  </a:lnTo>
                </a:path>
              </a:pathLst>
            </a:custGeom>
            <a:ln w="27101" cap="flat">
              <a:solidFill>
                <a:srgbClr val="00BA38">
                  <a:alpha val="100000"/>
                </a:srgbClr>
              </a:solidFill>
              <a:prstDash val="solid"/>
              <a:round/>
            </a:ln>
          </p:spPr>
          <p:txBody>
            <a:bodyPr/>
            <a:lstStyle/>
            <a:p/>
          </p:txBody>
        </p:sp>
        <p:sp>
          <p:nvSpPr>
            <p:cNvPr id="59" name="tx59"/>
            <p:cNvSpPr/>
            <p:nvPr/>
          </p:nvSpPr>
          <p:spPr>
            <a:xfrm>
              <a:off x="2276006" y="37617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A38">
                      <a:alpha val="100000"/>
                    </a:srgbClr>
                  </a:solidFill>
                  <a:latin typeface="Arial"/>
                  <a:cs typeface="Arial"/>
                </a:rPr>
                <a:t>23</a:t>
              </a:r>
            </a:p>
          </p:txBody>
        </p:sp>
        <p:sp>
          <p:nvSpPr>
            <p:cNvPr id="60" name="tx60"/>
            <p:cNvSpPr/>
            <p:nvPr/>
          </p:nvSpPr>
          <p:spPr>
            <a:xfrm>
              <a:off x="3214890" y="30016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A38">
                      <a:alpha val="100000"/>
                    </a:srgbClr>
                  </a:solidFill>
                  <a:latin typeface="Arial"/>
                  <a:cs typeface="Arial"/>
                </a:rPr>
                <a:t>83</a:t>
              </a:r>
            </a:p>
          </p:txBody>
        </p:sp>
        <p:sp>
          <p:nvSpPr>
            <p:cNvPr id="61" name="tx61"/>
            <p:cNvSpPr/>
            <p:nvPr/>
          </p:nvSpPr>
          <p:spPr>
            <a:xfrm>
              <a:off x="2751477" y="294730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A38">
                      <a:alpha val="100000"/>
                    </a:srgbClr>
                  </a:solidFill>
                  <a:latin typeface="Arial"/>
                  <a:cs typeface="Arial"/>
                </a:rPr>
                <a:t>83</a:t>
              </a:r>
            </a:p>
          </p:txBody>
        </p:sp>
        <p:sp>
          <p:nvSpPr>
            <p:cNvPr id="62" name="pl62"/>
            <p:cNvSpPr/>
            <p:nvPr/>
          </p:nvSpPr>
          <p:spPr>
            <a:xfrm>
              <a:off x="761438" y="58463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3" name="pl63"/>
            <p:cNvSpPr/>
            <p:nvPr/>
          </p:nvSpPr>
          <p:spPr>
            <a:xfrm>
              <a:off x="761438" y="55930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4" name="pl64"/>
            <p:cNvSpPr/>
            <p:nvPr/>
          </p:nvSpPr>
          <p:spPr>
            <a:xfrm>
              <a:off x="761438" y="533964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5" name="pl65"/>
            <p:cNvSpPr/>
            <p:nvPr/>
          </p:nvSpPr>
          <p:spPr>
            <a:xfrm>
              <a:off x="761438" y="508626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6" name="pl66"/>
            <p:cNvSpPr/>
            <p:nvPr/>
          </p:nvSpPr>
          <p:spPr>
            <a:xfrm>
              <a:off x="761438" y="483289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7" name="pl67"/>
            <p:cNvSpPr/>
            <p:nvPr/>
          </p:nvSpPr>
          <p:spPr>
            <a:xfrm>
              <a:off x="761438" y="45795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8" name="pl68"/>
            <p:cNvSpPr/>
            <p:nvPr/>
          </p:nvSpPr>
          <p:spPr>
            <a:xfrm>
              <a:off x="839414"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69" name="pl69"/>
            <p:cNvSpPr/>
            <p:nvPr/>
          </p:nvSpPr>
          <p:spPr>
            <a:xfrm>
              <a:off x="1298101"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0" name="pl70"/>
            <p:cNvSpPr/>
            <p:nvPr/>
          </p:nvSpPr>
          <p:spPr>
            <a:xfrm>
              <a:off x="1756788"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1" name="pl71"/>
            <p:cNvSpPr/>
            <p:nvPr/>
          </p:nvSpPr>
          <p:spPr>
            <a:xfrm>
              <a:off x="2215474"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2" name="pl72"/>
            <p:cNvSpPr/>
            <p:nvPr/>
          </p:nvSpPr>
          <p:spPr>
            <a:xfrm>
              <a:off x="2628292"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2995241"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3408059"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5" name="pl75"/>
            <p:cNvSpPr/>
            <p:nvPr/>
          </p:nvSpPr>
          <p:spPr>
            <a:xfrm>
              <a:off x="761438" y="59730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6" name="pl76"/>
            <p:cNvSpPr/>
            <p:nvPr/>
          </p:nvSpPr>
          <p:spPr>
            <a:xfrm>
              <a:off x="761438" y="57197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7" name="pl77"/>
            <p:cNvSpPr/>
            <p:nvPr/>
          </p:nvSpPr>
          <p:spPr>
            <a:xfrm>
              <a:off x="761438" y="546633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8" name="pl78"/>
            <p:cNvSpPr/>
            <p:nvPr/>
          </p:nvSpPr>
          <p:spPr>
            <a:xfrm>
              <a:off x="761438" y="521295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9" name="pl79"/>
            <p:cNvSpPr/>
            <p:nvPr/>
          </p:nvSpPr>
          <p:spPr>
            <a:xfrm>
              <a:off x="761438" y="495958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0" name="pl80"/>
            <p:cNvSpPr/>
            <p:nvPr/>
          </p:nvSpPr>
          <p:spPr>
            <a:xfrm>
              <a:off x="761438" y="470620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1" name="pl81"/>
            <p:cNvSpPr/>
            <p:nvPr/>
          </p:nvSpPr>
          <p:spPr>
            <a:xfrm>
              <a:off x="1068758"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1527444"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1986131"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2444817"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2811767"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3178716"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1802656" y="5149612"/>
              <a:ext cx="1376059" cy="772798"/>
            </a:xfrm>
            <a:custGeom>
              <a:avLst/>
              <a:pathLst>
                <a:path w="1376059" h="772798">
                  <a:moveTo>
                    <a:pt x="0" y="772798"/>
                  </a:moveTo>
                  <a:lnTo>
                    <a:pt x="91737" y="747460"/>
                  </a:lnTo>
                  <a:lnTo>
                    <a:pt x="183474" y="696785"/>
                  </a:lnTo>
                  <a:lnTo>
                    <a:pt x="275211" y="633440"/>
                  </a:lnTo>
                  <a:lnTo>
                    <a:pt x="366949" y="582765"/>
                  </a:lnTo>
                  <a:lnTo>
                    <a:pt x="458686" y="494083"/>
                  </a:lnTo>
                  <a:lnTo>
                    <a:pt x="550423" y="418071"/>
                  </a:lnTo>
                  <a:lnTo>
                    <a:pt x="642161" y="342058"/>
                  </a:lnTo>
                  <a:lnTo>
                    <a:pt x="733898" y="304051"/>
                  </a:lnTo>
                  <a:lnTo>
                    <a:pt x="825635" y="253376"/>
                  </a:lnTo>
                  <a:lnTo>
                    <a:pt x="917373" y="215369"/>
                  </a:lnTo>
                  <a:lnTo>
                    <a:pt x="1009110" y="177363"/>
                  </a:lnTo>
                  <a:lnTo>
                    <a:pt x="1100847" y="164694"/>
                  </a:lnTo>
                  <a:lnTo>
                    <a:pt x="1192585" y="164694"/>
                  </a:lnTo>
                  <a:lnTo>
                    <a:pt x="1284322" y="50675"/>
                  </a:lnTo>
                  <a:lnTo>
                    <a:pt x="1376059" y="0"/>
                  </a:lnTo>
                </a:path>
              </a:pathLst>
            </a:custGeom>
            <a:ln w="27101" cap="flat">
              <a:solidFill>
                <a:srgbClr val="619CFF">
                  <a:alpha val="100000"/>
                </a:srgbClr>
              </a:solidFill>
              <a:prstDash val="solid"/>
              <a:round/>
            </a:ln>
          </p:spPr>
          <p:txBody>
            <a:bodyPr/>
            <a:lstStyle/>
            <a:p/>
          </p:txBody>
        </p:sp>
        <p:sp>
          <p:nvSpPr>
            <p:cNvPr id="88" name="tx88"/>
            <p:cNvSpPr/>
            <p:nvPr/>
          </p:nvSpPr>
          <p:spPr>
            <a:xfrm>
              <a:off x="1718251" y="582153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19CFF">
                      <a:alpha val="100000"/>
                    </a:srgbClr>
                  </a:solidFill>
                  <a:latin typeface="Arial"/>
                  <a:cs typeface="Arial"/>
                </a:rPr>
                <a:t>4</a:t>
              </a:r>
            </a:p>
          </p:txBody>
        </p:sp>
        <p:sp>
          <p:nvSpPr>
            <p:cNvPr id="89" name="tx89"/>
            <p:cNvSpPr/>
            <p:nvPr/>
          </p:nvSpPr>
          <p:spPr>
            <a:xfrm>
              <a:off x="3214890" y="50470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19CFF">
                      <a:alpha val="100000"/>
                    </a:srgbClr>
                  </a:solidFill>
                  <a:latin typeface="Arial"/>
                  <a:cs typeface="Arial"/>
                </a:rPr>
                <a:t>65</a:t>
              </a:r>
            </a:p>
          </p:txBody>
        </p:sp>
        <p:sp>
          <p:nvSpPr>
            <p:cNvPr id="90" name="tx90"/>
            <p:cNvSpPr/>
            <p:nvPr/>
          </p:nvSpPr>
          <p:spPr>
            <a:xfrm>
              <a:off x="2751477" y="5170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19CFF">
                      <a:alpha val="100000"/>
                    </a:srgbClr>
                  </a:solidFill>
                  <a:latin typeface="Arial"/>
                  <a:cs typeface="Arial"/>
                </a:rPr>
                <a:t>51</a:t>
              </a:r>
            </a:p>
          </p:txBody>
        </p:sp>
        <p:sp>
          <p:nvSpPr>
            <p:cNvPr id="91" name="pl91"/>
            <p:cNvSpPr/>
            <p:nvPr/>
          </p:nvSpPr>
          <p:spPr>
            <a:xfrm>
              <a:off x="3555625" y="221164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3555625" y="19582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3555625" y="170488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3555625" y="1451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3555625" y="119813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6" name="pl96"/>
            <p:cNvSpPr/>
            <p:nvPr/>
          </p:nvSpPr>
          <p:spPr>
            <a:xfrm>
              <a:off x="3555625" y="94475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7" name="pl97"/>
            <p:cNvSpPr/>
            <p:nvPr/>
          </p:nvSpPr>
          <p:spPr>
            <a:xfrm>
              <a:off x="3633602"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98" name="pl98"/>
            <p:cNvSpPr/>
            <p:nvPr/>
          </p:nvSpPr>
          <p:spPr>
            <a:xfrm>
              <a:off x="4092288"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99" name="pl99"/>
            <p:cNvSpPr/>
            <p:nvPr/>
          </p:nvSpPr>
          <p:spPr>
            <a:xfrm>
              <a:off x="4550975"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00" name="pl100"/>
            <p:cNvSpPr/>
            <p:nvPr/>
          </p:nvSpPr>
          <p:spPr>
            <a:xfrm>
              <a:off x="5009661"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01" name="pl101"/>
            <p:cNvSpPr/>
            <p:nvPr/>
          </p:nvSpPr>
          <p:spPr>
            <a:xfrm>
              <a:off x="5422479"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02" name="pl102"/>
            <p:cNvSpPr/>
            <p:nvPr/>
          </p:nvSpPr>
          <p:spPr>
            <a:xfrm>
              <a:off x="5789429"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03" name="pl103"/>
            <p:cNvSpPr/>
            <p:nvPr/>
          </p:nvSpPr>
          <p:spPr>
            <a:xfrm>
              <a:off x="6202246"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33832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5" name="pl105"/>
            <p:cNvSpPr/>
            <p:nvPr/>
          </p:nvSpPr>
          <p:spPr>
            <a:xfrm>
              <a:off x="3555625" y="208495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6" name="pl106"/>
            <p:cNvSpPr/>
            <p:nvPr/>
          </p:nvSpPr>
          <p:spPr>
            <a:xfrm>
              <a:off x="3555625" y="18315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15781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132482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107144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862945"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4321632"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4780318"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5239005"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605954"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972903"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3862945" y="1198135"/>
              <a:ext cx="2109958" cy="101350"/>
            </a:xfrm>
            <a:custGeom>
              <a:avLst/>
              <a:pathLst>
                <a:path w="2109958" h="101350">
                  <a:moveTo>
                    <a:pt x="0" y="101350"/>
                  </a:moveTo>
                  <a:lnTo>
                    <a:pt x="91737" y="88681"/>
                  </a:lnTo>
                  <a:lnTo>
                    <a:pt x="183474" y="88681"/>
                  </a:lnTo>
                  <a:lnTo>
                    <a:pt x="275211" y="76012"/>
                  </a:lnTo>
                  <a:lnTo>
                    <a:pt x="366949" y="63344"/>
                  </a:lnTo>
                  <a:lnTo>
                    <a:pt x="458686" y="50675"/>
                  </a:lnTo>
                  <a:lnTo>
                    <a:pt x="550423" y="38006"/>
                  </a:lnTo>
                  <a:lnTo>
                    <a:pt x="642161" y="38006"/>
                  </a:lnTo>
                  <a:lnTo>
                    <a:pt x="733898" y="25337"/>
                  </a:lnTo>
                  <a:lnTo>
                    <a:pt x="825635" y="12668"/>
                  </a:lnTo>
                  <a:lnTo>
                    <a:pt x="917373" y="12668"/>
                  </a:lnTo>
                  <a:lnTo>
                    <a:pt x="1009110" y="0"/>
                  </a:lnTo>
                  <a:lnTo>
                    <a:pt x="1100847" y="12668"/>
                  </a:lnTo>
                  <a:lnTo>
                    <a:pt x="1192585" y="12668"/>
                  </a:lnTo>
                  <a:lnTo>
                    <a:pt x="1284322" y="12668"/>
                  </a:lnTo>
                  <a:lnTo>
                    <a:pt x="1376059" y="12668"/>
                  </a:lnTo>
                  <a:lnTo>
                    <a:pt x="1467797" y="0"/>
                  </a:lnTo>
                  <a:lnTo>
                    <a:pt x="1559534" y="0"/>
                  </a:lnTo>
                  <a:lnTo>
                    <a:pt x="1651271" y="0"/>
                  </a:lnTo>
                  <a:lnTo>
                    <a:pt x="1743008" y="0"/>
                  </a:lnTo>
                  <a:lnTo>
                    <a:pt x="1834746" y="25337"/>
                  </a:lnTo>
                  <a:lnTo>
                    <a:pt x="1926483" y="50675"/>
                  </a:lnTo>
                  <a:lnTo>
                    <a:pt x="2018220" y="12668"/>
                  </a:lnTo>
                  <a:lnTo>
                    <a:pt x="2109958" y="12668"/>
                  </a:lnTo>
                </a:path>
              </a:pathLst>
            </a:custGeom>
            <a:ln w="27101" cap="flat">
              <a:solidFill>
                <a:srgbClr val="D39200">
                  <a:alpha val="100000"/>
                </a:srgbClr>
              </a:solidFill>
              <a:prstDash val="solid"/>
              <a:round/>
            </a:ln>
          </p:spPr>
          <p:txBody>
            <a:bodyPr/>
            <a:lstStyle/>
            <a:p/>
          </p:txBody>
        </p:sp>
        <p:sp>
          <p:nvSpPr>
            <p:cNvPr id="117" name="tx117"/>
            <p:cNvSpPr/>
            <p:nvPr/>
          </p:nvSpPr>
          <p:spPr>
            <a:xfrm>
              <a:off x="3694134" y="11969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39200">
                      <a:alpha val="100000"/>
                    </a:srgbClr>
                  </a:solidFill>
                  <a:latin typeface="Arial"/>
                  <a:cs typeface="Arial"/>
                </a:rPr>
                <a:t>82</a:t>
              </a:r>
            </a:p>
          </p:txBody>
        </p:sp>
        <p:sp>
          <p:nvSpPr>
            <p:cNvPr id="118" name="tx118"/>
            <p:cNvSpPr/>
            <p:nvPr/>
          </p:nvSpPr>
          <p:spPr>
            <a:xfrm>
              <a:off x="6009077" y="11082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39200">
                      <a:alpha val="100000"/>
                    </a:srgbClr>
                  </a:solidFill>
                  <a:latin typeface="Arial"/>
                  <a:cs typeface="Arial"/>
                </a:rPr>
                <a:t>89</a:t>
              </a:r>
            </a:p>
          </p:txBody>
        </p:sp>
        <p:sp>
          <p:nvSpPr>
            <p:cNvPr id="119" name="tx119"/>
            <p:cNvSpPr/>
            <p:nvPr/>
          </p:nvSpPr>
          <p:spPr>
            <a:xfrm>
              <a:off x="5545664" y="1041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39200">
                      <a:alpha val="100000"/>
                    </a:srgbClr>
                  </a:solidFill>
                  <a:latin typeface="Arial"/>
                  <a:cs typeface="Arial"/>
                </a:rPr>
                <a:t>90</a:t>
              </a:r>
            </a:p>
          </p:txBody>
        </p:sp>
        <p:sp>
          <p:nvSpPr>
            <p:cNvPr id="120" name="pl120"/>
            <p:cNvSpPr/>
            <p:nvPr/>
          </p:nvSpPr>
          <p:spPr>
            <a:xfrm>
              <a:off x="3555625" y="402901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1" name="pl121"/>
            <p:cNvSpPr/>
            <p:nvPr/>
          </p:nvSpPr>
          <p:spPr>
            <a:xfrm>
              <a:off x="3555625" y="377564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2" name="pl122"/>
            <p:cNvSpPr/>
            <p:nvPr/>
          </p:nvSpPr>
          <p:spPr>
            <a:xfrm>
              <a:off x="3555625" y="35222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3" name="pl123"/>
            <p:cNvSpPr/>
            <p:nvPr/>
          </p:nvSpPr>
          <p:spPr>
            <a:xfrm>
              <a:off x="3555625" y="326889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301551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27621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633602"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092288"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4550975"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5009661"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5422479"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5789429"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6202246"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3555625" y="415570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390233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36489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555625" y="339557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7" name="pl137"/>
            <p:cNvSpPr/>
            <p:nvPr/>
          </p:nvSpPr>
          <p:spPr>
            <a:xfrm>
              <a:off x="3555625" y="3142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8" name="pl138"/>
            <p:cNvSpPr/>
            <p:nvPr/>
          </p:nvSpPr>
          <p:spPr>
            <a:xfrm>
              <a:off x="3555625" y="288882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9" name="pl139"/>
            <p:cNvSpPr/>
            <p:nvPr/>
          </p:nvSpPr>
          <p:spPr>
            <a:xfrm>
              <a:off x="3862945"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321632"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780318"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239005"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605954"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5972903"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3862945" y="3066189"/>
              <a:ext cx="2109958" cy="190032"/>
            </a:xfrm>
            <a:custGeom>
              <a:avLst/>
              <a:pathLst>
                <a:path w="2109958" h="190032">
                  <a:moveTo>
                    <a:pt x="0" y="190032"/>
                  </a:moveTo>
                  <a:lnTo>
                    <a:pt x="91737" y="177363"/>
                  </a:lnTo>
                  <a:lnTo>
                    <a:pt x="183474" y="177363"/>
                  </a:lnTo>
                  <a:lnTo>
                    <a:pt x="275211" y="164694"/>
                  </a:lnTo>
                  <a:lnTo>
                    <a:pt x="366949" y="139357"/>
                  </a:lnTo>
                  <a:lnTo>
                    <a:pt x="458686" y="114019"/>
                  </a:lnTo>
                  <a:lnTo>
                    <a:pt x="550423" y="101350"/>
                  </a:lnTo>
                  <a:lnTo>
                    <a:pt x="642161" y="88681"/>
                  </a:lnTo>
                  <a:lnTo>
                    <a:pt x="733898" y="63344"/>
                  </a:lnTo>
                  <a:lnTo>
                    <a:pt x="825635" y="38006"/>
                  </a:lnTo>
                  <a:lnTo>
                    <a:pt x="917373" y="25337"/>
                  </a:lnTo>
                  <a:lnTo>
                    <a:pt x="1009110" y="25337"/>
                  </a:lnTo>
                  <a:lnTo>
                    <a:pt x="1100847" y="25337"/>
                  </a:lnTo>
                  <a:lnTo>
                    <a:pt x="1192585" y="25337"/>
                  </a:lnTo>
                  <a:lnTo>
                    <a:pt x="1284322" y="25337"/>
                  </a:lnTo>
                  <a:lnTo>
                    <a:pt x="1376059" y="25337"/>
                  </a:lnTo>
                  <a:lnTo>
                    <a:pt x="1467797" y="12668"/>
                  </a:lnTo>
                  <a:lnTo>
                    <a:pt x="1559534" y="12668"/>
                  </a:lnTo>
                  <a:lnTo>
                    <a:pt x="1651271" y="0"/>
                  </a:lnTo>
                  <a:lnTo>
                    <a:pt x="1743008" y="0"/>
                  </a:lnTo>
                  <a:lnTo>
                    <a:pt x="1834746" y="38006"/>
                  </a:lnTo>
                  <a:lnTo>
                    <a:pt x="1926483" y="63344"/>
                  </a:lnTo>
                  <a:lnTo>
                    <a:pt x="2018220" y="38006"/>
                  </a:lnTo>
                  <a:lnTo>
                    <a:pt x="2109958" y="38006"/>
                  </a:lnTo>
                </a:path>
              </a:pathLst>
            </a:custGeom>
            <a:ln w="27101" cap="flat">
              <a:solidFill>
                <a:srgbClr val="00C19F">
                  <a:alpha val="100000"/>
                </a:srgbClr>
              </a:solidFill>
              <a:prstDash val="solid"/>
              <a:round/>
            </a:ln>
          </p:spPr>
          <p:txBody>
            <a:bodyPr/>
            <a:lstStyle/>
            <a:p/>
          </p:txBody>
        </p:sp>
        <p:sp>
          <p:nvSpPr>
            <p:cNvPr id="146" name="tx146"/>
            <p:cNvSpPr/>
            <p:nvPr/>
          </p:nvSpPr>
          <p:spPr>
            <a:xfrm>
              <a:off x="3694134" y="31550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19F">
                      <a:alpha val="100000"/>
                    </a:srgbClr>
                  </a:solidFill>
                  <a:latin typeface="Arial"/>
                  <a:cs typeface="Arial"/>
                </a:rPr>
                <a:t>71</a:t>
              </a:r>
            </a:p>
          </p:txBody>
        </p:sp>
        <p:sp>
          <p:nvSpPr>
            <p:cNvPr id="147" name="tx147"/>
            <p:cNvSpPr/>
            <p:nvPr/>
          </p:nvSpPr>
          <p:spPr>
            <a:xfrm>
              <a:off x="6009077" y="30016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19F">
                      <a:alpha val="100000"/>
                    </a:srgbClr>
                  </a:solidFill>
                  <a:latin typeface="Arial"/>
                  <a:cs typeface="Arial"/>
                </a:rPr>
                <a:t>83</a:t>
              </a:r>
            </a:p>
          </p:txBody>
        </p:sp>
        <p:sp>
          <p:nvSpPr>
            <p:cNvPr id="148" name="tx148"/>
            <p:cNvSpPr/>
            <p:nvPr/>
          </p:nvSpPr>
          <p:spPr>
            <a:xfrm>
              <a:off x="5545664" y="29093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19F">
                      <a:alpha val="100000"/>
                    </a:srgbClr>
                  </a:solidFill>
                  <a:latin typeface="Arial"/>
                  <a:cs typeface="Arial"/>
                </a:rPr>
                <a:t>86</a:t>
              </a:r>
            </a:p>
          </p:txBody>
        </p:sp>
        <p:sp>
          <p:nvSpPr>
            <p:cNvPr id="149" name="pl149"/>
            <p:cNvSpPr/>
            <p:nvPr/>
          </p:nvSpPr>
          <p:spPr>
            <a:xfrm>
              <a:off x="3555625" y="58463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3555625" y="55930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3555625" y="533964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3555625" y="508626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3555625" y="483289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3555625" y="45795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5" name="pl155"/>
            <p:cNvSpPr/>
            <p:nvPr/>
          </p:nvSpPr>
          <p:spPr>
            <a:xfrm>
              <a:off x="3633602"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092288"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550975"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5009661"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5422479"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789429"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6202246"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3555625" y="59730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3" name="pl163"/>
            <p:cNvSpPr/>
            <p:nvPr/>
          </p:nvSpPr>
          <p:spPr>
            <a:xfrm>
              <a:off x="3555625" y="57197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4" name="pl164"/>
            <p:cNvSpPr/>
            <p:nvPr/>
          </p:nvSpPr>
          <p:spPr>
            <a:xfrm>
              <a:off x="3555625" y="546633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5" name="pl165"/>
            <p:cNvSpPr/>
            <p:nvPr/>
          </p:nvSpPr>
          <p:spPr>
            <a:xfrm>
              <a:off x="3555625" y="521295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6" name="pl166"/>
            <p:cNvSpPr/>
            <p:nvPr/>
          </p:nvSpPr>
          <p:spPr>
            <a:xfrm>
              <a:off x="3555625" y="495958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7" name="pl167"/>
            <p:cNvSpPr/>
            <p:nvPr/>
          </p:nvSpPr>
          <p:spPr>
            <a:xfrm>
              <a:off x="3555625" y="470620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8" name="pl168"/>
            <p:cNvSpPr/>
            <p:nvPr/>
          </p:nvSpPr>
          <p:spPr>
            <a:xfrm>
              <a:off x="3862945"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4321632"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4780318"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239005"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605954"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972903"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3862945" y="4883567"/>
              <a:ext cx="2109958" cy="164694"/>
            </a:xfrm>
            <a:custGeom>
              <a:avLst/>
              <a:pathLst>
                <a:path w="2109958" h="164694">
                  <a:moveTo>
                    <a:pt x="0" y="164694"/>
                  </a:moveTo>
                  <a:lnTo>
                    <a:pt x="91737" y="164694"/>
                  </a:lnTo>
                  <a:lnTo>
                    <a:pt x="183474" y="152025"/>
                  </a:lnTo>
                  <a:lnTo>
                    <a:pt x="275211" y="139357"/>
                  </a:lnTo>
                  <a:lnTo>
                    <a:pt x="366949" y="139357"/>
                  </a:lnTo>
                  <a:lnTo>
                    <a:pt x="458686" y="101350"/>
                  </a:lnTo>
                  <a:lnTo>
                    <a:pt x="550423" y="88681"/>
                  </a:lnTo>
                  <a:lnTo>
                    <a:pt x="642161" y="76012"/>
                  </a:lnTo>
                  <a:lnTo>
                    <a:pt x="733898" y="50675"/>
                  </a:lnTo>
                  <a:lnTo>
                    <a:pt x="825635" y="38006"/>
                  </a:lnTo>
                  <a:lnTo>
                    <a:pt x="917373" y="38006"/>
                  </a:lnTo>
                  <a:lnTo>
                    <a:pt x="1009110" y="38006"/>
                  </a:lnTo>
                  <a:lnTo>
                    <a:pt x="1100847" y="25337"/>
                  </a:lnTo>
                  <a:lnTo>
                    <a:pt x="1192585" y="25337"/>
                  </a:lnTo>
                  <a:lnTo>
                    <a:pt x="1284322" y="25337"/>
                  </a:lnTo>
                  <a:lnTo>
                    <a:pt x="1376059" y="12668"/>
                  </a:lnTo>
                  <a:lnTo>
                    <a:pt x="1467797" y="12668"/>
                  </a:lnTo>
                  <a:lnTo>
                    <a:pt x="1559534" y="0"/>
                  </a:lnTo>
                  <a:lnTo>
                    <a:pt x="1651271" y="0"/>
                  </a:lnTo>
                  <a:lnTo>
                    <a:pt x="1743008" y="0"/>
                  </a:lnTo>
                  <a:lnTo>
                    <a:pt x="1834746" y="38006"/>
                  </a:lnTo>
                  <a:lnTo>
                    <a:pt x="1926483" y="63344"/>
                  </a:lnTo>
                  <a:lnTo>
                    <a:pt x="2018220" y="25337"/>
                  </a:lnTo>
                  <a:lnTo>
                    <a:pt x="2109958" y="38006"/>
                  </a:lnTo>
                </a:path>
              </a:pathLst>
            </a:custGeom>
            <a:ln w="27101" cap="flat">
              <a:solidFill>
                <a:srgbClr val="DB72FB">
                  <a:alpha val="100000"/>
                </a:srgbClr>
              </a:solidFill>
              <a:prstDash val="solid"/>
              <a:round/>
            </a:ln>
          </p:spPr>
          <p:txBody>
            <a:bodyPr/>
            <a:lstStyle/>
            <a:p/>
          </p:txBody>
        </p:sp>
        <p:sp>
          <p:nvSpPr>
            <p:cNvPr id="175" name="tx175"/>
            <p:cNvSpPr/>
            <p:nvPr/>
          </p:nvSpPr>
          <p:spPr>
            <a:xfrm>
              <a:off x="3694134" y="49456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B72FB">
                      <a:alpha val="100000"/>
                    </a:srgbClr>
                  </a:solidFill>
                  <a:latin typeface="Arial"/>
                  <a:cs typeface="Arial"/>
                </a:rPr>
                <a:t>73</a:t>
              </a:r>
            </a:p>
          </p:txBody>
        </p:sp>
        <p:sp>
          <p:nvSpPr>
            <p:cNvPr id="176" name="tx176"/>
            <p:cNvSpPr/>
            <p:nvPr/>
          </p:nvSpPr>
          <p:spPr>
            <a:xfrm>
              <a:off x="6009077" y="481900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B72FB">
                      <a:alpha val="100000"/>
                    </a:srgbClr>
                  </a:solidFill>
                  <a:latin typeface="Arial"/>
                  <a:cs typeface="Arial"/>
                </a:rPr>
                <a:t>83</a:t>
              </a:r>
            </a:p>
          </p:txBody>
        </p:sp>
        <p:sp>
          <p:nvSpPr>
            <p:cNvPr id="177" name="tx177"/>
            <p:cNvSpPr/>
            <p:nvPr/>
          </p:nvSpPr>
          <p:spPr>
            <a:xfrm>
              <a:off x="5545664" y="47267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B72FB">
                      <a:alpha val="100000"/>
                    </a:srgbClr>
                  </a:solidFill>
                  <a:latin typeface="Arial"/>
                  <a:cs typeface="Arial"/>
                </a:rPr>
                <a:t>86</a:t>
              </a:r>
            </a:p>
          </p:txBody>
        </p:sp>
        <p:sp>
          <p:nvSpPr>
            <p:cNvPr id="178" name="pl178"/>
            <p:cNvSpPr/>
            <p:nvPr/>
          </p:nvSpPr>
          <p:spPr>
            <a:xfrm>
              <a:off x="6349812" y="221164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6349812" y="19582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0" name="pl180"/>
            <p:cNvSpPr/>
            <p:nvPr/>
          </p:nvSpPr>
          <p:spPr>
            <a:xfrm>
              <a:off x="6349812" y="170488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1" name="pl181"/>
            <p:cNvSpPr/>
            <p:nvPr/>
          </p:nvSpPr>
          <p:spPr>
            <a:xfrm>
              <a:off x="6349812" y="1451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2" name="pl182"/>
            <p:cNvSpPr/>
            <p:nvPr/>
          </p:nvSpPr>
          <p:spPr>
            <a:xfrm>
              <a:off x="6349812" y="119813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3" name="pl183"/>
            <p:cNvSpPr/>
            <p:nvPr/>
          </p:nvSpPr>
          <p:spPr>
            <a:xfrm>
              <a:off x="6349812" y="94475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4" name="pl184"/>
            <p:cNvSpPr/>
            <p:nvPr/>
          </p:nvSpPr>
          <p:spPr>
            <a:xfrm>
              <a:off x="6427789"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85" name="pl185"/>
            <p:cNvSpPr/>
            <p:nvPr/>
          </p:nvSpPr>
          <p:spPr>
            <a:xfrm>
              <a:off x="6886476"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86" name="pl186"/>
            <p:cNvSpPr/>
            <p:nvPr/>
          </p:nvSpPr>
          <p:spPr>
            <a:xfrm>
              <a:off x="7345162"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87" name="pl187"/>
            <p:cNvSpPr/>
            <p:nvPr/>
          </p:nvSpPr>
          <p:spPr>
            <a:xfrm>
              <a:off x="7803849"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88" name="pl188"/>
            <p:cNvSpPr/>
            <p:nvPr/>
          </p:nvSpPr>
          <p:spPr>
            <a:xfrm>
              <a:off x="8216667"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89" name="pl189"/>
            <p:cNvSpPr/>
            <p:nvPr/>
          </p:nvSpPr>
          <p:spPr>
            <a:xfrm>
              <a:off x="8583616"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90" name="pl190"/>
            <p:cNvSpPr/>
            <p:nvPr/>
          </p:nvSpPr>
          <p:spPr>
            <a:xfrm>
              <a:off x="8996434"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91" name="pl191"/>
            <p:cNvSpPr/>
            <p:nvPr/>
          </p:nvSpPr>
          <p:spPr>
            <a:xfrm>
              <a:off x="6349812" y="233832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2" name="pl192"/>
            <p:cNvSpPr/>
            <p:nvPr/>
          </p:nvSpPr>
          <p:spPr>
            <a:xfrm>
              <a:off x="6349812" y="208495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3" name="pl193"/>
            <p:cNvSpPr/>
            <p:nvPr/>
          </p:nvSpPr>
          <p:spPr>
            <a:xfrm>
              <a:off x="6349812" y="18315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4" name="pl194"/>
            <p:cNvSpPr/>
            <p:nvPr/>
          </p:nvSpPr>
          <p:spPr>
            <a:xfrm>
              <a:off x="6349812" y="15781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5" name="pl195"/>
            <p:cNvSpPr/>
            <p:nvPr/>
          </p:nvSpPr>
          <p:spPr>
            <a:xfrm>
              <a:off x="6349812" y="132482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6" name="pl196"/>
            <p:cNvSpPr/>
            <p:nvPr/>
          </p:nvSpPr>
          <p:spPr>
            <a:xfrm>
              <a:off x="6349812" y="107144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7" name="pl197"/>
            <p:cNvSpPr/>
            <p:nvPr/>
          </p:nvSpPr>
          <p:spPr>
            <a:xfrm>
              <a:off x="6657132"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7115819"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7574505"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8033192"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8400141"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8767090"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6657132" y="1248810"/>
              <a:ext cx="2109958" cy="177363"/>
            </a:xfrm>
            <a:custGeom>
              <a:avLst/>
              <a:pathLst>
                <a:path w="2109958" h="177363">
                  <a:moveTo>
                    <a:pt x="0" y="177363"/>
                  </a:moveTo>
                  <a:lnTo>
                    <a:pt x="91737" y="177363"/>
                  </a:lnTo>
                  <a:lnTo>
                    <a:pt x="183474" y="177363"/>
                  </a:lnTo>
                  <a:lnTo>
                    <a:pt x="275211" y="152025"/>
                  </a:lnTo>
                  <a:lnTo>
                    <a:pt x="366949" y="126688"/>
                  </a:lnTo>
                  <a:lnTo>
                    <a:pt x="458686" y="114019"/>
                  </a:lnTo>
                  <a:lnTo>
                    <a:pt x="550423" y="101350"/>
                  </a:lnTo>
                  <a:lnTo>
                    <a:pt x="642161" y="101350"/>
                  </a:lnTo>
                  <a:lnTo>
                    <a:pt x="733898" y="63344"/>
                  </a:lnTo>
                  <a:lnTo>
                    <a:pt x="825635" y="38006"/>
                  </a:lnTo>
                  <a:lnTo>
                    <a:pt x="917373" y="38006"/>
                  </a:lnTo>
                  <a:lnTo>
                    <a:pt x="1009110" y="25337"/>
                  </a:lnTo>
                  <a:lnTo>
                    <a:pt x="1100847" y="25337"/>
                  </a:lnTo>
                  <a:lnTo>
                    <a:pt x="1192585" y="25337"/>
                  </a:lnTo>
                  <a:lnTo>
                    <a:pt x="1284322" y="25337"/>
                  </a:lnTo>
                  <a:lnTo>
                    <a:pt x="1376059" y="12668"/>
                  </a:lnTo>
                  <a:lnTo>
                    <a:pt x="1467797" y="0"/>
                  </a:lnTo>
                  <a:lnTo>
                    <a:pt x="1559534" y="0"/>
                  </a:lnTo>
                  <a:lnTo>
                    <a:pt x="1651271" y="0"/>
                  </a:lnTo>
                  <a:lnTo>
                    <a:pt x="1743008" y="0"/>
                  </a:lnTo>
                  <a:lnTo>
                    <a:pt x="1834746" y="38006"/>
                  </a:lnTo>
                  <a:lnTo>
                    <a:pt x="1926483" y="63344"/>
                  </a:lnTo>
                  <a:lnTo>
                    <a:pt x="2018220" y="25337"/>
                  </a:lnTo>
                  <a:lnTo>
                    <a:pt x="2109958" y="25337"/>
                  </a:lnTo>
                </a:path>
              </a:pathLst>
            </a:custGeom>
            <a:ln w="27101" cap="flat">
              <a:solidFill>
                <a:srgbClr val="93AA00">
                  <a:alpha val="100000"/>
                </a:srgbClr>
              </a:solidFill>
              <a:prstDash val="solid"/>
              <a:round/>
            </a:ln>
          </p:spPr>
          <p:txBody>
            <a:bodyPr/>
            <a:lstStyle/>
            <a:p/>
          </p:txBody>
        </p:sp>
        <p:sp>
          <p:nvSpPr>
            <p:cNvPr id="204" name="tx204"/>
            <p:cNvSpPr/>
            <p:nvPr/>
          </p:nvSpPr>
          <p:spPr>
            <a:xfrm>
              <a:off x="6488321" y="132497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3AA00">
                      <a:alpha val="100000"/>
                    </a:srgbClr>
                  </a:solidFill>
                  <a:latin typeface="Arial"/>
                  <a:cs typeface="Arial"/>
                </a:rPr>
                <a:t>72</a:t>
              </a:r>
            </a:p>
          </p:txBody>
        </p:sp>
        <p:sp>
          <p:nvSpPr>
            <p:cNvPr id="205" name="tx205"/>
            <p:cNvSpPr/>
            <p:nvPr/>
          </p:nvSpPr>
          <p:spPr>
            <a:xfrm>
              <a:off x="8803264" y="11716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3AA00">
                      <a:alpha val="100000"/>
                    </a:srgbClr>
                  </a:solidFill>
                  <a:latin typeface="Arial"/>
                  <a:cs typeface="Arial"/>
                </a:rPr>
                <a:t>84</a:t>
              </a:r>
            </a:p>
          </p:txBody>
        </p:sp>
        <p:sp>
          <p:nvSpPr>
            <p:cNvPr id="206" name="tx206"/>
            <p:cNvSpPr/>
            <p:nvPr/>
          </p:nvSpPr>
          <p:spPr>
            <a:xfrm>
              <a:off x="8339852" y="10919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3AA00">
                      <a:alpha val="100000"/>
                    </a:srgbClr>
                  </a:solidFill>
                  <a:latin typeface="Arial"/>
                  <a:cs typeface="Arial"/>
                </a:rPr>
                <a:t>86</a:t>
              </a:r>
            </a:p>
          </p:txBody>
        </p:sp>
        <p:sp>
          <p:nvSpPr>
            <p:cNvPr id="207" name="pl207"/>
            <p:cNvSpPr/>
            <p:nvPr/>
          </p:nvSpPr>
          <p:spPr>
            <a:xfrm>
              <a:off x="6349812" y="402901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8" name="pl208"/>
            <p:cNvSpPr/>
            <p:nvPr/>
          </p:nvSpPr>
          <p:spPr>
            <a:xfrm>
              <a:off x="6349812" y="377564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9" name="pl209"/>
            <p:cNvSpPr/>
            <p:nvPr/>
          </p:nvSpPr>
          <p:spPr>
            <a:xfrm>
              <a:off x="6349812" y="35222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0" name="pl210"/>
            <p:cNvSpPr/>
            <p:nvPr/>
          </p:nvSpPr>
          <p:spPr>
            <a:xfrm>
              <a:off x="6349812" y="326889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1" name="pl211"/>
            <p:cNvSpPr/>
            <p:nvPr/>
          </p:nvSpPr>
          <p:spPr>
            <a:xfrm>
              <a:off x="6349812" y="301551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2" name="pl212"/>
            <p:cNvSpPr/>
            <p:nvPr/>
          </p:nvSpPr>
          <p:spPr>
            <a:xfrm>
              <a:off x="6349812" y="27621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3" name="pl213"/>
            <p:cNvSpPr/>
            <p:nvPr/>
          </p:nvSpPr>
          <p:spPr>
            <a:xfrm>
              <a:off x="6427789"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4" name="pl214"/>
            <p:cNvSpPr/>
            <p:nvPr/>
          </p:nvSpPr>
          <p:spPr>
            <a:xfrm>
              <a:off x="6886476"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5" name="pl215"/>
            <p:cNvSpPr/>
            <p:nvPr/>
          </p:nvSpPr>
          <p:spPr>
            <a:xfrm>
              <a:off x="7345162"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6" name="pl216"/>
            <p:cNvSpPr/>
            <p:nvPr/>
          </p:nvSpPr>
          <p:spPr>
            <a:xfrm>
              <a:off x="7803849"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7" name="pl217"/>
            <p:cNvSpPr/>
            <p:nvPr/>
          </p:nvSpPr>
          <p:spPr>
            <a:xfrm>
              <a:off x="8216667"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8" name="pl218"/>
            <p:cNvSpPr/>
            <p:nvPr/>
          </p:nvSpPr>
          <p:spPr>
            <a:xfrm>
              <a:off x="8583616"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9" name="pl219"/>
            <p:cNvSpPr/>
            <p:nvPr/>
          </p:nvSpPr>
          <p:spPr>
            <a:xfrm>
              <a:off x="8996434"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20" name="pl220"/>
            <p:cNvSpPr/>
            <p:nvPr/>
          </p:nvSpPr>
          <p:spPr>
            <a:xfrm>
              <a:off x="6349812" y="415570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1" name="pl221"/>
            <p:cNvSpPr/>
            <p:nvPr/>
          </p:nvSpPr>
          <p:spPr>
            <a:xfrm>
              <a:off x="6349812" y="390233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2" name="pl222"/>
            <p:cNvSpPr/>
            <p:nvPr/>
          </p:nvSpPr>
          <p:spPr>
            <a:xfrm>
              <a:off x="6349812" y="36489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3" name="pl223"/>
            <p:cNvSpPr/>
            <p:nvPr/>
          </p:nvSpPr>
          <p:spPr>
            <a:xfrm>
              <a:off x="6349812" y="339557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4" name="pl224"/>
            <p:cNvSpPr/>
            <p:nvPr/>
          </p:nvSpPr>
          <p:spPr>
            <a:xfrm>
              <a:off x="6349812" y="3142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5" name="pl225"/>
            <p:cNvSpPr/>
            <p:nvPr/>
          </p:nvSpPr>
          <p:spPr>
            <a:xfrm>
              <a:off x="6349812" y="288882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6" name="pl226"/>
            <p:cNvSpPr/>
            <p:nvPr/>
          </p:nvSpPr>
          <p:spPr>
            <a:xfrm>
              <a:off x="6657132"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7115819"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7574505"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8033192"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8400141"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8767090"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6657132" y="3218214"/>
              <a:ext cx="2109958" cy="722122"/>
            </a:xfrm>
            <a:custGeom>
              <a:avLst/>
              <a:pathLst>
                <a:path w="2109958" h="722122">
                  <a:moveTo>
                    <a:pt x="0" y="722122"/>
                  </a:moveTo>
                  <a:lnTo>
                    <a:pt x="91737" y="696785"/>
                  </a:lnTo>
                  <a:lnTo>
                    <a:pt x="183474" y="684116"/>
                  </a:lnTo>
                  <a:lnTo>
                    <a:pt x="275211" y="684116"/>
                  </a:lnTo>
                  <a:lnTo>
                    <a:pt x="366949" y="658778"/>
                  </a:lnTo>
                  <a:lnTo>
                    <a:pt x="458686" y="532090"/>
                  </a:lnTo>
                  <a:lnTo>
                    <a:pt x="550423" y="506752"/>
                  </a:lnTo>
                  <a:lnTo>
                    <a:pt x="642161" y="494083"/>
                  </a:lnTo>
                  <a:lnTo>
                    <a:pt x="733898" y="468746"/>
                  </a:lnTo>
                  <a:lnTo>
                    <a:pt x="825635" y="430739"/>
                  </a:lnTo>
                  <a:lnTo>
                    <a:pt x="917373" y="418071"/>
                  </a:lnTo>
                  <a:lnTo>
                    <a:pt x="1009110" y="329389"/>
                  </a:lnTo>
                  <a:lnTo>
                    <a:pt x="1100847" y="278714"/>
                  </a:lnTo>
                  <a:lnTo>
                    <a:pt x="1192585" y="228038"/>
                  </a:lnTo>
                  <a:lnTo>
                    <a:pt x="1284322" y="190032"/>
                  </a:lnTo>
                  <a:lnTo>
                    <a:pt x="1376059" y="139357"/>
                  </a:lnTo>
                  <a:lnTo>
                    <a:pt x="1467797" y="88681"/>
                  </a:lnTo>
                  <a:lnTo>
                    <a:pt x="1559534" y="76012"/>
                  </a:lnTo>
                  <a:lnTo>
                    <a:pt x="1651271" y="50675"/>
                  </a:lnTo>
                  <a:lnTo>
                    <a:pt x="1743008" y="38006"/>
                  </a:lnTo>
                  <a:lnTo>
                    <a:pt x="1834746" y="38006"/>
                  </a:lnTo>
                  <a:lnTo>
                    <a:pt x="1926483" y="38006"/>
                  </a:lnTo>
                  <a:lnTo>
                    <a:pt x="2018220" y="12668"/>
                  </a:lnTo>
                  <a:lnTo>
                    <a:pt x="2109958" y="0"/>
                  </a:lnTo>
                </a:path>
              </a:pathLst>
            </a:custGeom>
            <a:ln w="27101" cap="flat">
              <a:solidFill>
                <a:srgbClr val="00B9E3">
                  <a:alpha val="100000"/>
                </a:srgbClr>
              </a:solidFill>
              <a:prstDash val="solid"/>
              <a:round/>
            </a:ln>
          </p:spPr>
          <p:txBody>
            <a:bodyPr/>
            <a:lstStyle/>
            <a:p/>
          </p:txBody>
        </p:sp>
        <p:sp>
          <p:nvSpPr>
            <p:cNvPr id="233" name="tx233"/>
            <p:cNvSpPr/>
            <p:nvPr/>
          </p:nvSpPr>
          <p:spPr>
            <a:xfrm>
              <a:off x="6488321" y="38391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9E3">
                      <a:alpha val="100000"/>
                    </a:srgbClr>
                  </a:solidFill>
                  <a:latin typeface="Arial"/>
                  <a:cs typeface="Arial"/>
                </a:rPr>
                <a:t>17</a:t>
              </a:r>
            </a:p>
          </p:txBody>
        </p:sp>
        <p:sp>
          <p:nvSpPr>
            <p:cNvPr id="234" name="tx234"/>
            <p:cNvSpPr/>
            <p:nvPr/>
          </p:nvSpPr>
          <p:spPr>
            <a:xfrm>
              <a:off x="8803264" y="311733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9E3">
                      <a:alpha val="100000"/>
                    </a:srgbClr>
                  </a:solidFill>
                  <a:latin typeface="Arial"/>
                  <a:cs typeface="Arial"/>
                </a:rPr>
                <a:t>74</a:t>
              </a:r>
            </a:p>
          </p:txBody>
        </p:sp>
        <p:sp>
          <p:nvSpPr>
            <p:cNvPr id="235" name="tx235"/>
            <p:cNvSpPr/>
            <p:nvPr/>
          </p:nvSpPr>
          <p:spPr>
            <a:xfrm>
              <a:off x="8339852" y="310070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9E3">
                      <a:alpha val="100000"/>
                    </a:srgbClr>
                  </a:solidFill>
                  <a:latin typeface="Arial"/>
                  <a:cs typeface="Arial"/>
                </a:rPr>
                <a:t>71</a:t>
              </a:r>
            </a:p>
          </p:txBody>
        </p:sp>
        <p:sp>
          <p:nvSpPr>
            <p:cNvPr id="236" name="pl236"/>
            <p:cNvSpPr/>
            <p:nvPr/>
          </p:nvSpPr>
          <p:spPr>
            <a:xfrm>
              <a:off x="6349812" y="58463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7" name="pl237"/>
            <p:cNvSpPr/>
            <p:nvPr/>
          </p:nvSpPr>
          <p:spPr>
            <a:xfrm>
              <a:off x="6349812" y="55930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8" name="pl238"/>
            <p:cNvSpPr/>
            <p:nvPr/>
          </p:nvSpPr>
          <p:spPr>
            <a:xfrm>
              <a:off x="6349812" y="533964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9" name="pl239"/>
            <p:cNvSpPr/>
            <p:nvPr/>
          </p:nvSpPr>
          <p:spPr>
            <a:xfrm>
              <a:off x="6349812" y="508626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83289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5795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427789"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3" name="pl243"/>
            <p:cNvSpPr/>
            <p:nvPr/>
          </p:nvSpPr>
          <p:spPr>
            <a:xfrm>
              <a:off x="6886476"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4" name="pl244"/>
            <p:cNvSpPr/>
            <p:nvPr/>
          </p:nvSpPr>
          <p:spPr>
            <a:xfrm>
              <a:off x="7345162"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5" name="pl245"/>
            <p:cNvSpPr/>
            <p:nvPr/>
          </p:nvSpPr>
          <p:spPr>
            <a:xfrm>
              <a:off x="7803849"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6" name="pl246"/>
            <p:cNvSpPr/>
            <p:nvPr/>
          </p:nvSpPr>
          <p:spPr>
            <a:xfrm>
              <a:off x="8216667"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7" name="pl247"/>
            <p:cNvSpPr/>
            <p:nvPr/>
          </p:nvSpPr>
          <p:spPr>
            <a:xfrm>
              <a:off x="8583616"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8" name="pl248"/>
            <p:cNvSpPr/>
            <p:nvPr/>
          </p:nvSpPr>
          <p:spPr>
            <a:xfrm>
              <a:off x="8996434"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9" name="pl249"/>
            <p:cNvSpPr/>
            <p:nvPr/>
          </p:nvSpPr>
          <p:spPr>
            <a:xfrm>
              <a:off x="6349812" y="59730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0" name="pl250"/>
            <p:cNvSpPr/>
            <p:nvPr/>
          </p:nvSpPr>
          <p:spPr>
            <a:xfrm>
              <a:off x="6349812" y="57197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1" name="pl251"/>
            <p:cNvSpPr/>
            <p:nvPr/>
          </p:nvSpPr>
          <p:spPr>
            <a:xfrm>
              <a:off x="6349812" y="546633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2" name="pl252"/>
            <p:cNvSpPr/>
            <p:nvPr/>
          </p:nvSpPr>
          <p:spPr>
            <a:xfrm>
              <a:off x="6349812" y="521295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3" name="pl253"/>
            <p:cNvSpPr/>
            <p:nvPr/>
          </p:nvSpPr>
          <p:spPr>
            <a:xfrm>
              <a:off x="6349812" y="495958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4" name="pl254"/>
            <p:cNvSpPr/>
            <p:nvPr/>
          </p:nvSpPr>
          <p:spPr>
            <a:xfrm>
              <a:off x="6349812" y="470620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5" name="pl255"/>
            <p:cNvSpPr/>
            <p:nvPr/>
          </p:nvSpPr>
          <p:spPr>
            <a:xfrm>
              <a:off x="6657132"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7115819"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7574505"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8033192"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8400141"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8767090"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61" name="pl261"/>
            <p:cNvSpPr/>
            <p:nvPr/>
          </p:nvSpPr>
          <p:spPr>
            <a:xfrm>
              <a:off x="7207556" y="5276301"/>
              <a:ext cx="1559534" cy="684116"/>
            </a:xfrm>
            <a:custGeom>
              <a:avLst/>
              <a:pathLst>
                <a:path w="1559534" h="684116">
                  <a:moveTo>
                    <a:pt x="0" y="684116"/>
                  </a:moveTo>
                  <a:lnTo>
                    <a:pt x="91737" y="671447"/>
                  </a:lnTo>
                  <a:lnTo>
                    <a:pt x="183474" y="658778"/>
                  </a:lnTo>
                  <a:lnTo>
                    <a:pt x="275211" y="620772"/>
                  </a:lnTo>
                  <a:lnTo>
                    <a:pt x="366949" y="595434"/>
                  </a:lnTo>
                  <a:lnTo>
                    <a:pt x="458686" y="582765"/>
                  </a:lnTo>
                  <a:lnTo>
                    <a:pt x="550423" y="557428"/>
                  </a:lnTo>
                  <a:lnTo>
                    <a:pt x="642161" y="519421"/>
                  </a:lnTo>
                  <a:lnTo>
                    <a:pt x="733898" y="468746"/>
                  </a:lnTo>
                  <a:lnTo>
                    <a:pt x="825635" y="418071"/>
                  </a:lnTo>
                  <a:lnTo>
                    <a:pt x="917373" y="392733"/>
                  </a:lnTo>
                  <a:lnTo>
                    <a:pt x="1009110" y="354726"/>
                  </a:lnTo>
                  <a:lnTo>
                    <a:pt x="1100847" y="253376"/>
                  </a:lnTo>
                  <a:lnTo>
                    <a:pt x="1192585" y="190032"/>
                  </a:lnTo>
                  <a:lnTo>
                    <a:pt x="1284322" y="88681"/>
                  </a:lnTo>
                  <a:lnTo>
                    <a:pt x="1376059" y="76012"/>
                  </a:lnTo>
                  <a:lnTo>
                    <a:pt x="1467797" y="38006"/>
                  </a:lnTo>
                  <a:lnTo>
                    <a:pt x="1559534" y="0"/>
                  </a:lnTo>
                </a:path>
              </a:pathLst>
            </a:custGeom>
            <a:ln w="27101" cap="flat">
              <a:solidFill>
                <a:srgbClr val="FF61C3">
                  <a:alpha val="100000"/>
                </a:srgbClr>
              </a:solidFill>
              <a:prstDash val="solid"/>
              <a:round/>
            </a:ln>
          </p:spPr>
          <p:txBody>
            <a:bodyPr/>
            <a:lstStyle/>
            <a:p/>
          </p:txBody>
        </p:sp>
        <p:sp>
          <p:nvSpPr>
            <p:cNvPr id="262" name="tx262"/>
            <p:cNvSpPr/>
            <p:nvPr/>
          </p:nvSpPr>
          <p:spPr>
            <a:xfrm>
              <a:off x="7123151" y="585922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1C3">
                      <a:alpha val="100000"/>
                    </a:srgbClr>
                  </a:solidFill>
                  <a:latin typeface="Arial"/>
                  <a:cs typeface="Arial"/>
                </a:rPr>
                <a:t>1</a:t>
              </a:r>
            </a:p>
          </p:txBody>
        </p:sp>
        <p:sp>
          <p:nvSpPr>
            <p:cNvPr id="263" name="tx263"/>
            <p:cNvSpPr/>
            <p:nvPr/>
          </p:nvSpPr>
          <p:spPr>
            <a:xfrm>
              <a:off x="8803264" y="5175158"/>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1C3">
                      <a:alpha val="100000"/>
                    </a:srgbClr>
                  </a:solidFill>
                  <a:latin typeface="Arial"/>
                  <a:cs typeface="Arial"/>
                </a:rPr>
                <a:t>55</a:t>
              </a:r>
            </a:p>
          </p:txBody>
        </p:sp>
        <p:sp>
          <p:nvSpPr>
            <p:cNvPr id="264" name="tx264"/>
            <p:cNvSpPr/>
            <p:nvPr/>
          </p:nvSpPr>
          <p:spPr>
            <a:xfrm>
              <a:off x="8339852" y="53094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1C3">
                      <a:alpha val="100000"/>
                    </a:srgbClr>
                  </a:solidFill>
                  <a:latin typeface="Arial"/>
                  <a:cs typeface="Arial"/>
                </a:rPr>
                <a:t>40</a:t>
              </a:r>
            </a:p>
          </p:txBody>
        </p:sp>
        <p:sp>
          <p:nvSpPr>
            <p:cNvPr id="265" name="tx265"/>
            <p:cNvSpPr/>
            <p:nvPr/>
          </p:nvSpPr>
          <p:spPr>
            <a:xfrm>
              <a:off x="1977761" y="435962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66" name="tx266"/>
            <p:cNvSpPr/>
            <p:nvPr/>
          </p:nvSpPr>
          <p:spPr>
            <a:xfrm>
              <a:off x="4775032" y="435956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67" name="tx267"/>
            <p:cNvSpPr/>
            <p:nvPr/>
          </p:nvSpPr>
          <p:spPr>
            <a:xfrm>
              <a:off x="7516531" y="435962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68" name="tx268"/>
            <p:cNvSpPr/>
            <p:nvPr/>
          </p:nvSpPr>
          <p:spPr>
            <a:xfrm>
              <a:off x="2002591" y="2544700"/>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69" name="tx269"/>
            <p:cNvSpPr/>
            <p:nvPr/>
          </p:nvSpPr>
          <p:spPr>
            <a:xfrm>
              <a:off x="4762672" y="254229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70" name="tx270"/>
            <p:cNvSpPr/>
            <p:nvPr/>
          </p:nvSpPr>
          <p:spPr>
            <a:xfrm>
              <a:off x="7556859" y="254229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71" name="tx271"/>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72" name="tx272"/>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73" name="tx273"/>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74" name="tx274"/>
            <p:cNvSpPr/>
            <p:nvPr/>
          </p:nvSpPr>
          <p:spPr>
            <a:xfrm rot="-5400000">
              <a:off x="940756"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275" name="tx275"/>
            <p:cNvSpPr/>
            <p:nvPr/>
          </p:nvSpPr>
          <p:spPr>
            <a:xfrm rot="-5400000">
              <a:off x="1399443"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276" name="tx276"/>
            <p:cNvSpPr/>
            <p:nvPr/>
          </p:nvSpPr>
          <p:spPr>
            <a:xfrm rot="-5400000">
              <a:off x="1858129"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277" name="tx277"/>
            <p:cNvSpPr/>
            <p:nvPr/>
          </p:nvSpPr>
          <p:spPr>
            <a:xfrm rot="-5400000">
              <a:off x="2316816"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278" name="tx278"/>
            <p:cNvSpPr/>
            <p:nvPr/>
          </p:nvSpPr>
          <p:spPr>
            <a:xfrm rot="-5400000">
              <a:off x="2683765"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279" name="tx279"/>
            <p:cNvSpPr/>
            <p:nvPr/>
          </p:nvSpPr>
          <p:spPr>
            <a:xfrm rot="-5400000">
              <a:off x="3050687" y="6190729"/>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280" name="tx280"/>
            <p:cNvSpPr/>
            <p:nvPr/>
          </p:nvSpPr>
          <p:spPr>
            <a:xfrm rot="-5400000">
              <a:off x="3734943"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281" name="tx281"/>
            <p:cNvSpPr/>
            <p:nvPr/>
          </p:nvSpPr>
          <p:spPr>
            <a:xfrm rot="-5400000">
              <a:off x="4193630"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282" name="tx282"/>
            <p:cNvSpPr/>
            <p:nvPr/>
          </p:nvSpPr>
          <p:spPr>
            <a:xfrm rot="-5400000">
              <a:off x="4652317"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283" name="tx283"/>
            <p:cNvSpPr/>
            <p:nvPr/>
          </p:nvSpPr>
          <p:spPr>
            <a:xfrm rot="-5400000">
              <a:off x="5111003"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284" name="tx284"/>
            <p:cNvSpPr/>
            <p:nvPr/>
          </p:nvSpPr>
          <p:spPr>
            <a:xfrm rot="-5400000">
              <a:off x="5477952"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285" name="tx285"/>
            <p:cNvSpPr/>
            <p:nvPr/>
          </p:nvSpPr>
          <p:spPr>
            <a:xfrm rot="-5400000">
              <a:off x="5844874" y="6190729"/>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286" name="tx286"/>
            <p:cNvSpPr/>
            <p:nvPr/>
          </p:nvSpPr>
          <p:spPr>
            <a:xfrm rot="-5400000">
              <a:off x="6529131"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287" name="tx287"/>
            <p:cNvSpPr/>
            <p:nvPr/>
          </p:nvSpPr>
          <p:spPr>
            <a:xfrm rot="-5400000">
              <a:off x="6987817"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288" name="tx288"/>
            <p:cNvSpPr/>
            <p:nvPr/>
          </p:nvSpPr>
          <p:spPr>
            <a:xfrm rot="-5400000">
              <a:off x="7446504"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289" name="tx289"/>
            <p:cNvSpPr/>
            <p:nvPr/>
          </p:nvSpPr>
          <p:spPr>
            <a:xfrm rot="-5400000">
              <a:off x="7905190"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290" name="tx290"/>
            <p:cNvSpPr/>
            <p:nvPr/>
          </p:nvSpPr>
          <p:spPr>
            <a:xfrm rot="-5400000">
              <a:off x="8272140"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291" name="tx291"/>
            <p:cNvSpPr/>
            <p:nvPr/>
          </p:nvSpPr>
          <p:spPr>
            <a:xfrm rot="-5400000">
              <a:off x="8639061" y="6190729"/>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292" name="tx292"/>
            <p:cNvSpPr/>
            <p:nvPr/>
          </p:nvSpPr>
          <p:spPr>
            <a:xfrm>
              <a:off x="635239" y="229568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3" name="tx293"/>
            <p:cNvSpPr/>
            <p:nvPr/>
          </p:nvSpPr>
          <p:spPr>
            <a:xfrm>
              <a:off x="571671" y="204231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4" name="tx294"/>
            <p:cNvSpPr/>
            <p:nvPr/>
          </p:nvSpPr>
          <p:spPr>
            <a:xfrm>
              <a:off x="571671" y="178893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5" name="tx295"/>
            <p:cNvSpPr/>
            <p:nvPr/>
          </p:nvSpPr>
          <p:spPr>
            <a:xfrm>
              <a:off x="571671" y="153556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6" name="tx296"/>
            <p:cNvSpPr/>
            <p:nvPr/>
          </p:nvSpPr>
          <p:spPr>
            <a:xfrm>
              <a:off x="571671" y="128218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7" name="tx297"/>
            <p:cNvSpPr/>
            <p:nvPr/>
          </p:nvSpPr>
          <p:spPr>
            <a:xfrm>
              <a:off x="508103" y="102880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8" name="tx298"/>
            <p:cNvSpPr/>
            <p:nvPr/>
          </p:nvSpPr>
          <p:spPr>
            <a:xfrm>
              <a:off x="635239" y="411306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9" name="tx299"/>
            <p:cNvSpPr/>
            <p:nvPr/>
          </p:nvSpPr>
          <p:spPr>
            <a:xfrm>
              <a:off x="571671" y="385969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00" name="tx300"/>
            <p:cNvSpPr/>
            <p:nvPr/>
          </p:nvSpPr>
          <p:spPr>
            <a:xfrm>
              <a:off x="571671" y="36063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01" name="tx301"/>
            <p:cNvSpPr/>
            <p:nvPr/>
          </p:nvSpPr>
          <p:spPr>
            <a:xfrm>
              <a:off x="571671" y="335293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02" name="tx302"/>
            <p:cNvSpPr/>
            <p:nvPr/>
          </p:nvSpPr>
          <p:spPr>
            <a:xfrm>
              <a:off x="571671" y="309956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03" name="tx303"/>
            <p:cNvSpPr/>
            <p:nvPr/>
          </p:nvSpPr>
          <p:spPr>
            <a:xfrm>
              <a:off x="508103" y="284618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4" name="tx304"/>
            <p:cNvSpPr/>
            <p:nvPr/>
          </p:nvSpPr>
          <p:spPr>
            <a:xfrm>
              <a:off x="635239" y="593044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05" name="tx305"/>
            <p:cNvSpPr/>
            <p:nvPr/>
          </p:nvSpPr>
          <p:spPr>
            <a:xfrm>
              <a:off x="571671" y="56770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06" name="tx306"/>
            <p:cNvSpPr/>
            <p:nvPr/>
          </p:nvSpPr>
          <p:spPr>
            <a:xfrm>
              <a:off x="571671" y="542369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07" name="tx307"/>
            <p:cNvSpPr/>
            <p:nvPr/>
          </p:nvSpPr>
          <p:spPr>
            <a:xfrm>
              <a:off x="571671" y="517031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08" name="tx308"/>
            <p:cNvSpPr/>
            <p:nvPr/>
          </p:nvSpPr>
          <p:spPr>
            <a:xfrm>
              <a:off x="571671" y="49169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09" name="tx309"/>
            <p:cNvSpPr/>
            <p:nvPr/>
          </p:nvSpPr>
          <p:spPr>
            <a:xfrm>
              <a:off x="508103" y="46635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10" name="tx310"/>
            <p:cNvSpPr/>
            <p:nvPr/>
          </p:nvSpPr>
          <p:spPr>
            <a:xfrm rot="-5400000">
              <a:off x="-52544" y="339336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11" name="tx311"/>
            <p:cNvSpPr/>
            <p:nvPr/>
          </p:nvSpPr>
          <p:spPr>
            <a:xfrm>
              <a:off x="2536953" y="398022"/>
              <a:ext cx="47619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routine vaccines, Global, 2000-2023</a:t>
              </a:r>
            </a:p>
          </p:txBody>
        </p:sp>
        <p:sp>
          <p:nvSpPr>
            <p:cNvPr id="312" name="tx312"/>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31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coverage trends for 9 core routine vaccines recommended in childhood.
The steep increasing trends in coverage of IPV1, MCV2, PCV3 and RotaC is in-part related to increasing introduction in countries, along with improved coverage.
ROTAC had the lowest coverage of all vaccines (55%), followed by 
PCV3 (65%).</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914400" y="548640"/>
            <a:ext cx="10972800" cy="585216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spider diagram displays the BOP (shaded area) and vaccine coverage (points) against the 13 diseases, by year.
BOP increased from 34% in 2000 to 73% in 2023. This increase since 2000 is a result of incremental improvement in introducing new vaccines and expanding vaccination services to previously missed populations.
Enhancing BOP now depends partly on improving the coverage of HPV, ROTAC, PCV3, RCV1, MCV2, and HIB3 - vaccines with coverage less than 80% in 2023.</a:t>
            </a:r>
          </a:p>
        </p:txBody>
      </p:sp>
      <p:sp>
        <p:nvSpPr>
          <p:cNvPr id="4" name="body"/>
          <p:cNvSpPr>
            <a:spLocks noGrp="1"/>
          </p:cNvSpPr>
          <p:nvPr>
            <p:ph/>
          </p:nvPr>
        </p:nvSpPr>
        <p:spPr>
          <a:xfrm>
            <a:off x="457200" y="91440"/>
            <a:ext cx="5486400" cy="457200"/>
          </a:xfrm>
        </p:spPr>
        <p:txBody>
          <a:bodyPr/>
          <a:lstStyle/>
          <a:p>
            <a:pPr algn="l" marL="0" marR="0">
              <a:lnSpc>
                <a:spcPct val="100000"/>
              </a:lnSpc>
              <a:spcBef>
                <a:spcPts val="0"/>
              </a:spcBef>
              <a:spcAft>
                <a:spcPts val="0"/>
              </a:spcAft>
              <a:buNone/>
            </a:pPr>
            <a:r>
              <a:rPr cap="none" sz="1600" i="0" b="0" u="none">
                <a:solidFill>
                  <a:srgbClr val="000000">
                    <a:alpha val="100000"/>
                  </a:srgbClr>
                </a:solidFill>
                <a:latin typeface="Arial"/>
                <a:cs typeface="Arial"/>
                <a:ea typeface="Arial"/>
                <a:sym typeface="Arial"/>
              </a:rPr>
              <a:t>Breadth of Protection, Global, 2000-2023</a:t>
            </a:r>
          </a:p>
        </p:txBody>
      </p:sp>
      <p:sp>
        <p:nvSpPr>
          <p:cNvPr id="5" name="body"/>
          <p:cNvSpPr>
            <a:spLocks noGrp="1"/>
          </p:cNvSpPr>
          <p:nvPr>
            <p:ph/>
          </p:nvPr>
        </p:nvSpPr>
        <p:spPr>
          <a:xfrm>
            <a:off x="457200" y="6583680"/>
            <a:ext cx="7315200" cy="457200"/>
          </a:xfrm>
        </p:spPr>
        <p:txBody>
          <a:bodyPr/>
          <a:lstStyle/>
          <a:p>
            <a:pPr algn="l" marL="0" marR="0">
              <a:lnSpc>
                <a:spcPct val="100000"/>
              </a:lnSpc>
              <a:spcBef>
                <a:spcPts val="0"/>
              </a:spcBef>
              <a:spcAft>
                <a:spcPts val="0"/>
              </a:spcAft>
              <a:buNone/>
            </a:pPr>
            <a:r>
              <a:rPr cap="none" sz="800" i="0" b="0" u="none">
                <a:solidFill>
                  <a:srgbClr val="000000">
                    <a:alpha val="100000"/>
                  </a:srgbClr>
                </a:solidFill>
                <a:latin typeface="Arial"/>
                <a:cs typeface="Arial"/>
                <a:ea typeface="Arial"/>
                <a:sym typeface="Arial"/>
              </a:rPr>
              <a:t>Breadth of protection = ((DTP3 x 3) + HepB3 + Hib3 + IPV1 + MCV1 + MCV2 + PCV3 + POL3 + RCV1 + RotaC + HPV) / 13</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566222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513421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46062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40781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55017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302216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2494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1" name="pl11"/>
            <p:cNvSpPr/>
            <p:nvPr/>
          </p:nvSpPr>
          <p:spPr>
            <a:xfrm>
              <a:off x="803816" y="196613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2" name="pl12"/>
            <p:cNvSpPr/>
            <p:nvPr/>
          </p:nvSpPr>
          <p:spPr>
            <a:xfrm>
              <a:off x="803816" y="14381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3" name="pl13"/>
            <p:cNvSpPr/>
            <p:nvPr/>
          </p:nvSpPr>
          <p:spPr>
            <a:xfrm>
              <a:off x="803816" y="9101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4" name="pl14"/>
            <p:cNvSpPr/>
            <p:nvPr/>
          </p:nvSpPr>
          <p:spPr>
            <a:xfrm>
              <a:off x="1548444"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3024124"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4499804"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5827915"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7008459"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19" name="pl19"/>
            <p:cNvSpPr/>
            <p:nvPr/>
          </p:nvSpPr>
          <p:spPr>
            <a:xfrm>
              <a:off x="8336571"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20" name="pl20"/>
            <p:cNvSpPr/>
            <p:nvPr/>
          </p:nvSpPr>
          <p:spPr>
            <a:xfrm>
              <a:off x="9074410"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21" name="pl21"/>
            <p:cNvSpPr/>
            <p:nvPr/>
          </p:nvSpPr>
          <p:spPr>
            <a:xfrm>
              <a:off x="803816" y="592623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2" name="pl22"/>
            <p:cNvSpPr/>
            <p:nvPr/>
          </p:nvSpPr>
          <p:spPr>
            <a:xfrm>
              <a:off x="803816" y="53982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3" name="pl23"/>
            <p:cNvSpPr/>
            <p:nvPr/>
          </p:nvSpPr>
          <p:spPr>
            <a:xfrm>
              <a:off x="803816" y="48702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4" name="pl24"/>
            <p:cNvSpPr/>
            <p:nvPr/>
          </p:nvSpPr>
          <p:spPr>
            <a:xfrm>
              <a:off x="803816" y="434219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5" name="pl25"/>
            <p:cNvSpPr/>
            <p:nvPr/>
          </p:nvSpPr>
          <p:spPr>
            <a:xfrm>
              <a:off x="803816" y="38141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6" name="pl26"/>
            <p:cNvSpPr/>
            <p:nvPr/>
          </p:nvSpPr>
          <p:spPr>
            <a:xfrm>
              <a:off x="803816" y="32861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7" name="pl27"/>
            <p:cNvSpPr/>
            <p:nvPr/>
          </p:nvSpPr>
          <p:spPr>
            <a:xfrm>
              <a:off x="803816" y="27581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8" name="pl28"/>
            <p:cNvSpPr/>
            <p:nvPr/>
          </p:nvSpPr>
          <p:spPr>
            <a:xfrm>
              <a:off x="803816" y="223014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9" name="pl29"/>
            <p:cNvSpPr/>
            <p:nvPr/>
          </p:nvSpPr>
          <p:spPr>
            <a:xfrm>
              <a:off x="803816" y="17021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30" name="pl30"/>
            <p:cNvSpPr/>
            <p:nvPr/>
          </p:nvSpPr>
          <p:spPr>
            <a:xfrm>
              <a:off x="803816" y="117411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31" name="pl31"/>
            <p:cNvSpPr/>
            <p:nvPr/>
          </p:nvSpPr>
          <p:spPr>
            <a:xfrm>
              <a:off x="803816" y="64610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32" name="pl32"/>
            <p:cNvSpPr/>
            <p:nvPr/>
          </p:nvSpPr>
          <p:spPr>
            <a:xfrm>
              <a:off x="810605"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2286284"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3761964"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5237643"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418187"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598731"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8" name="pg38"/>
            <p:cNvSpPr/>
            <p:nvPr/>
          </p:nvSpPr>
          <p:spPr>
            <a:xfrm>
              <a:off x="803816" y="1385320"/>
              <a:ext cx="6801702" cy="4540915"/>
            </a:xfrm>
            <a:custGeom>
              <a:avLst/>
              <a:pathLst>
                <a:path w="6801702" h="4540915">
                  <a:moveTo>
                    <a:pt x="6788" y="739218"/>
                  </a:moveTo>
                  <a:lnTo>
                    <a:pt x="13576" y="739218"/>
                  </a:lnTo>
                  <a:lnTo>
                    <a:pt x="295135" y="739218"/>
                  </a:lnTo>
                  <a:lnTo>
                    <a:pt x="301924" y="739218"/>
                  </a:lnTo>
                  <a:lnTo>
                    <a:pt x="308712" y="739218"/>
                  </a:lnTo>
                  <a:lnTo>
                    <a:pt x="590271" y="739218"/>
                  </a:lnTo>
                  <a:lnTo>
                    <a:pt x="597059" y="739218"/>
                  </a:lnTo>
                  <a:lnTo>
                    <a:pt x="603848" y="736789"/>
                  </a:lnTo>
                  <a:lnTo>
                    <a:pt x="885407" y="636045"/>
                  </a:lnTo>
                  <a:lnTo>
                    <a:pt x="892195" y="633616"/>
                  </a:lnTo>
                  <a:lnTo>
                    <a:pt x="898984" y="631187"/>
                  </a:lnTo>
                  <a:lnTo>
                    <a:pt x="1180543" y="530442"/>
                  </a:lnTo>
                  <a:lnTo>
                    <a:pt x="1187331" y="528013"/>
                  </a:lnTo>
                  <a:lnTo>
                    <a:pt x="1194119" y="526799"/>
                  </a:lnTo>
                  <a:lnTo>
                    <a:pt x="1475679" y="476426"/>
                  </a:lnTo>
                  <a:lnTo>
                    <a:pt x="1482467" y="475212"/>
                  </a:lnTo>
                  <a:lnTo>
                    <a:pt x="1489255" y="473997"/>
                  </a:lnTo>
                  <a:lnTo>
                    <a:pt x="1770815" y="423625"/>
                  </a:lnTo>
                  <a:lnTo>
                    <a:pt x="1777603" y="422410"/>
                  </a:lnTo>
                  <a:lnTo>
                    <a:pt x="1784391" y="422410"/>
                  </a:lnTo>
                  <a:lnTo>
                    <a:pt x="2065951" y="422410"/>
                  </a:lnTo>
                  <a:lnTo>
                    <a:pt x="2072739" y="422410"/>
                  </a:lnTo>
                  <a:lnTo>
                    <a:pt x="2079527" y="418767"/>
                  </a:lnTo>
                  <a:lnTo>
                    <a:pt x="2361087" y="267650"/>
                  </a:lnTo>
                  <a:lnTo>
                    <a:pt x="2367875" y="264006"/>
                  </a:lnTo>
                  <a:lnTo>
                    <a:pt x="2374663" y="261577"/>
                  </a:lnTo>
                  <a:lnTo>
                    <a:pt x="2656223" y="160832"/>
                  </a:lnTo>
                  <a:lnTo>
                    <a:pt x="2663011" y="158404"/>
                  </a:lnTo>
                  <a:lnTo>
                    <a:pt x="2669799" y="158404"/>
                  </a:lnTo>
                  <a:lnTo>
                    <a:pt x="2951359" y="158404"/>
                  </a:lnTo>
                  <a:lnTo>
                    <a:pt x="2958147" y="158404"/>
                  </a:lnTo>
                  <a:lnTo>
                    <a:pt x="2964935" y="157189"/>
                  </a:lnTo>
                  <a:lnTo>
                    <a:pt x="3246495" y="106817"/>
                  </a:lnTo>
                  <a:lnTo>
                    <a:pt x="3253283" y="105602"/>
                  </a:lnTo>
                  <a:lnTo>
                    <a:pt x="3260071" y="105602"/>
                  </a:lnTo>
                  <a:lnTo>
                    <a:pt x="3541631" y="105602"/>
                  </a:lnTo>
                  <a:lnTo>
                    <a:pt x="3548419" y="105602"/>
                  </a:lnTo>
                  <a:lnTo>
                    <a:pt x="3555207" y="105602"/>
                  </a:lnTo>
                  <a:lnTo>
                    <a:pt x="3836766" y="105602"/>
                  </a:lnTo>
                  <a:lnTo>
                    <a:pt x="3843555" y="105602"/>
                  </a:lnTo>
                  <a:lnTo>
                    <a:pt x="3850343" y="105602"/>
                  </a:lnTo>
                  <a:lnTo>
                    <a:pt x="4131902" y="105602"/>
                  </a:lnTo>
                  <a:lnTo>
                    <a:pt x="4138691" y="105602"/>
                  </a:lnTo>
                  <a:lnTo>
                    <a:pt x="4145479" y="104388"/>
                  </a:lnTo>
                  <a:lnTo>
                    <a:pt x="4427038" y="54015"/>
                  </a:lnTo>
                  <a:lnTo>
                    <a:pt x="4433826" y="52801"/>
                  </a:lnTo>
                  <a:lnTo>
                    <a:pt x="4440615" y="51586"/>
                  </a:lnTo>
                  <a:lnTo>
                    <a:pt x="4722174" y="1214"/>
                  </a:lnTo>
                  <a:lnTo>
                    <a:pt x="4728962" y="0"/>
                  </a:lnTo>
                  <a:lnTo>
                    <a:pt x="4735751" y="0"/>
                  </a:lnTo>
                  <a:lnTo>
                    <a:pt x="5017310" y="0"/>
                  </a:lnTo>
                  <a:lnTo>
                    <a:pt x="5024098" y="0"/>
                  </a:lnTo>
                  <a:lnTo>
                    <a:pt x="5030886" y="0"/>
                  </a:lnTo>
                  <a:lnTo>
                    <a:pt x="5312446" y="0"/>
                  </a:lnTo>
                  <a:lnTo>
                    <a:pt x="5319234" y="0"/>
                  </a:lnTo>
                  <a:lnTo>
                    <a:pt x="5326022" y="0"/>
                  </a:lnTo>
                  <a:lnTo>
                    <a:pt x="5607582" y="0"/>
                  </a:lnTo>
                  <a:lnTo>
                    <a:pt x="5614370" y="0"/>
                  </a:lnTo>
                  <a:lnTo>
                    <a:pt x="5621158" y="3643"/>
                  </a:lnTo>
                  <a:lnTo>
                    <a:pt x="5902718" y="154760"/>
                  </a:lnTo>
                  <a:lnTo>
                    <a:pt x="5909506" y="158404"/>
                  </a:lnTo>
                  <a:lnTo>
                    <a:pt x="5916294" y="160832"/>
                  </a:lnTo>
                  <a:lnTo>
                    <a:pt x="6197854" y="261577"/>
                  </a:lnTo>
                  <a:lnTo>
                    <a:pt x="6204642" y="264006"/>
                  </a:lnTo>
                  <a:lnTo>
                    <a:pt x="6211430" y="260363"/>
                  </a:lnTo>
                  <a:lnTo>
                    <a:pt x="6492990" y="109245"/>
                  </a:lnTo>
                  <a:lnTo>
                    <a:pt x="6499778" y="105602"/>
                  </a:lnTo>
                  <a:lnTo>
                    <a:pt x="6506566" y="105602"/>
                  </a:lnTo>
                  <a:lnTo>
                    <a:pt x="6788126" y="105602"/>
                  </a:lnTo>
                  <a:lnTo>
                    <a:pt x="6794914" y="105602"/>
                  </a:lnTo>
                  <a:lnTo>
                    <a:pt x="6801702" y="4540915"/>
                  </a:lnTo>
                  <a:lnTo>
                    <a:pt x="6794914" y="4540915"/>
                  </a:lnTo>
                  <a:lnTo>
                    <a:pt x="6788126" y="4540915"/>
                  </a:lnTo>
                  <a:lnTo>
                    <a:pt x="6506566" y="4540915"/>
                  </a:lnTo>
                  <a:lnTo>
                    <a:pt x="6499778" y="4540915"/>
                  </a:lnTo>
                  <a:lnTo>
                    <a:pt x="6492990" y="4540915"/>
                  </a:lnTo>
                  <a:lnTo>
                    <a:pt x="6211430" y="4540915"/>
                  </a:lnTo>
                  <a:lnTo>
                    <a:pt x="6204642" y="4540915"/>
                  </a:lnTo>
                  <a:lnTo>
                    <a:pt x="6197854" y="4540915"/>
                  </a:lnTo>
                  <a:lnTo>
                    <a:pt x="5916294" y="4540915"/>
                  </a:lnTo>
                  <a:lnTo>
                    <a:pt x="5909506" y="4540915"/>
                  </a:lnTo>
                  <a:lnTo>
                    <a:pt x="5902718" y="4540915"/>
                  </a:lnTo>
                  <a:lnTo>
                    <a:pt x="5621158" y="4540915"/>
                  </a:lnTo>
                  <a:lnTo>
                    <a:pt x="5614370" y="4540915"/>
                  </a:lnTo>
                  <a:lnTo>
                    <a:pt x="5607582" y="4540915"/>
                  </a:lnTo>
                  <a:lnTo>
                    <a:pt x="5326022" y="4540915"/>
                  </a:lnTo>
                  <a:lnTo>
                    <a:pt x="5319234" y="4540915"/>
                  </a:lnTo>
                  <a:lnTo>
                    <a:pt x="5312446" y="4540915"/>
                  </a:lnTo>
                  <a:lnTo>
                    <a:pt x="5030886" y="4540915"/>
                  </a:lnTo>
                  <a:lnTo>
                    <a:pt x="5024098" y="4540915"/>
                  </a:lnTo>
                  <a:lnTo>
                    <a:pt x="5017310" y="4540915"/>
                  </a:lnTo>
                  <a:lnTo>
                    <a:pt x="4735751" y="4540915"/>
                  </a:lnTo>
                  <a:lnTo>
                    <a:pt x="4728962" y="4540915"/>
                  </a:lnTo>
                  <a:lnTo>
                    <a:pt x="4722174" y="4540915"/>
                  </a:lnTo>
                  <a:lnTo>
                    <a:pt x="4440615" y="4540915"/>
                  </a:lnTo>
                  <a:lnTo>
                    <a:pt x="4433826" y="4540915"/>
                  </a:lnTo>
                  <a:lnTo>
                    <a:pt x="4427038" y="4540915"/>
                  </a:lnTo>
                  <a:lnTo>
                    <a:pt x="4145479" y="4540915"/>
                  </a:lnTo>
                  <a:lnTo>
                    <a:pt x="4138691" y="4540915"/>
                  </a:lnTo>
                  <a:lnTo>
                    <a:pt x="4131902" y="4540915"/>
                  </a:lnTo>
                  <a:lnTo>
                    <a:pt x="3850343" y="4540915"/>
                  </a:lnTo>
                  <a:lnTo>
                    <a:pt x="3843555" y="4540915"/>
                  </a:lnTo>
                  <a:lnTo>
                    <a:pt x="3836766" y="4540915"/>
                  </a:lnTo>
                  <a:lnTo>
                    <a:pt x="3555207" y="4540915"/>
                  </a:lnTo>
                  <a:lnTo>
                    <a:pt x="3548419" y="4540915"/>
                  </a:lnTo>
                  <a:lnTo>
                    <a:pt x="3541631" y="4540915"/>
                  </a:lnTo>
                  <a:lnTo>
                    <a:pt x="3260071" y="4540915"/>
                  </a:lnTo>
                  <a:lnTo>
                    <a:pt x="3253283" y="4540915"/>
                  </a:lnTo>
                  <a:lnTo>
                    <a:pt x="3246495" y="4540915"/>
                  </a:lnTo>
                  <a:lnTo>
                    <a:pt x="2964935" y="4540915"/>
                  </a:lnTo>
                  <a:lnTo>
                    <a:pt x="2958147" y="4540915"/>
                  </a:lnTo>
                  <a:lnTo>
                    <a:pt x="2951359" y="4540915"/>
                  </a:lnTo>
                  <a:lnTo>
                    <a:pt x="2669799" y="4540915"/>
                  </a:lnTo>
                  <a:lnTo>
                    <a:pt x="2663011" y="4540915"/>
                  </a:lnTo>
                  <a:lnTo>
                    <a:pt x="2656223" y="4540915"/>
                  </a:lnTo>
                  <a:lnTo>
                    <a:pt x="2374663" y="4540915"/>
                  </a:lnTo>
                  <a:lnTo>
                    <a:pt x="2367875" y="4540915"/>
                  </a:lnTo>
                  <a:lnTo>
                    <a:pt x="2361087" y="4540915"/>
                  </a:lnTo>
                  <a:lnTo>
                    <a:pt x="2079527" y="4540915"/>
                  </a:lnTo>
                  <a:lnTo>
                    <a:pt x="2072739" y="4540915"/>
                  </a:lnTo>
                  <a:lnTo>
                    <a:pt x="2065951" y="4540915"/>
                  </a:lnTo>
                  <a:lnTo>
                    <a:pt x="1784391" y="4540915"/>
                  </a:lnTo>
                  <a:lnTo>
                    <a:pt x="1777603" y="4540915"/>
                  </a:lnTo>
                  <a:lnTo>
                    <a:pt x="1770815" y="4540915"/>
                  </a:lnTo>
                  <a:lnTo>
                    <a:pt x="1489255" y="4540915"/>
                  </a:lnTo>
                  <a:lnTo>
                    <a:pt x="1482467" y="4540915"/>
                  </a:lnTo>
                  <a:lnTo>
                    <a:pt x="1475679" y="4540915"/>
                  </a:lnTo>
                  <a:lnTo>
                    <a:pt x="1194119" y="4540915"/>
                  </a:lnTo>
                  <a:lnTo>
                    <a:pt x="1187331" y="4540915"/>
                  </a:lnTo>
                  <a:lnTo>
                    <a:pt x="1180543" y="4540915"/>
                  </a:lnTo>
                  <a:lnTo>
                    <a:pt x="898984" y="4540915"/>
                  </a:lnTo>
                  <a:lnTo>
                    <a:pt x="892195" y="4540915"/>
                  </a:lnTo>
                  <a:lnTo>
                    <a:pt x="885407" y="4540915"/>
                  </a:lnTo>
                  <a:lnTo>
                    <a:pt x="603848" y="4540915"/>
                  </a:lnTo>
                  <a:lnTo>
                    <a:pt x="597059" y="4540915"/>
                  </a:lnTo>
                  <a:lnTo>
                    <a:pt x="590271" y="4540915"/>
                  </a:lnTo>
                  <a:lnTo>
                    <a:pt x="308712" y="4540915"/>
                  </a:lnTo>
                  <a:lnTo>
                    <a:pt x="301924" y="4540915"/>
                  </a:lnTo>
                  <a:lnTo>
                    <a:pt x="295135" y="4540915"/>
                  </a:lnTo>
                  <a:lnTo>
                    <a:pt x="13576" y="4540915"/>
                  </a:lnTo>
                  <a:lnTo>
                    <a:pt x="6788" y="4540915"/>
                  </a:lnTo>
                  <a:lnTo>
                    <a:pt x="0" y="4540915"/>
                  </a:lnTo>
                  <a:close/>
                </a:path>
              </a:pathLst>
            </a:custGeom>
            <a:solidFill>
              <a:srgbClr val="1CABE2">
                <a:alpha val="3921"/>
              </a:srgbClr>
            </a:solidFill>
          </p:spPr>
          <p:txBody>
            <a:bodyPr/>
            <a:lstStyle/>
            <a:p/>
          </p:txBody>
        </p:sp>
        <p:sp>
          <p:nvSpPr>
            <p:cNvPr id="39" name="pl39"/>
            <p:cNvSpPr/>
            <p:nvPr/>
          </p:nvSpPr>
          <p:spPr>
            <a:xfrm>
              <a:off x="810605" y="1385320"/>
              <a:ext cx="6788126" cy="739218"/>
            </a:xfrm>
            <a:custGeom>
              <a:avLst/>
              <a:pathLst>
                <a:path w="6788126" h="739218">
                  <a:moveTo>
                    <a:pt x="0" y="739218"/>
                  </a:moveTo>
                  <a:lnTo>
                    <a:pt x="6788" y="739218"/>
                  </a:lnTo>
                  <a:lnTo>
                    <a:pt x="288347" y="739218"/>
                  </a:lnTo>
                  <a:lnTo>
                    <a:pt x="295135" y="739218"/>
                  </a:lnTo>
                  <a:lnTo>
                    <a:pt x="301924" y="739218"/>
                  </a:lnTo>
                  <a:lnTo>
                    <a:pt x="583483" y="739218"/>
                  </a:lnTo>
                  <a:lnTo>
                    <a:pt x="590271" y="739218"/>
                  </a:lnTo>
                  <a:lnTo>
                    <a:pt x="597059" y="736789"/>
                  </a:lnTo>
                  <a:lnTo>
                    <a:pt x="878619" y="636045"/>
                  </a:lnTo>
                  <a:lnTo>
                    <a:pt x="885407" y="633616"/>
                  </a:lnTo>
                  <a:lnTo>
                    <a:pt x="892195" y="631187"/>
                  </a:lnTo>
                  <a:lnTo>
                    <a:pt x="1173755" y="530442"/>
                  </a:lnTo>
                  <a:lnTo>
                    <a:pt x="1180543" y="528013"/>
                  </a:lnTo>
                  <a:lnTo>
                    <a:pt x="1187331" y="526799"/>
                  </a:lnTo>
                  <a:lnTo>
                    <a:pt x="1468891" y="476426"/>
                  </a:lnTo>
                  <a:lnTo>
                    <a:pt x="1475679" y="475212"/>
                  </a:lnTo>
                  <a:lnTo>
                    <a:pt x="1482467" y="473997"/>
                  </a:lnTo>
                  <a:lnTo>
                    <a:pt x="1764027" y="423625"/>
                  </a:lnTo>
                  <a:lnTo>
                    <a:pt x="1770815" y="422410"/>
                  </a:lnTo>
                  <a:lnTo>
                    <a:pt x="1777603" y="422410"/>
                  </a:lnTo>
                  <a:lnTo>
                    <a:pt x="2059163" y="422410"/>
                  </a:lnTo>
                  <a:lnTo>
                    <a:pt x="2065951" y="422410"/>
                  </a:lnTo>
                  <a:lnTo>
                    <a:pt x="2072739" y="418767"/>
                  </a:lnTo>
                  <a:lnTo>
                    <a:pt x="2354299" y="267650"/>
                  </a:lnTo>
                  <a:lnTo>
                    <a:pt x="2361087" y="264006"/>
                  </a:lnTo>
                  <a:lnTo>
                    <a:pt x="2367875" y="261577"/>
                  </a:lnTo>
                  <a:lnTo>
                    <a:pt x="2649435" y="160832"/>
                  </a:lnTo>
                  <a:lnTo>
                    <a:pt x="2656223" y="158404"/>
                  </a:lnTo>
                  <a:lnTo>
                    <a:pt x="2663011" y="158404"/>
                  </a:lnTo>
                  <a:lnTo>
                    <a:pt x="2944571" y="158404"/>
                  </a:lnTo>
                  <a:lnTo>
                    <a:pt x="2951359" y="158404"/>
                  </a:lnTo>
                  <a:lnTo>
                    <a:pt x="2958147" y="157189"/>
                  </a:lnTo>
                  <a:lnTo>
                    <a:pt x="3239707" y="106817"/>
                  </a:lnTo>
                  <a:lnTo>
                    <a:pt x="3246495" y="105602"/>
                  </a:lnTo>
                  <a:lnTo>
                    <a:pt x="3253283" y="105602"/>
                  </a:lnTo>
                  <a:lnTo>
                    <a:pt x="3534842" y="105602"/>
                  </a:lnTo>
                  <a:lnTo>
                    <a:pt x="3541631" y="105602"/>
                  </a:lnTo>
                  <a:lnTo>
                    <a:pt x="3548419" y="105602"/>
                  </a:lnTo>
                  <a:lnTo>
                    <a:pt x="3829978" y="105602"/>
                  </a:lnTo>
                  <a:lnTo>
                    <a:pt x="3836766" y="105602"/>
                  </a:lnTo>
                  <a:lnTo>
                    <a:pt x="3843555" y="105602"/>
                  </a:lnTo>
                  <a:lnTo>
                    <a:pt x="4125114" y="105602"/>
                  </a:lnTo>
                  <a:lnTo>
                    <a:pt x="4131902" y="105602"/>
                  </a:lnTo>
                  <a:lnTo>
                    <a:pt x="4138691" y="104388"/>
                  </a:lnTo>
                  <a:lnTo>
                    <a:pt x="4420250" y="54015"/>
                  </a:lnTo>
                  <a:lnTo>
                    <a:pt x="4427038" y="52801"/>
                  </a:lnTo>
                  <a:lnTo>
                    <a:pt x="4433826" y="51586"/>
                  </a:lnTo>
                  <a:lnTo>
                    <a:pt x="4715386" y="1214"/>
                  </a:lnTo>
                  <a:lnTo>
                    <a:pt x="4722174" y="0"/>
                  </a:lnTo>
                  <a:lnTo>
                    <a:pt x="4728962" y="0"/>
                  </a:lnTo>
                  <a:lnTo>
                    <a:pt x="5010522" y="0"/>
                  </a:lnTo>
                  <a:lnTo>
                    <a:pt x="5017310" y="0"/>
                  </a:lnTo>
                  <a:lnTo>
                    <a:pt x="5024098" y="0"/>
                  </a:lnTo>
                  <a:lnTo>
                    <a:pt x="5305658" y="0"/>
                  </a:lnTo>
                  <a:lnTo>
                    <a:pt x="5312446" y="0"/>
                  </a:lnTo>
                  <a:lnTo>
                    <a:pt x="5319234" y="0"/>
                  </a:lnTo>
                  <a:lnTo>
                    <a:pt x="5600794" y="0"/>
                  </a:lnTo>
                  <a:lnTo>
                    <a:pt x="5607582" y="0"/>
                  </a:lnTo>
                  <a:lnTo>
                    <a:pt x="5614370" y="3643"/>
                  </a:lnTo>
                  <a:lnTo>
                    <a:pt x="5895930" y="154760"/>
                  </a:lnTo>
                  <a:lnTo>
                    <a:pt x="5902718" y="158404"/>
                  </a:lnTo>
                  <a:lnTo>
                    <a:pt x="5909506" y="160832"/>
                  </a:lnTo>
                  <a:lnTo>
                    <a:pt x="6191066" y="261577"/>
                  </a:lnTo>
                  <a:lnTo>
                    <a:pt x="6197854" y="264006"/>
                  </a:lnTo>
                  <a:lnTo>
                    <a:pt x="6204642" y="260363"/>
                  </a:lnTo>
                  <a:lnTo>
                    <a:pt x="6486202" y="109245"/>
                  </a:lnTo>
                  <a:lnTo>
                    <a:pt x="6492990" y="105602"/>
                  </a:lnTo>
                  <a:lnTo>
                    <a:pt x="6499778" y="105602"/>
                  </a:lnTo>
                  <a:lnTo>
                    <a:pt x="6781338" y="105602"/>
                  </a:lnTo>
                  <a:lnTo>
                    <a:pt x="6788126" y="105602"/>
                  </a:lnTo>
                </a:path>
              </a:pathLst>
            </a:custGeom>
          </p:spPr>
          <p:txBody>
            <a:bodyPr/>
            <a:lstStyle/>
            <a:p/>
          </p:txBody>
        </p:sp>
        <p:sp>
          <p:nvSpPr>
            <p:cNvPr id="40" name="pg40"/>
            <p:cNvSpPr/>
            <p:nvPr/>
          </p:nvSpPr>
          <p:spPr>
            <a:xfrm>
              <a:off x="803816" y="1385320"/>
              <a:ext cx="6801702" cy="4540915"/>
            </a:xfrm>
            <a:custGeom>
              <a:avLst/>
              <a:pathLst>
                <a:path w="6801702" h="4540915">
                  <a:moveTo>
                    <a:pt x="6788" y="3009676"/>
                  </a:moveTo>
                  <a:lnTo>
                    <a:pt x="13576" y="3007247"/>
                  </a:lnTo>
                  <a:lnTo>
                    <a:pt x="295135" y="2906502"/>
                  </a:lnTo>
                  <a:lnTo>
                    <a:pt x="301924" y="2904073"/>
                  </a:lnTo>
                  <a:lnTo>
                    <a:pt x="308712" y="2896787"/>
                  </a:lnTo>
                  <a:lnTo>
                    <a:pt x="590271" y="2594552"/>
                  </a:lnTo>
                  <a:lnTo>
                    <a:pt x="597059" y="2587265"/>
                  </a:lnTo>
                  <a:lnTo>
                    <a:pt x="603848" y="2579979"/>
                  </a:lnTo>
                  <a:lnTo>
                    <a:pt x="885407" y="2277744"/>
                  </a:lnTo>
                  <a:lnTo>
                    <a:pt x="892195" y="2270457"/>
                  </a:lnTo>
                  <a:lnTo>
                    <a:pt x="898984" y="2264385"/>
                  </a:lnTo>
                  <a:lnTo>
                    <a:pt x="1180543" y="2012523"/>
                  </a:lnTo>
                  <a:lnTo>
                    <a:pt x="1187331" y="2006451"/>
                  </a:lnTo>
                  <a:lnTo>
                    <a:pt x="1194119" y="1999164"/>
                  </a:lnTo>
                  <a:lnTo>
                    <a:pt x="1475679" y="1696929"/>
                  </a:lnTo>
                  <a:lnTo>
                    <a:pt x="1482467" y="1689643"/>
                  </a:lnTo>
                  <a:lnTo>
                    <a:pt x="1489255" y="1684785"/>
                  </a:lnTo>
                  <a:lnTo>
                    <a:pt x="1770815" y="1483295"/>
                  </a:lnTo>
                  <a:lnTo>
                    <a:pt x="1777603" y="1478437"/>
                  </a:lnTo>
                  <a:lnTo>
                    <a:pt x="1784391" y="1472365"/>
                  </a:lnTo>
                  <a:lnTo>
                    <a:pt x="2065951" y="1220503"/>
                  </a:lnTo>
                  <a:lnTo>
                    <a:pt x="2072739" y="1214430"/>
                  </a:lnTo>
                  <a:lnTo>
                    <a:pt x="2079527" y="1207144"/>
                  </a:lnTo>
                  <a:lnTo>
                    <a:pt x="2361087" y="904909"/>
                  </a:lnTo>
                  <a:lnTo>
                    <a:pt x="2367875" y="897622"/>
                  </a:lnTo>
                  <a:lnTo>
                    <a:pt x="2374663" y="892765"/>
                  </a:lnTo>
                  <a:lnTo>
                    <a:pt x="2656223" y="691275"/>
                  </a:lnTo>
                  <a:lnTo>
                    <a:pt x="2663011" y="686417"/>
                  </a:lnTo>
                  <a:lnTo>
                    <a:pt x="2669799" y="686417"/>
                  </a:lnTo>
                  <a:lnTo>
                    <a:pt x="2951359" y="686417"/>
                  </a:lnTo>
                  <a:lnTo>
                    <a:pt x="2958147" y="686417"/>
                  </a:lnTo>
                  <a:lnTo>
                    <a:pt x="2964935" y="685203"/>
                  </a:lnTo>
                  <a:lnTo>
                    <a:pt x="3246495" y="634830"/>
                  </a:lnTo>
                  <a:lnTo>
                    <a:pt x="3253283" y="633616"/>
                  </a:lnTo>
                  <a:lnTo>
                    <a:pt x="3260071" y="626329"/>
                  </a:lnTo>
                  <a:lnTo>
                    <a:pt x="3541631" y="324094"/>
                  </a:lnTo>
                  <a:lnTo>
                    <a:pt x="3548419" y="316808"/>
                  </a:lnTo>
                  <a:lnTo>
                    <a:pt x="3555207" y="318022"/>
                  </a:lnTo>
                  <a:lnTo>
                    <a:pt x="3836766" y="368394"/>
                  </a:lnTo>
                  <a:lnTo>
                    <a:pt x="3843555" y="369609"/>
                  </a:lnTo>
                  <a:lnTo>
                    <a:pt x="3850343" y="367180"/>
                  </a:lnTo>
                  <a:lnTo>
                    <a:pt x="4131902" y="266435"/>
                  </a:lnTo>
                  <a:lnTo>
                    <a:pt x="4138691" y="264006"/>
                  </a:lnTo>
                  <a:lnTo>
                    <a:pt x="4145479" y="261577"/>
                  </a:lnTo>
                  <a:lnTo>
                    <a:pt x="4427038" y="160832"/>
                  </a:lnTo>
                  <a:lnTo>
                    <a:pt x="4433826" y="158404"/>
                  </a:lnTo>
                  <a:lnTo>
                    <a:pt x="4440615" y="157189"/>
                  </a:lnTo>
                  <a:lnTo>
                    <a:pt x="4722174" y="106817"/>
                  </a:lnTo>
                  <a:lnTo>
                    <a:pt x="4728962" y="105602"/>
                  </a:lnTo>
                  <a:lnTo>
                    <a:pt x="4735751" y="105602"/>
                  </a:lnTo>
                  <a:lnTo>
                    <a:pt x="5017310" y="105602"/>
                  </a:lnTo>
                  <a:lnTo>
                    <a:pt x="5024098" y="105602"/>
                  </a:lnTo>
                  <a:lnTo>
                    <a:pt x="5030886" y="105602"/>
                  </a:lnTo>
                  <a:lnTo>
                    <a:pt x="5312446" y="105602"/>
                  </a:lnTo>
                  <a:lnTo>
                    <a:pt x="5319234" y="105602"/>
                  </a:lnTo>
                  <a:lnTo>
                    <a:pt x="5326022" y="103173"/>
                  </a:lnTo>
                  <a:lnTo>
                    <a:pt x="5607582" y="2428"/>
                  </a:lnTo>
                  <a:lnTo>
                    <a:pt x="5614370" y="0"/>
                  </a:lnTo>
                  <a:lnTo>
                    <a:pt x="5621158" y="3643"/>
                  </a:lnTo>
                  <a:lnTo>
                    <a:pt x="5902718" y="154760"/>
                  </a:lnTo>
                  <a:lnTo>
                    <a:pt x="5909506" y="158404"/>
                  </a:lnTo>
                  <a:lnTo>
                    <a:pt x="5916294" y="160832"/>
                  </a:lnTo>
                  <a:lnTo>
                    <a:pt x="6197854" y="261577"/>
                  </a:lnTo>
                  <a:lnTo>
                    <a:pt x="6204642" y="264006"/>
                  </a:lnTo>
                  <a:lnTo>
                    <a:pt x="6211430" y="260363"/>
                  </a:lnTo>
                  <a:lnTo>
                    <a:pt x="6492990" y="109245"/>
                  </a:lnTo>
                  <a:lnTo>
                    <a:pt x="6499778" y="105602"/>
                  </a:lnTo>
                  <a:lnTo>
                    <a:pt x="6506566" y="106817"/>
                  </a:lnTo>
                  <a:lnTo>
                    <a:pt x="6788126" y="157189"/>
                  </a:lnTo>
                  <a:lnTo>
                    <a:pt x="6794914" y="158404"/>
                  </a:lnTo>
                  <a:lnTo>
                    <a:pt x="6801702" y="4540915"/>
                  </a:lnTo>
                  <a:lnTo>
                    <a:pt x="6794914" y="4540915"/>
                  </a:lnTo>
                  <a:lnTo>
                    <a:pt x="6788126" y="4540915"/>
                  </a:lnTo>
                  <a:lnTo>
                    <a:pt x="6506566" y="4540915"/>
                  </a:lnTo>
                  <a:lnTo>
                    <a:pt x="6499778" y="4540915"/>
                  </a:lnTo>
                  <a:lnTo>
                    <a:pt x="6492990" y="4540915"/>
                  </a:lnTo>
                  <a:lnTo>
                    <a:pt x="6211430" y="4540915"/>
                  </a:lnTo>
                  <a:lnTo>
                    <a:pt x="6204642" y="4540915"/>
                  </a:lnTo>
                  <a:lnTo>
                    <a:pt x="6197854" y="4540915"/>
                  </a:lnTo>
                  <a:lnTo>
                    <a:pt x="5916294" y="4540915"/>
                  </a:lnTo>
                  <a:lnTo>
                    <a:pt x="5909506" y="4540915"/>
                  </a:lnTo>
                  <a:lnTo>
                    <a:pt x="5902718" y="4540915"/>
                  </a:lnTo>
                  <a:lnTo>
                    <a:pt x="5621158" y="4540915"/>
                  </a:lnTo>
                  <a:lnTo>
                    <a:pt x="5614370" y="4540915"/>
                  </a:lnTo>
                  <a:lnTo>
                    <a:pt x="5607582" y="4540915"/>
                  </a:lnTo>
                  <a:lnTo>
                    <a:pt x="5326022" y="4540915"/>
                  </a:lnTo>
                  <a:lnTo>
                    <a:pt x="5319234" y="4540915"/>
                  </a:lnTo>
                  <a:lnTo>
                    <a:pt x="5312446" y="4540915"/>
                  </a:lnTo>
                  <a:lnTo>
                    <a:pt x="5030886" y="4540915"/>
                  </a:lnTo>
                  <a:lnTo>
                    <a:pt x="5024098" y="4540915"/>
                  </a:lnTo>
                  <a:lnTo>
                    <a:pt x="5017310" y="4540915"/>
                  </a:lnTo>
                  <a:lnTo>
                    <a:pt x="4735751" y="4540915"/>
                  </a:lnTo>
                  <a:lnTo>
                    <a:pt x="4728962" y="4540915"/>
                  </a:lnTo>
                  <a:lnTo>
                    <a:pt x="4722174" y="4540915"/>
                  </a:lnTo>
                  <a:lnTo>
                    <a:pt x="4440615" y="4540915"/>
                  </a:lnTo>
                  <a:lnTo>
                    <a:pt x="4433826" y="4540915"/>
                  </a:lnTo>
                  <a:lnTo>
                    <a:pt x="4427038" y="4540915"/>
                  </a:lnTo>
                  <a:lnTo>
                    <a:pt x="4145479" y="4540915"/>
                  </a:lnTo>
                  <a:lnTo>
                    <a:pt x="4138691" y="4540915"/>
                  </a:lnTo>
                  <a:lnTo>
                    <a:pt x="4131902" y="4540915"/>
                  </a:lnTo>
                  <a:lnTo>
                    <a:pt x="3850343" y="4540915"/>
                  </a:lnTo>
                  <a:lnTo>
                    <a:pt x="3843555" y="4540915"/>
                  </a:lnTo>
                  <a:lnTo>
                    <a:pt x="3836766" y="4540915"/>
                  </a:lnTo>
                  <a:lnTo>
                    <a:pt x="3555207" y="4540915"/>
                  </a:lnTo>
                  <a:lnTo>
                    <a:pt x="3548419" y="4540915"/>
                  </a:lnTo>
                  <a:lnTo>
                    <a:pt x="3541631" y="4540915"/>
                  </a:lnTo>
                  <a:lnTo>
                    <a:pt x="3260071" y="4540915"/>
                  </a:lnTo>
                  <a:lnTo>
                    <a:pt x="3253283" y="4540915"/>
                  </a:lnTo>
                  <a:lnTo>
                    <a:pt x="3246495" y="4540915"/>
                  </a:lnTo>
                  <a:lnTo>
                    <a:pt x="2964935" y="4540915"/>
                  </a:lnTo>
                  <a:lnTo>
                    <a:pt x="2958147" y="4540915"/>
                  </a:lnTo>
                  <a:lnTo>
                    <a:pt x="2951359" y="4540915"/>
                  </a:lnTo>
                  <a:lnTo>
                    <a:pt x="2669799" y="4540915"/>
                  </a:lnTo>
                  <a:lnTo>
                    <a:pt x="2663011" y="4540915"/>
                  </a:lnTo>
                  <a:lnTo>
                    <a:pt x="2656223" y="4540915"/>
                  </a:lnTo>
                  <a:lnTo>
                    <a:pt x="2374663" y="4540915"/>
                  </a:lnTo>
                  <a:lnTo>
                    <a:pt x="2367875" y="4540915"/>
                  </a:lnTo>
                  <a:lnTo>
                    <a:pt x="2361087" y="4540915"/>
                  </a:lnTo>
                  <a:lnTo>
                    <a:pt x="2079527" y="4540915"/>
                  </a:lnTo>
                  <a:lnTo>
                    <a:pt x="2072739" y="4540915"/>
                  </a:lnTo>
                  <a:lnTo>
                    <a:pt x="2065951" y="4540915"/>
                  </a:lnTo>
                  <a:lnTo>
                    <a:pt x="1784391" y="4540915"/>
                  </a:lnTo>
                  <a:lnTo>
                    <a:pt x="1777603" y="4540915"/>
                  </a:lnTo>
                  <a:lnTo>
                    <a:pt x="1770815" y="4540915"/>
                  </a:lnTo>
                  <a:lnTo>
                    <a:pt x="1489255" y="4540915"/>
                  </a:lnTo>
                  <a:lnTo>
                    <a:pt x="1482467" y="4540915"/>
                  </a:lnTo>
                  <a:lnTo>
                    <a:pt x="1475679" y="4540915"/>
                  </a:lnTo>
                  <a:lnTo>
                    <a:pt x="1194119" y="4540915"/>
                  </a:lnTo>
                  <a:lnTo>
                    <a:pt x="1187331" y="4540915"/>
                  </a:lnTo>
                  <a:lnTo>
                    <a:pt x="1180543" y="4540915"/>
                  </a:lnTo>
                  <a:lnTo>
                    <a:pt x="898984" y="4540915"/>
                  </a:lnTo>
                  <a:lnTo>
                    <a:pt x="892195" y="4540915"/>
                  </a:lnTo>
                  <a:lnTo>
                    <a:pt x="885407" y="4540915"/>
                  </a:lnTo>
                  <a:lnTo>
                    <a:pt x="603848" y="4540915"/>
                  </a:lnTo>
                  <a:lnTo>
                    <a:pt x="597059" y="4540915"/>
                  </a:lnTo>
                  <a:lnTo>
                    <a:pt x="590271" y="4540915"/>
                  </a:lnTo>
                  <a:lnTo>
                    <a:pt x="308712" y="4540915"/>
                  </a:lnTo>
                  <a:lnTo>
                    <a:pt x="301924" y="4540915"/>
                  </a:lnTo>
                  <a:lnTo>
                    <a:pt x="295135" y="4540915"/>
                  </a:lnTo>
                  <a:lnTo>
                    <a:pt x="13576" y="4540915"/>
                  </a:lnTo>
                  <a:lnTo>
                    <a:pt x="6788" y="4540915"/>
                  </a:lnTo>
                  <a:lnTo>
                    <a:pt x="0" y="4540915"/>
                  </a:lnTo>
                  <a:close/>
                </a:path>
              </a:pathLst>
            </a:custGeom>
            <a:solidFill>
              <a:srgbClr val="1CABE2">
                <a:alpha val="3921"/>
              </a:srgbClr>
            </a:solidFill>
          </p:spPr>
          <p:txBody>
            <a:bodyPr/>
            <a:lstStyle/>
            <a:p/>
          </p:txBody>
        </p:sp>
        <p:sp>
          <p:nvSpPr>
            <p:cNvPr id="41" name="pl41"/>
            <p:cNvSpPr/>
            <p:nvPr/>
          </p:nvSpPr>
          <p:spPr>
            <a:xfrm>
              <a:off x="810605" y="1385320"/>
              <a:ext cx="6788126" cy="3009676"/>
            </a:xfrm>
            <a:custGeom>
              <a:avLst/>
              <a:pathLst>
                <a:path w="6788126" h="3009676">
                  <a:moveTo>
                    <a:pt x="0" y="3009676"/>
                  </a:moveTo>
                  <a:lnTo>
                    <a:pt x="6788" y="3007247"/>
                  </a:lnTo>
                  <a:lnTo>
                    <a:pt x="288347" y="2906502"/>
                  </a:lnTo>
                  <a:lnTo>
                    <a:pt x="295135" y="2904073"/>
                  </a:lnTo>
                  <a:lnTo>
                    <a:pt x="301924" y="2896787"/>
                  </a:lnTo>
                  <a:lnTo>
                    <a:pt x="583483" y="2594552"/>
                  </a:lnTo>
                  <a:lnTo>
                    <a:pt x="590271" y="2587265"/>
                  </a:lnTo>
                  <a:lnTo>
                    <a:pt x="597059" y="2579979"/>
                  </a:lnTo>
                  <a:lnTo>
                    <a:pt x="878619" y="2277744"/>
                  </a:lnTo>
                  <a:lnTo>
                    <a:pt x="885407" y="2270457"/>
                  </a:lnTo>
                  <a:lnTo>
                    <a:pt x="892195" y="2264385"/>
                  </a:lnTo>
                  <a:lnTo>
                    <a:pt x="1173755" y="2012523"/>
                  </a:lnTo>
                  <a:lnTo>
                    <a:pt x="1180543" y="2006451"/>
                  </a:lnTo>
                  <a:lnTo>
                    <a:pt x="1187331" y="1999164"/>
                  </a:lnTo>
                  <a:lnTo>
                    <a:pt x="1468891" y="1696929"/>
                  </a:lnTo>
                  <a:lnTo>
                    <a:pt x="1475679" y="1689643"/>
                  </a:lnTo>
                  <a:lnTo>
                    <a:pt x="1482467" y="1684785"/>
                  </a:lnTo>
                  <a:lnTo>
                    <a:pt x="1764027" y="1483295"/>
                  </a:lnTo>
                  <a:lnTo>
                    <a:pt x="1770815" y="1478437"/>
                  </a:lnTo>
                  <a:lnTo>
                    <a:pt x="1777603" y="1472365"/>
                  </a:lnTo>
                  <a:lnTo>
                    <a:pt x="2059163" y="1220503"/>
                  </a:lnTo>
                  <a:lnTo>
                    <a:pt x="2065951" y="1214430"/>
                  </a:lnTo>
                  <a:lnTo>
                    <a:pt x="2072739" y="1207144"/>
                  </a:lnTo>
                  <a:lnTo>
                    <a:pt x="2354299" y="904909"/>
                  </a:lnTo>
                  <a:lnTo>
                    <a:pt x="2361087" y="897622"/>
                  </a:lnTo>
                  <a:lnTo>
                    <a:pt x="2367875" y="892765"/>
                  </a:lnTo>
                  <a:lnTo>
                    <a:pt x="2649435" y="691275"/>
                  </a:lnTo>
                  <a:lnTo>
                    <a:pt x="2656223" y="686417"/>
                  </a:lnTo>
                  <a:lnTo>
                    <a:pt x="2663011" y="686417"/>
                  </a:lnTo>
                  <a:lnTo>
                    <a:pt x="2944571" y="686417"/>
                  </a:lnTo>
                  <a:lnTo>
                    <a:pt x="2951359" y="686417"/>
                  </a:lnTo>
                  <a:lnTo>
                    <a:pt x="2958147" y="685203"/>
                  </a:lnTo>
                  <a:lnTo>
                    <a:pt x="3239707" y="634830"/>
                  </a:lnTo>
                  <a:lnTo>
                    <a:pt x="3246495" y="633616"/>
                  </a:lnTo>
                  <a:lnTo>
                    <a:pt x="3253283" y="626329"/>
                  </a:lnTo>
                  <a:lnTo>
                    <a:pt x="3534842" y="324094"/>
                  </a:lnTo>
                  <a:lnTo>
                    <a:pt x="3541631" y="316808"/>
                  </a:lnTo>
                  <a:lnTo>
                    <a:pt x="3548419" y="318022"/>
                  </a:lnTo>
                  <a:lnTo>
                    <a:pt x="3829978" y="368394"/>
                  </a:lnTo>
                  <a:lnTo>
                    <a:pt x="3836766" y="369609"/>
                  </a:lnTo>
                  <a:lnTo>
                    <a:pt x="3843555" y="367180"/>
                  </a:lnTo>
                  <a:lnTo>
                    <a:pt x="4125114" y="266435"/>
                  </a:lnTo>
                  <a:lnTo>
                    <a:pt x="4131902" y="264006"/>
                  </a:lnTo>
                  <a:lnTo>
                    <a:pt x="4138691" y="261577"/>
                  </a:lnTo>
                  <a:lnTo>
                    <a:pt x="4420250" y="160832"/>
                  </a:lnTo>
                  <a:lnTo>
                    <a:pt x="4427038" y="158404"/>
                  </a:lnTo>
                  <a:lnTo>
                    <a:pt x="4433826" y="157189"/>
                  </a:lnTo>
                  <a:lnTo>
                    <a:pt x="4715386" y="106817"/>
                  </a:lnTo>
                  <a:lnTo>
                    <a:pt x="4722174" y="105602"/>
                  </a:lnTo>
                  <a:lnTo>
                    <a:pt x="4728962" y="105602"/>
                  </a:lnTo>
                  <a:lnTo>
                    <a:pt x="5010522" y="105602"/>
                  </a:lnTo>
                  <a:lnTo>
                    <a:pt x="5017310" y="105602"/>
                  </a:lnTo>
                  <a:lnTo>
                    <a:pt x="5024098" y="105602"/>
                  </a:lnTo>
                  <a:lnTo>
                    <a:pt x="5305658" y="105602"/>
                  </a:lnTo>
                  <a:lnTo>
                    <a:pt x="5312446" y="105602"/>
                  </a:lnTo>
                  <a:lnTo>
                    <a:pt x="5319234" y="103173"/>
                  </a:lnTo>
                  <a:lnTo>
                    <a:pt x="5600794" y="2428"/>
                  </a:lnTo>
                  <a:lnTo>
                    <a:pt x="5607582" y="0"/>
                  </a:lnTo>
                  <a:lnTo>
                    <a:pt x="5614370" y="3643"/>
                  </a:lnTo>
                  <a:lnTo>
                    <a:pt x="5895930" y="154760"/>
                  </a:lnTo>
                  <a:lnTo>
                    <a:pt x="5902718" y="158404"/>
                  </a:lnTo>
                  <a:lnTo>
                    <a:pt x="5909506" y="160832"/>
                  </a:lnTo>
                  <a:lnTo>
                    <a:pt x="6191066" y="261577"/>
                  </a:lnTo>
                  <a:lnTo>
                    <a:pt x="6197854" y="264006"/>
                  </a:lnTo>
                  <a:lnTo>
                    <a:pt x="6204642" y="260363"/>
                  </a:lnTo>
                  <a:lnTo>
                    <a:pt x="6486202" y="109245"/>
                  </a:lnTo>
                  <a:lnTo>
                    <a:pt x="6492990" y="105602"/>
                  </a:lnTo>
                  <a:lnTo>
                    <a:pt x="6499778" y="106817"/>
                  </a:lnTo>
                  <a:lnTo>
                    <a:pt x="6781338" y="157189"/>
                  </a:lnTo>
                  <a:lnTo>
                    <a:pt x="6788126" y="158404"/>
                  </a:lnTo>
                </a:path>
              </a:pathLst>
            </a:custGeom>
          </p:spPr>
          <p:txBody>
            <a:bodyPr/>
            <a:lstStyle/>
            <a:p/>
          </p:txBody>
        </p:sp>
        <p:sp>
          <p:nvSpPr>
            <p:cNvPr id="42" name="pg42"/>
            <p:cNvSpPr/>
            <p:nvPr/>
          </p:nvSpPr>
          <p:spPr>
            <a:xfrm>
              <a:off x="803816" y="1860532"/>
              <a:ext cx="6801702" cy="4065703"/>
            </a:xfrm>
            <a:custGeom>
              <a:avLst/>
              <a:pathLst>
                <a:path w="6801702" h="4065703">
                  <a:moveTo>
                    <a:pt x="6788" y="3379286"/>
                  </a:moveTo>
                  <a:lnTo>
                    <a:pt x="13576" y="3378071"/>
                  </a:lnTo>
                  <a:lnTo>
                    <a:pt x="295135" y="3327699"/>
                  </a:lnTo>
                  <a:lnTo>
                    <a:pt x="301924" y="3326484"/>
                  </a:lnTo>
                  <a:lnTo>
                    <a:pt x="308712" y="3324055"/>
                  </a:lnTo>
                  <a:lnTo>
                    <a:pt x="590271" y="3223310"/>
                  </a:lnTo>
                  <a:lnTo>
                    <a:pt x="597059" y="3220882"/>
                  </a:lnTo>
                  <a:lnTo>
                    <a:pt x="603848" y="3219667"/>
                  </a:lnTo>
                  <a:lnTo>
                    <a:pt x="885407" y="3169295"/>
                  </a:lnTo>
                  <a:lnTo>
                    <a:pt x="892195" y="3168080"/>
                  </a:lnTo>
                  <a:lnTo>
                    <a:pt x="898984" y="3165651"/>
                  </a:lnTo>
                  <a:lnTo>
                    <a:pt x="1180543" y="3064906"/>
                  </a:lnTo>
                  <a:lnTo>
                    <a:pt x="1187331" y="3062478"/>
                  </a:lnTo>
                  <a:lnTo>
                    <a:pt x="1194119" y="3061263"/>
                  </a:lnTo>
                  <a:lnTo>
                    <a:pt x="1475679" y="3010891"/>
                  </a:lnTo>
                  <a:lnTo>
                    <a:pt x="1482467" y="3009676"/>
                  </a:lnTo>
                  <a:lnTo>
                    <a:pt x="1489255" y="3008462"/>
                  </a:lnTo>
                  <a:lnTo>
                    <a:pt x="1770815" y="2958089"/>
                  </a:lnTo>
                  <a:lnTo>
                    <a:pt x="1777603" y="2956875"/>
                  </a:lnTo>
                  <a:lnTo>
                    <a:pt x="1784391" y="2953232"/>
                  </a:lnTo>
                  <a:lnTo>
                    <a:pt x="2065951" y="2802114"/>
                  </a:lnTo>
                  <a:lnTo>
                    <a:pt x="2072739" y="2798471"/>
                  </a:lnTo>
                  <a:lnTo>
                    <a:pt x="2079527" y="2794827"/>
                  </a:lnTo>
                  <a:lnTo>
                    <a:pt x="2361087" y="2643710"/>
                  </a:lnTo>
                  <a:lnTo>
                    <a:pt x="2367875" y="2640067"/>
                  </a:lnTo>
                  <a:lnTo>
                    <a:pt x="2374663" y="2626708"/>
                  </a:lnTo>
                  <a:lnTo>
                    <a:pt x="2656223" y="2072611"/>
                  </a:lnTo>
                  <a:lnTo>
                    <a:pt x="2663011" y="2059252"/>
                  </a:lnTo>
                  <a:lnTo>
                    <a:pt x="2669799" y="2056823"/>
                  </a:lnTo>
                  <a:lnTo>
                    <a:pt x="2951359" y="1956078"/>
                  </a:lnTo>
                  <a:lnTo>
                    <a:pt x="2958147" y="1953649"/>
                  </a:lnTo>
                  <a:lnTo>
                    <a:pt x="2964935" y="1950006"/>
                  </a:lnTo>
                  <a:lnTo>
                    <a:pt x="3246495" y="1798889"/>
                  </a:lnTo>
                  <a:lnTo>
                    <a:pt x="3253283" y="1795245"/>
                  </a:lnTo>
                  <a:lnTo>
                    <a:pt x="3260071" y="1792816"/>
                  </a:lnTo>
                  <a:lnTo>
                    <a:pt x="3541631" y="1692071"/>
                  </a:lnTo>
                  <a:lnTo>
                    <a:pt x="3548419" y="1689643"/>
                  </a:lnTo>
                  <a:lnTo>
                    <a:pt x="3555207" y="1683570"/>
                  </a:lnTo>
                  <a:lnTo>
                    <a:pt x="3836766" y="1431708"/>
                  </a:lnTo>
                  <a:lnTo>
                    <a:pt x="3843555" y="1425636"/>
                  </a:lnTo>
                  <a:lnTo>
                    <a:pt x="3850343" y="1419564"/>
                  </a:lnTo>
                  <a:lnTo>
                    <a:pt x="4131902" y="1167701"/>
                  </a:lnTo>
                  <a:lnTo>
                    <a:pt x="4138691" y="1161629"/>
                  </a:lnTo>
                  <a:lnTo>
                    <a:pt x="4145479" y="1151914"/>
                  </a:lnTo>
                  <a:lnTo>
                    <a:pt x="4427038" y="748934"/>
                  </a:lnTo>
                  <a:lnTo>
                    <a:pt x="4433826" y="739218"/>
                  </a:lnTo>
                  <a:lnTo>
                    <a:pt x="4440615" y="730717"/>
                  </a:lnTo>
                  <a:lnTo>
                    <a:pt x="4722174" y="378110"/>
                  </a:lnTo>
                  <a:lnTo>
                    <a:pt x="4728962" y="369609"/>
                  </a:lnTo>
                  <a:lnTo>
                    <a:pt x="4735751" y="368394"/>
                  </a:lnTo>
                  <a:lnTo>
                    <a:pt x="5017310" y="318022"/>
                  </a:lnTo>
                  <a:lnTo>
                    <a:pt x="5024098" y="316808"/>
                  </a:lnTo>
                  <a:lnTo>
                    <a:pt x="5030886" y="314379"/>
                  </a:lnTo>
                  <a:lnTo>
                    <a:pt x="5312446" y="213634"/>
                  </a:lnTo>
                  <a:lnTo>
                    <a:pt x="5319234" y="211205"/>
                  </a:lnTo>
                  <a:lnTo>
                    <a:pt x="5326022" y="209990"/>
                  </a:lnTo>
                  <a:lnTo>
                    <a:pt x="5607582" y="159618"/>
                  </a:lnTo>
                  <a:lnTo>
                    <a:pt x="5614370" y="158404"/>
                  </a:lnTo>
                  <a:lnTo>
                    <a:pt x="5621158" y="159618"/>
                  </a:lnTo>
                  <a:lnTo>
                    <a:pt x="5902718" y="209990"/>
                  </a:lnTo>
                  <a:lnTo>
                    <a:pt x="5909506" y="211205"/>
                  </a:lnTo>
                  <a:lnTo>
                    <a:pt x="5916294" y="212419"/>
                  </a:lnTo>
                  <a:lnTo>
                    <a:pt x="6197854" y="262792"/>
                  </a:lnTo>
                  <a:lnTo>
                    <a:pt x="6204642" y="264006"/>
                  </a:lnTo>
                  <a:lnTo>
                    <a:pt x="6211430" y="257934"/>
                  </a:lnTo>
                  <a:lnTo>
                    <a:pt x="6492990" y="6072"/>
                  </a:lnTo>
                  <a:lnTo>
                    <a:pt x="6499778" y="0"/>
                  </a:lnTo>
                  <a:lnTo>
                    <a:pt x="6506566" y="0"/>
                  </a:lnTo>
                  <a:lnTo>
                    <a:pt x="6788126" y="0"/>
                  </a:lnTo>
                  <a:lnTo>
                    <a:pt x="6794914" y="0"/>
                  </a:lnTo>
                  <a:lnTo>
                    <a:pt x="6801702" y="4065703"/>
                  </a:lnTo>
                  <a:lnTo>
                    <a:pt x="6794914" y="4065703"/>
                  </a:lnTo>
                  <a:lnTo>
                    <a:pt x="6788126" y="4065703"/>
                  </a:lnTo>
                  <a:lnTo>
                    <a:pt x="6506566" y="4065703"/>
                  </a:lnTo>
                  <a:lnTo>
                    <a:pt x="6499778" y="4065703"/>
                  </a:lnTo>
                  <a:lnTo>
                    <a:pt x="6492990" y="4065703"/>
                  </a:lnTo>
                  <a:lnTo>
                    <a:pt x="6211430" y="4065703"/>
                  </a:lnTo>
                  <a:lnTo>
                    <a:pt x="6204642" y="4065703"/>
                  </a:lnTo>
                  <a:lnTo>
                    <a:pt x="6197854" y="4065703"/>
                  </a:lnTo>
                  <a:lnTo>
                    <a:pt x="5916294" y="4065703"/>
                  </a:lnTo>
                  <a:lnTo>
                    <a:pt x="5909506" y="4065703"/>
                  </a:lnTo>
                  <a:lnTo>
                    <a:pt x="5902718" y="4065703"/>
                  </a:lnTo>
                  <a:lnTo>
                    <a:pt x="5621158" y="4065703"/>
                  </a:lnTo>
                  <a:lnTo>
                    <a:pt x="5614370" y="4065703"/>
                  </a:lnTo>
                  <a:lnTo>
                    <a:pt x="5607582" y="4065703"/>
                  </a:lnTo>
                  <a:lnTo>
                    <a:pt x="5326022" y="4065703"/>
                  </a:lnTo>
                  <a:lnTo>
                    <a:pt x="5319234" y="4065703"/>
                  </a:lnTo>
                  <a:lnTo>
                    <a:pt x="5312446" y="4065703"/>
                  </a:lnTo>
                  <a:lnTo>
                    <a:pt x="5030886" y="4065703"/>
                  </a:lnTo>
                  <a:lnTo>
                    <a:pt x="5024098" y="4065703"/>
                  </a:lnTo>
                  <a:lnTo>
                    <a:pt x="5017310" y="4065703"/>
                  </a:lnTo>
                  <a:lnTo>
                    <a:pt x="4735751" y="4065703"/>
                  </a:lnTo>
                  <a:lnTo>
                    <a:pt x="4728962" y="4065703"/>
                  </a:lnTo>
                  <a:lnTo>
                    <a:pt x="4722174" y="4065703"/>
                  </a:lnTo>
                  <a:lnTo>
                    <a:pt x="4440615" y="4065703"/>
                  </a:lnTo>
                  <a:lnTo>
                    <a:pt x="4433826" y="4065703"/>
                  </a:lnTo>
                  <a:lnTo>
                    <a:pt x="4427038" y="4065703"/>
                  </a:lnTo>
                  <a:lnTo>
                    <a:pt x="4145479" y="4065703"/>
                  </a:lnTo>
                  <a:lnTo>
                    <a:pt x="4138691" y="4065703"/>
                  </a:lnTo>
                  <a:lnTo>
                    <a:pt x="4131902" y="4065703"/>
                  </a:lnTo>
                  <a:lnTo>
                    <a:pt x="3850343" y="4065703"/>
                  </a:lnTo>
                  <a:lnTo>
                    <a:pt x="3843555" y="4065703"/>
                  </a:lnTo>
                  <a:lnTo>
                    <a:pt x="3836766" y="4065703"/>
                  </a:lnTo>
                  <a:lnTo>
                    <a:pt x="3555207" y="4065703"/>
                  </a:lnTo>
                  <a:lnTo>
                    <a:pt x="3548419" y="4065703"/>
                  </a:lnTo>
                  <a:lnTo>
                    <a:pt x="3541631" y="4065703"/>
                  </a:lnTo>
                  <a:lnTo>
                    <a:pt x="3260071" y="4065703"/>
                  </a:lnTo>
                  <a:lnTo>
                    <a:pt x="3253283" y="4065703"/>
                  </a:lnTo>
                  <a:lnTo>
                    <a:pt x="3246495" y="4065703"/>
                  </a:lnTo>
                  <a:lnTo>
                    <a:pt x="2964935" y="4065703"/>
                  </a:lnTo>
                  <a:lnTo>
                    <a:pt x="2958147" y="4065703"/>
                  </a:lnTo>
                  <a:lnTo>
                    <a:pt x="2951359" y="4065703"/>
                  </a:lnTo>
                  <a:lnTo>
                    <a:pt x="2669799" y="4065703"/>
                  </a:lnTo>
                  <a:lnTo>
                    <a:pt x="2663011" y="4065703"/>
                  </a:lnTo>
                  <a:lnTo>
                    <a:pt x="2656223" y="4065703"/>
                  </a:lnTo>
                  <a:lnTo>
                    <a:pt x="2374663" y="4065703"/>
                  </a:lnTo>
                  <a:lnTo>
                    <a:pt x="2367875" y="4065703"/>
                  </a:lnTo>
                  <a:lnTo>
                    <a:pt x="2361087" y="4065703"/>
                  </a:lnTo>
                  <a:lnTo>
                    <a:pt x="2079527" y="4065703"/>
                  </a:lnTo>
                  <a:lnTo>
                    <a:pt x="2072739" y="4065703"/>
                  </a:lnTo>
                  <a:lnTo>
                    <a:pt x="2065951" y="4065703"/>
                  </a:lnTo>
                  <a:lnTo>
                    <a:pt x="1784391" y="4065703"/>
                  </a:lnTo>
                  <a:lnTo>
                    <a:pt x="1777603" y="4065703"/>
                  </a:lnTo>
                  <a:lnTo>
                    <a:pt x="1770815" y="4065703"/>
                  </a:lnTo>
                  <a:lnTo>
                    <a:pt x="1489255" y="4065703"/>
                  </a:lnTo>
                  <a:lnTo>
                    <a:pt x="1482467" y="4065703"/>
                  </a:lnTo>
                  <a:lnTo>
                    <a:pt x="1475679" y="4065703"/>
                  </a:lnTo>
                  <a:lnTo>
                    <a:pt x="1194119" y="4065703"/>
                  </a:lnTo>
                  <a:lnTo>
                    <a:pt x="1187331" y="4065703"/>
                  </a:lnTo>
                  <a:lnTo>
                    <a:pt x="1180543" y="4065703"/>
                  </a:lnTo>
                  <a:lnTo>
                    <a:pt x="898984" y="4065703"/>
                  </a:lnTo>
                  <a:lnTo>
                    <a:pt x="892195" y="4065703"/>
                  </a:lnTo>
                  <a:lnTo>
                    <a:pt x="885407" y="4065703"/>
                  </a:lnTo>
                  <a:lnTo>
                    <a:pt x="603848" y="4065703"/>
                  </a:lnTo>
                  <a:lnTo>
                    <a:pt x="597059" y="4065703"/>
                  </a:lnTo>
                  <a:lnTo>
                    <a:pt x="590271" y="4065703"/>
                  </a:lnTo>
                  <a:lnTo>
                    <a:pt x="308712" y="4065703"/>
                  </a:lnTo>
                  <a:lnTo>
                    <a:pt x="301924" y="4065703"/>
                  </a:lnTo>
                  <a:lnTo>
                    <a:pt x="295135" y="4065703"/>
                  </a:lnTo>
                  <a:lnTo>
                    <a:pt x="13576" y="4065703"/>
                  </a:lnTo>
                  <a:lnTo>
                    <a:pt x="6788" y="4065703"/>
                  </a:lnTo>
                  <a:lnTo>
                    <a:pt x="0" y="4065703"/>
                  </a:lnTo>
                  <a:close/>
                </a:path>
              </a:pathLst>
            </a:custGeom>
            <a:solidFill>
              <a:srgbClr val="1CABE2">
                <a:alpha val="3921"/>
              </a:srgbClr>
            </a:solidFill>
          </p:spPr>
          <p:txBody>
            <a:bodyPr/>
            <a:lstStyle/>
            <a:p/>
          </p:txBody>
        </p:sp>
        <p:sp>
          <p:nvSpPr>
            <p:cNvPr id="43" name="pl43"/>
            <p:cNvSpPr/>
            <p:nvPr/>
          </p:nvSpPr>
          <p:spPr>
            <a:xfrm>
              <a:off x="810605" y="1860532"/>
              <a:ext cx="6788126" cy="3379286"/>
            </a:xfrm>
            <a:custGeom>
              <a:avLst/>
              <a:pathLst>
                <a:path w="6788126" h="3379286">
                  <a:moveTo>
                    <a:pt x="0" y="3379286"/>
                  </a:moveTo>
                  <a:lnTo>
                    <a:pt x="6788" y="3378071"/>
                  </a:lnTo>
                  <a:lnTo>
                    <a:pt x="288347" y="3327699"/>
                  </a:lnTo>
                  <a:lnTo>
                    <a:pt x="295135" y="3326484"/>
                  </a:lnTo>
                  <a:lnTo>
                    <a:pt x="301924" y="3324055"/>
                  </a:lnTo>
                  <a:lnTo>
                    <a:pt x="583483" y="3223310"/>
                  </a:lnTo>
                  <a:lnTo>
                    <a:pt x="590271" y="3220882"/>
                  </a:lnTo>
                  <a:lnTo>
                    <a:pt x="597059" y="3219667"/>
                  </a:lnTo>
                  <a:lnTo>
                    <a:pt x="878619" y="3169295"/>
                  </a:lnTo>
                  <a:lnTo>
                    <a:pt x="885407" y="3168080"/>
                  </a:lnTo>
                  <a:lnTo>
                    <a:pt x="892195" y="3165651"/>
                  </a:lnTo>
                  <a:lnTo>
                    <a:pt x="1173755" y="3064906"/>
                  </a:lnTo>
                  <a:lnTo>
                    <a:pt x="1180543" y="3062478"/>
                  </a:lnTo>
                  <a:lnTo>
                    <a:pt x="1187331" y="3061263"/>
                  </a:lnTo>
                  <a:lnTo>
                    <a:pt x="1468891" y="3010891"/>
                  </a:lnTo>
                  <a:lnTo>
                    <a:pt x="1475679" y="3009676"/>
                  </a:lnTo>
                  <a:lnTo>
                    <a:pt x="1482467" y="3008462"/>
                  </a:lnTo>
                  <a:lnTo>
                    <a:pt x="1764027" y="2958089"/>
                  </a:lnTo>
                  <a:lnTo>
                    <a:pt x="1770815" y="2956875"/>
                  </a:lnTo>
                  <a:lnTo>
                    <a:pt x="1777603" y="2953232"/>
                  </a:lnTo>
                  <a:lnTo>
                    <a:pt x="2059163" y="2802114"/>
                  </a:lnTo>
                  <a:lnTo>
                    <a:pt x="2065951" y="2798471"/>
                  </a:lnTo>
                  <a:lnTo>
                    <a:pt x="2072739" y="2794827"/>
                  </a:lnTo>
                  <a:lnTo>
                    <a:pt x="2354299" y="2643710"/>
                  </a:lnTo>
                  <a:lnTo>
                    <a:pt x="2361087" y="2640067"/>
                  </a:lnTo>
                  <a:lnTo>
                    <a:pt x="2367875" y="2626708"/>
                  </a:lnTo>
                  <a:lnTo>
                    <a:pt x="2649435" y="2072611"/>
                  </a:lnTo>
                  <a:lnTo>
                    <a:pt x="2656223" y="2059252"/>
                  </a:lnTo>
                  <a:lnTo>
                    <a:pt x="2663011" y="2056823"/>
                  </a:lnTo>
                  <a:lnTo>
                    <a:pt x="2944571" y="1956078"/>
                  </a:lnTo>
                  <a:lnTo>
                    <a:pt x="2951359" y="1953649"/>
                  </a:lnTo>
                  <a:lnTo>
                    <a:pt x="2958147" y="1950006"/>
                  </a:lnTo>
                  <a:lnTo>
                    <a:pt x="3239707" y="1798889"/>
                  </a:lnTo>
                  <a:lnTo>
                    <a:pt x="3246495" y="1795245"/>
                  </a:lnTo>
                  <a:lnTo>
                    <a:pt x="3253283" y="1792816"/>
                  </a:lnTo>
                  <a:lnTo>
                    <a:pt x="3534842" y="1692071"/>
                  </a:lnTo>
                  <a:lnTo>
                    <a:pt x="3541631" y="1689643"/>
                  </a:lnTo>
                  <a:lnTo>
                    <a:pt x="3548419" y="1683570"/>
                  </a:lnTo>
                  <a:lnTo>
                    <a:pt x="3829978" y="1431708"/>
                  </a:lnTo>
                  <a:lnTo>
                    <a:pt x="3836766" y="1425636"/>
                  </a:lnTo>
                  <a:lnTo>
                    <a:pt x="3843555" y="1419564"/>
                  </a:lnTo>
                  <a:lnTo>
                    <a:pt x="4125114" y="1167701"/>
                  </a:lnTo>
                  <a:lnTo>
                    <a:pt x="4131902" y="1161629"/>
                  </a:lnTo>
                  <a:lnTo>
                    <a:pt x="4138691" y="1151914"/>
                  </a:lnTo>
                  <a:lnTo>
                    <a:pt x="4420250" y="748934"/>
                  </a:lnTo>
                  <a:lnTo>
                    <a:pt x="4427038" y="739218"/>
                  </a:lnTo>
                  <a:lnTo>
                    <a:pt x="4433826" y="730717"/>
                  </a:lnTo>
                  <a:lnTo>
                    <a:pt x="4715386" y="378110"/>
                  </a:lnTo>
                  <a:lnTo>
                    <a:pt x="4722174" y="369609"/>
                  </a:lnTo>
                  <a:lnTo>
                    <a:pt x="4728962" y="368394"/>
                  </a:lnTo>
                  <a:lnTo>
                    <a:pt x="5010522" y="318022"/>
                  </a:lnTo>
                  <a:lnTo>
                    <a:pt x="5017310" y="316808"/>
                  </a:lnTo>
                  <a:lnTo>
                    <a:pt x="5024098" y="314379"/>
                  </a:lnTo>
                  <a:lnTo>
                    <a:pt x="5305658" y="213634"/>
                  </a:lnTo>
                  <a:lnTo>
                    <a:pt x="5312446" y="211205"/>
                  </a:lnTo>
                  <a:lnTo>
                    <a:pt x="5319234" y="209990"/>
                  </a:lnTo>
                  <a:lnTo>
                    <a:pt x="5600794" y="159618"/>
                  </a:lnTo>
                  <a:lnTo>
                    <a:pt x="5607582" y="158404"/>
                  </a:lnTo>
                  <a:lnTo>
                    <a:pt x="5614370" y="159618"/>
                  </a:lnTo>
                  <a:lnTo>
                    <a:pt x="5895930" y="209990"/>
                  </a:lnTo>
                  <a:lnTo>
                    <a:pt x="5902718" y="211205"/>
                  </a:lnTo>
                  <a:lnTo>
                    <a:pt x="5909506" y="212419"/>
                  </a:lnTo>
                  <a:lnTo>
                    <a:pt x="6191066" y="262792"/>
                  </a:lnTo>
                  <a:lnTo>
                    <a:pt x="6197854" y="264006"/>
                  </a:lnTo>
                  <a:lnTo>
                    <a:pt x="6204642" y="257934"/>
                  </a:lnTo>
                  <a:lnTo>
                    <a:pt x="6486202" y="6072"/>
                  </a:lnTo>
                  <a:lnTo>
                    <a:pt x="6492990" y="0"/>
                  </a:lnTo>
                  <a:lnTo>
                    <a:pt x="6499778" y="0"/>
                  </a:lnTo>
                  <a:lnTo>
                    <a:pt x="6781338" y="0"/>
                  </a:lnTo>
                  <a:lnTo>
                    <a:pt x="6788126" y="0"/>
                  </a:lnTo>
                </a:path>
              </a:pathLst>
            </a:custGeom>
          </p:spPr>
          <p:txBody>
            <a:bodyPr/>
            <a:lstStyle/>
            <a:p/>
          </p:txBody>
        </p:sp>
        <p:sp>
          <p:nvSpPr>
            <p:cNvPr id="44" name="pg44"/>
            <p:cNvSpPr/>
            <p:nvPr/>
          </p:nvSpPr>
          <p:spPr>
            <a:xfrm>
              <a:off x="3755176" y="4870209"/>
              <a:ext cx="3850343" cy="1056026"/>
            </a:xfrm>
            <a:custGeom>
              <a:avLst/>
              <a:pathLst>
                <a:path w="3850343" h="1056026">
                  <a:moveTo>
                    <a:pt x="6788" y="950424"/>
                  </a:moveTo>
                  <a:lnTo>
                    <a:pt x="13576" y="947995"/>
                  </a:lnTo>
                  <a:lnTo>
                    <a:pt x="295135" y="847250"/>
                  </a:lnTo>
                  <a:lnTo>
                    <a:pt x="301924" y="844821"/>
                  </a:lnTo>
                  <a:lnTo>
                    <a:pt x="308712" y="842392"/>
                  </a:lnTo>
                  <a:lnTo>
                    <a:pt x="590271" y="741647"/>
                  </a:lnTo>
                  <a:lnTo>
                    <a:pt x="597059" y="739218"/>
                  </a:lnTo>
                  <a:lnTo>
                    <a:pt x="603848" y="739218"/>
                  </a:lnTo>
                  <a:lnTo>
                    <a:pt x="885407" y="739218"/>
                  </a:lnTo>
                  <a:lnTo>
                    <a:pt x="892195" y="739218"/>
                  </a:lnTo>
                  <a:lnTo>
                    <a:pt x="898984" y="735575"/>
                  </a:lnTo>
                  <a:lnTo>
                    <a:pt x="1180543" y="584458"/>
                  </a:lnTo>
                  <a:lnTo>
                    <a:pt x="1187331" y="580814"/>
                  </a:lnTo>
                  <a:lnTo>
                    <a:pt x="1194119" y="580814"/>
                  </a:lnTo>
                  <a:lnTo>
                    <a:pt x="1475679" y="580814"/>
                  </a:lnTo>
                  <a:lnTo>
                    <a:pt x="1482467" y="580814"/>
                  </a:lnTo>
                  <a:lnTo>
                    <a:pt x="1489255" y="579600"/>
                  </a:lnTo>
                  <a:lnTo>
                    <a:pt x="1770815" y="529227"/>
                  </a:lnTo>
                  <a:lnTo>
                    <a:pt x="1777603" y="528013"/>
                  </a:lnTo>
                  <a:lnTo>
                    <a:pt x="1784391" y="525584"/>
                  </a:lnTo>
                  <a:lnTo>
                    <a:pt x="2065951" y="424839"/>
                  </a:lnTo>
                  <a:lnTo>
                    <a:pt x="2072739" y="422410"/>
                  </a:lnTo>
                  <a:lnTo>
                    <a:pt x="2079527" y="422410"/>
                  </a:lnTo>
                  <a:lnTo>
                    <a:pt x="2361087" y="422410"/>
                  </a:lnTo>
                  <a:lnTo>
                    <a:pt x="2367875" y="422410"/>
                  </a:lnTo>
                  <a:lnTo>
                    <a:pt x="2374663" y="421196"/>
                  </a:lnTo>
                  <a:lnTo>
                    <a:pt x="2656223" y="370823"/>
                  </a:lnTo>
                  <a:lnTo>
                    <a:pt x="2663011" y="369609"/>
                  </a:lnTo>
                  <a:lnTo>
                    <a:pt x="2669799" y="372038"/>
                  </a:lnTo>
                  <a:lnTo>
                    <a:pt x="2951359" y="472783"/>
                  </a:lnTo>
                  <a:lnTo>
                    <a:pt x="2958147" y="475212"/>
                  </a:lnTo>
                  <a:lnTo>
                    <a:pt x="2964935" y="473997"/>
                  </a:lnTo>
                  <a:lnTo>
                    <a:pt x="3246495" y="423625"/>
                  </a:lnTo>
                  <a:lnTo>
                    <a:pt x="3253283" y="422410"/>
                  </a:lnTo>
                  <a:lnTo>
                    <a:pt x="3260071" y="419981"/>
                  </a:lnTo>
                  <a:lnTo>
                    <a:pt x="3541631" y="319236"/>
                  </a:lnTo>
                  <a:lnTo>
                    <a:pt x="3548419" y="316808"/>
                  </a:lnTo>
                  <a:lnTo>
                    <a:pt x="3555207" y="309521"/>
                  </a:lnTo>
                  <a:lnTo>
                    <a:pt x="3836766" y="7286"/>
                  </a:lnTo>
                  <a:lnTo>
                    <a:pt x="3843555" y="0"/>
                  </a:lnTo>
                  <a:lnTo>
                    <a:pt x="3850343" y="1056026"/>
                  </a:lnTo>
                  <a:lnTo>
                    <a:pt x="3843555" y="1056026"/>
                  </a:lnTo>
                  <a:lnTo>
                    <a:pt x="3836766" y="1056026"/>
                  </a:lnTo>
                  <a:lnTo>
                    <a:pt x="3555207" y="1056026"/>
                  </a:lnTo>
                  <a:lnTo>
                    <a:pt x="3548419" y="1056026"/>
                  </a:lnTo>
                  <a:lnTo>
                    <a:pt x="3541631" y="1056026"/>
                  </a:lnTo>
                  <a:lnTo>
                    <a:pt x="3260071" y="1056026"/>
                  </a:lnTo>
                  <a:lnTo>
                    <a:pt x="3253283" y="1056026"/>
                  </a:lnTo>
                  <a:lnTo>
                    <a:pt x="3246495" y="1056026"/>
                  </a:lnTo>
                  <a:lnTo>
                    <a:pt x="2964935" y="1056026"/>
                  </a:lnTo>
                  <a:lnTo>
                    <a:pt x="2958147" y="1056026"/>
                  </a:lnTo>
                  <a:lnTo>
                    <a:pt x="2951359" y="1056026"/>
                  </a:lnTo>
                  <a:lnTo>
                    <a:pt x="2669799" y="1056026"/>
                  </a:lnTo>
                  <a:lnTo>
                    <a:pt x="2663011" y="1056026"/>
                  </a:lnTo>
                  <a:lnTo>
                    <a:pt x="2656223" y="1056026"/>
                  </a:lnTo>
                  <a:lnTo>
                    <a:pt x="2374663" y="1056026"/>
                  </a:lnTo>
                  <a:lnTo>
                    <a:pt x="2367875" y="1056026"/>
                  </a:lnTo>
                  <a:lnTo>
                    <a:pt x="2361087" y="1056026"/>
                  </a:lnTo>
                  <a:lnTo>
                    <a:pt x="2079527" y="1056026"/>
                  </a:lnTo>
                  <a:lnTo>
                    <a:pt x="2072739" y="1056026"/>
                  </a:lnTo>
                  <a:lnTo>
                    <a:pt x="2065951" y="1056026"/>
                  </a:lnTo>
                  <a:lnTo>
                    <a:pt x="1784391" y="1056026"/>
                  </a:lnTo>
                  <a:lnTo>
                    <a:pt x="1777603" y="1056026"/>
                  </a:lnTo>
                  <a:lnTo>
                    <a:pt x="1770815" y="1056026"/>
                  </a:lnTo>
                  <a:lnTo>
                    <a:pt x="1489255" y="1056026"/>
                  </a:lnTo>
                  <a:lnTo>
                    <a:pt x="1482467" y="1056026"/>
                  </a:lnTo>
                  <a:lnTo>
                    <a:pt x="1475679" y="1056026"/>
                  </a:lnTo>
                  <a:lnTo>
                    <a:pt x="1194119" y="1056026"/>
                  </a:lnTo>
                  <a:lnTo>
                    <a:pt x="1187331" y="1056026"/>
                  </a:lnTo>
                  <a:lnTo>
                    <a:pt x="1180543" y="1056026"/>
                  </a:lnTo>
                  <a:lnTo>
                    <a:pt x="898984" y="1056026"/>
                  </a:lnTo>
                  <a:lnTo>
                    <a:pt x="892195" y="1056026"/>
                  </a:lnTo>
                  <a:lnTo>
                    <a:pt x="885407" y="1056026"/>
                  </a:lnTo>
                  <a:lnTo>
                    <a:pt x="603848" y="1056026"/>
                  </a:lnTo>
                  <a:lnTo>
                    <a:pt x="597059" y="1056026"/>
                  </a:lnTo>
                  <a:lnTo>
                    <a:pt x="590271" y="1056026"/>
                  </a:lnTo>
                  <a:lnTo>
                    <a:pt x="308712" y="1056026"/>
                  </a:lnTo>
                  <a:lnTo>
                    <a:pt x="301924" y="1056026"/>
                  </a:lnTo>
                  <a:lnTo>
                    <a:pt x="295135" y="1056026"/>
                  </a:lnTo>
                  <a:lnTo>
                    <a:pt x="13576" y="1056026"/>
                  </a:lnTo>
                  <a:lnTo>
                    <a:pt x="6788" y="1056026"/>
                  </a:lnTo>
                  <a:lnTo>
                    <a:pt x="0" y="1056026"/>
                  </a:lnTo>
                  <a:close/>
                </a:path>
              </a:pathLst>
            </a:custGeom>
            <a:solidFill>
              <a:srgbClr val="1CABE2">
                <a:alpha val="3921"/>
              </a:srgbClr>
            </a:solidFill>
          </p:spPr>
          <p:txBody>
            <a:bodyPr/>
            <a:lstStyle/>
            <a:p/>
          </p:txBody>
        </p:sp>
        <p:sp>
          <p:nvSpPr>
            <p:cNvPr id="45" name="pl45"/>
            <p:cNvSpPr/>
            <p:nvPr/>
          </p:nvSpPr>
          <p:spPr>
            <a:xfrm>
              <a:off x="3761964" y="4870209"/>
              <a:ext cx="3836766" cy="950424"/>
            </a:xfrm>
            <a:custGeom>
              <a:avLst/>
              <a:pathLst>
                <a:path w="3836766" h="950424">
                  <a:moveTo>
                    <a:pt x="0" y="950424"/>
                  </a:moveTo>
                  <a:lnTo>
                    <a:pt x="6788" y="947995"/>
                  </a:lnTo>
                  <a:lnTo>
                    <a:pt x="288347" y="847250"/>
                  </a:lnTo>
                  <a:lnTo>
                    <a:pt x="295135" y="844821"/>
                  </a:lnTo>
                  <a:lnTo>
                    <a:pt x="301924" y="842392"/>
                  </a:lnTo>
                  <a:lnTo>
                    <a:pt x="583483" y="741647"/>
                  </a:lnTo>
                  <a:lnTo>
                    <a:pt x="590271" y="739218"/>
                  </a:lnTo>
                  <a:lnTo>
                    <a:pt x="597059" y="739218"/>
                  </a:lnTo>
                  <a:lnTo>
                    <a:pt x="878619" y="739218"/>
                  </a:lnTo>
                  <a:lnTo>
                    <a:pt x="885407" y="739218"/>
                  </a:lnTo>
                  <a:lnTo>
                    <a:pt x="892195" y="735575"/>
                  </a:lnTo>
                  <a:lnTo>
                    <a:pt x="1173755" y="584458"/>
                  </a:lnTo>
                  <a:lnTo>
                    <a:pt x="1180543" y="580814"/>
                  </a:lnTo>
                  <a:lnTo>
                    <a:pt x="1187331" y="580814"/>
                  </a:lnTo>
                  <a:lnTo>
                    <a:pt x="1468891" y="580814"/>
                  </a:lnTo>
                  <a:lnTo>
                    <a:pt x="1475679" y="580814"/>
                  </a:lnTo>
                  <a:lnTo>
                    <a:pt x="1482467" y="579600"/>
                  </a:lnTo>
                  <a:lnTo>
                    <a:pt x="1764027" y="529227"/>
                  </a:lnTo>
                  <a:lnTo>
                    <a:pt x="1770815" y="528013"/>
                  </a:lnTo>
                  <a:lnTo>
                    <a:pt x="1777603" y="525584"/>
                  </a:lnTo>
                  <a:lnTo>
                    <a:pt x="2059163" y="424839"/>
                  </a:lnTo>
                  <a:lnTo>
                    <a:pt x="2065951" y="422410"/>
                  </a:lnTo>
                  <a:lnTo>
                    <a:pt x="2072739" y="422410"/>
                  </a:lnTo>
                  <a:lnTo>
                    <a:pt x="2354299" y="422410"/>
                  </a:lnTo>
                  <a:lnTo>
                    <a:pt x="2361087" y="422410"/>
                  </a:lnTo>
                  <a:lnTo>
                    <a:pt x="2367875" y="421196"/>
                  </a:lnTo>
                  <a:lnTo>
                    <a:pt x="2649435" y="370823"/>
                  </a:lnTo>
                  <a:lnTo>
                    <a:pt x="2656223" y="369609"/>
                  </a:lnTo>
                  <a:lnTo>
                    <a:pt x="2663011" y="372038"/>
                  </a:lnTo>
                  <a:lnTo>
                    <a:pt x="2944571" y="472783"/>
                  </a:lnTo>
                  <a:lnTo>
                    <a:pt x="2951359" y="475212"/>
                  </a:lnTo>
                  <a:lnTo>
                    <a:pt x="2958147" y="473997"/>
                  </a:lnTo>
                  <a:lnTo>
                    <a:pt x="3239707" y="423625"/>
                  </a:lnTo>
                  <a:lnTo>
                    <a:pt x="3246495" y="422410"/>
                  </a:lnTo>
                  <a:lnTo>
                    <a:pt x="3253283" y="419981"/>
                  </a:lnTo>
                  <a:lnTo>
                    <a:pt x="3534842" y="319236"/>
                  </a:lnTo>
                  <a:lnTo>
                    <a:pt x="3541631" y="316808"/>
                  </a:lnTo>
                  <a:lnTo>
                    <a:pt x="3548419" y="309521"/>
                  </a:lnTo>
                  <a:lnTo>
                    <a:pt x="3829978" y="7286"/>
                  </a:lnTo>
                  <a:lnTo>
                    <a:pt x="3836766" y="0"/>
                  </a:lnTo>
                </a:path>
              </a:pathLst>
            </a:custGeom>
          </p:spPr>
          <p:txBody>
            <a:bodyPr/>
            <a:lstStyle/>
            <a:p/>
          </p:txBody>
        </p:sp>
        <p:sp>
          <p:nvSpPr>
            <p:cNvPr id="46" name="pg46"/>
            <p:cNvSpPr/>
            <p:nvPr/>
          </p:nvSpPr>
          <p:spPr>
            <a:xfrm>
              <a:off x="5230855" y="1490923"/>
              <a:ext cx="2374663" cy="4435312"/>
            </a:xfrm>
            <a:custGeom>
              <a:avLst/>
              <a:pathLst>
                <a:path w="2374663" h="4435312">
                  <a:moveTo>
                    <a:pt x="6788" y="3220882"/>
                  </a:moveTo>
                  <a:lnTo>
                    <a:pt x="13576" y="3191735"/>
                  </a:lnTo>
                  <a:lnTo>
                    <a:pt x="295135" y="1982796"/>
                  </a:lnTo>
                  <a:lnTo>
                    <a:pt x="301924" y="1953649"/>
                  </a:lnTo>
                  <a:lnTo>
                    <a:pt x="308712" y="1940291"/>
                  </a:lnTo>
                  <a:lnTo>
                    <a:pt x="590271" y="1386193"/>
                  </a:lnTo>
                  <a:lnTo>
                    <a:pt x="597059" y="1372834"/>
                  </a:lnTo>
                  <a:lnTo>
                    <a:pt x="603848" y="1355832"/>
                  </a:lnTo>
                  <a:lnTo>
                    <a:pt x="885407" y="650618"/>
                  </a:lnTo>
                  <a:lnTo>
                    <a:pt x="892195" y="633616"/>
                  </a:lnTo>
                  <a:lnTo>
                    <a:pt x="898984" y="620257"/>
                  </a:lnTo>
                  <a:lnTo>
                    <a:pt x="1180543" y="66160"/>
                  </a:lnTo>
                  <a:lnTo>
                    <a:pt x="1187331" y="52801"/>
                  </a:lnTo>
                  <a:lnTo>
                    <a:pt x="1194119" y="56444"/>
                  </a:lnTo>
                  <a:lnTo>
                    <a:pt x="1475679" y="207562"/>
                  </a:lnTo>
                  <a:lnTo>
                    <a:pt x="1482467" y="211205"/>
                  </a:lnTo>
                  <a:lnTo>
                    <a:pt x="1489255" y="211205"/>
                  </a:lnTo>
                  <a:lnTo>
                    <a:pt x="1770815" y="211205"/>
                  </a:lnTo>
                  <a:lnTo>
                    <a:pt x="1777603" y="211205"/>
                  </a:lnTo>
                  <a:lnTo>
                    <a:pt x="1784391" y="206347"/>
                  </a:lnTo>
                  <a:lnTo>
                    <a:pt x="2065951" y="4857"/>
                  </a:lnTo>
                  <a:lnTo>
                    <a:pt x="2072739" y="0"/>
                  </a:lnTo>
                  <a:lnTo>
                    <a:pt x="2079527" y="1214"/>
                  </a:lnTo>
                  <a:lnTo>
                    <a:pt x="2361087" y="51586"/>
                  </a:lnTo>
                  <a:lnTo>
                    <a:pt x="2367875" y="52801"/>
                  </a:lnTo>
                  <a:lnTo>
                    <a:pt x="2374663" y="4435312"/>
                  </a:lnTo>
                  <a:lnTo>
                    <a:pt x="2367875" y="4435312"/>
                  </a:lnTo>
                  <a:lnTo>
                    <a:pt x="2361087" y="4435312"/>
                  </a:lnTo>
                  <a:lnTo>
                    <a:pt x="2079527" y="4435312"/>
                  </a:lnTo>
                  <a:lnTo>
                    <a:pt x="2072739" y="4435312"/>
                  </a:lnTo>
                  <a:lnTo>
                    <a:pt x="2065951" y="4435312"/>
                  </a:lnTo>
                  <a:lnTo>
                    <a:pt x="1784391" y="4435312"/>
                  </a:lnTo>
                  <a:lnTo>
                    <a:pt x="1777603" y="4435312"/>
                  </a:lnTo>
                  <a:lnTo>
                    <a:pt x="1770815" y="4435312"/>
                  </a:lnTo>
                  <a:lnTo>
                    <a:pt x="1489255" y="4435312"/>
                  </a:lnTo>
                  <a:lnTo>
                    <a:pt x="1482467" y="4435312"/>
                  </a:lnTo>
                  <a:lnTo>
                    <a:pt x="1475679" y="4435312"/>
                  </a:lnTo>
                  <a:lnTo>
                    <a:pt x="1194119" y="4435312"/>
                  </a:lnTo>
                  <a:lnTo>
                    <a:pt x="1187331" y="4435312"/>
                  </a:lnTo>
                  <a:lnTo>
                    <a:pt x="1180543" y="4435312"/>
                  </a:lnTo>
                  <a:lnTo>
                    <a:pt x="898984" y="4435312"/>
                  </a:lnTo>
                  <a:lnTo>
                    <a:pt x="892195" y="4435312"/>
                  </a:lnTo>
                  <a:lnTo>
                    <a:pt x="885407" y="4435312"/>
                  </a:lnTo>
                  <a:lnTo>
                    <a:pt x="603848" y="4435312"/>
                  </a:lnTo>
                  <a:lnTo>
                    <a:pt x="597059" y="4435312"/>
                  </a:lnTo>
                  <a:lnTo>
                    <a:pt x="590271" y="4435312"/>
                  </a:lnTo>
                  <a:lnTo>
                    <a:pt x="308712" y="4435312"/>
                  </a:lnTo>
                  <a:lnTo>
                    <a:pt x="301924" y="4435312"/>
                  </a:lnTo>
                  <a:lnTo>
                    <a:pt x="295135" y="4435312"/>
                  </a:lnTo>
                  <a:lnTo>
                    <a:pt x="13576" y="4435312"/>
                  </a:lnTo>
                  <a:lnTo>
                    <a:pt x="6788" y="4435312"/>
                  </a:lnTo>
                  <a:lnTo>
                    <a:pt x="0" y="4435312"/>
                  </a:lnTo>
                  <a:close/>
                </a:path>
              </a:pathLst>
            </a:custGeom>
            <a:solidFill>
              <a:srgbClr val="1CABE2">
                <a:alpha val="3921"/>
              </a:srgbClr>
            </a:solidFill>
          </p:spPr>
          <p:txBody>
            <a:bodyPr/>
            <a:lstStyle/>
            <a:p/>
          </p:txBody>
        </p:sp>
        <p:sp>
          <p:nvSpPr>
            <p:cNvPr id="47" name="pl47"/>
            <p:cNvSpPr/>
            <p:nvPr/>
          </p:nvSpPr>
          <p:spPr>
            <a:xfrm>
              <a:off x="5237643" y="1490923"/>
              <a:ext cx="2361087" cy="3220882"/>
            </a:xfrm>
            <a:custGeom>
              <a:avLst/>
              <a:pathLst>
                <a:path w="2361087" h="3220882">
                  <a:moveTo>
                    <a:pt x="0" y="3220882"/>
                  </a:moveTo>
                  <a:lnTo>
                    <a:pt x="6788" y="3191735"/>
                  </a:lnTo>
                  <a:lnTo>
                    <a:pt x="288347" y="1982796"/>
                  </a:lnTo>
                  <a:lnTo>
                    <a:pt x="295135" y="1953649"/>
                  </a:lnTo>
                  <a:lnTo>
                    <a:pt x="301924" y="1940291"/>
                  </a:lnTo>
                  <a:lnTo>
                    <a:pt x="583483" y="1386193"/>
                  </a:lnTo>
                  <a:lnTo>
                    <a:pt x="590271" y="1372834"/>
                  </a:lnTo>
                  <a:lnTo>
                    <a:pt x="597059" y="1355832"/>
                  </a:lnTo>
                  <a:lnTo>
                    <a:pt x="878619" y="650618"/>
                  </a:lnTo>
                  <a:lnTo>
                    <a:pt x="885407" y="633616"/>
                  </a:lnTo>
                  <a:lnTo>
                    <a:pt x="892195" y="620257"/>
                  </a:lnTo>
                  <a:lnTo>
                    <a:pt x="1173755" y="66160"/>
                  </a:lnTo>
                  <a:lnTo>
                    <a:pt x="1180543" y="52801"/>
                  </a:lnTo>
                  <a:lnTo>
                    <a:pt x="1187331" y="56444"/>
                  </a:lnTo>
                  <a:lnTo>
                    <a:pt x="1468891" y="207562"/>
                  </a:lnTo>
                  <a:lnTo>
                    <a:pt x="1475679" y="211205"/>
                  </a:lnTo>
                  <a:lnTo>
                    <a:pt x="1482467" y="211205"/>
                  </a:lnTo>
                  <a:lnTo>
                    <a:pt x="1764027" y="211205"/>
                  </a:lnTo>
                  <a:lnTo>
                    <a:pt x="1770815" y="211205"/>
                  </a:lnTo>
                  <a:lnTo>
                    <a:pt x="1777603" y="206347"/>
                  </a:lnTo>
                  <a:lnTo>
                    <a:pt x="2059163" y="4857"/>
                  </a:lnTo>
                  <a:lnTo>
                    <a:pt x="2065951" y="0"/>
                  </a:lnTo>
                  <a:lnTo>
                    <a:pt x="2072739" y="1214"/>
                  </a:lnTo>
                  <a:lnTo>
                    <a:pt x="2354299" y="51586"/>
                  </a:lnTo>
                  <a:lnTo>
                    <a:pt x="2361087" y="52801"/>
                  </a:lnTo>
                </a:path>
              </a:pathLst>
            </a:custGeom>
          </p:spPr>
          <p:txBody>
            <a:bodyPr/>
            <a:lstStyle/>
            <a:p/>
          </p:txBody>
        </p:sp>
        <p:sp>
          <p:nvSpPr>
            <p:cNvPr id="48" name="pg48"/>
            <p:cNvSpPr/>
            <p:nvPr/>
          </p:nvSpPr>
          <p:spPr>
            <a:xfrm>
              <a:off x="803816" y="1385320"/>
              <a:ext cx="6801702" cy="4540915"/>
            </a:xfrm>
            <a:custGeom>
              <a:avLst/>
              <a:pathLst>
                <a:path w="6801702" h="4540915">
                  <a:moveTo>
                    <a:pt x="6788" y="792020"/>
                  </a:moveTo>
                  <a:lnTo>
                    <a:pt x="13576" y="790805"/>
                  </a:lnTo>
                  <a:lnTo>
                    <a:pt x="295135" y="740433"/>
                  </a:lnTo>
                  <a:lnTo>
                    <a:pt x="301924" y="739218"/>
                  </a:lnTo>
                  <a:lnTo>
                    <a:pt x="308712" y="739218"/>
                  </a:lnTo>
                  <a:lnTo>
                    <a:pt x="590271" y="739218"/>
                  </a:lnTo>
                  <a:lnTo>
                    <a:pt x="597059" y="739218"/>
                  </a:lnTo>
                  <a:lnTo>
                    <a:pt x="603848" y="738004"/>
                  </a:lnTo>
                  <a:lnTo>
                    <a:pt x="885407" y="687631"/>
                  </a:lnTo>
                  <a:lnTo>
                    <a:pt x="892195" y="686417"/>
                  </a:lnTo>
                  <a:lnTo>
                    <a:pt x="898984" y="683988"/>
                  </a:lnTo>
                  <a:lnTo>
                    <a:pt x="1180543" y="583243"/>
                  </a:lnTo>
                  <a:lnTo>
                    <a:pt x="1187331" y="580814"/>
                  </a:lnTo>
                  <a:lnTo>
                    <a:pt x="1194119" y="578385"/>
                  </a:lnTo>
                  <a:lnTo>
                    <a:pt x="1475679" y="477640"/>
                  </a:lnTo>
                  <a:lnTo>
                    <a:pt x="1482467" y="475212"/>
                  </a:lnTo>
                  <a:lnTo>
                    <a:pt x="1489255" y="473997"/>
                  </a:lnTo>
                  <a:lnTo>
                    <a:pt x="1770815" y="423625"/>
                  </a:lnTo>
                  <a:lnTo>
                    <a:pt x="1777603" y="422410"/>
                  </a:lnTo>
                  <a:lnTo>
                    <a:pt x="1784391" y="421196"/>
                  </a:lnTo>
                  <a:lnTo>
                    <a:pt x="2065951" y="370823"/>
                  </a:lnTo>
                  <a:lnTo>
                    <a:pt x="2072739" y="369609"/>
                  </a:lnTo>
                  <a:lnTo>
                    <a:pt x="2079527" y="367180"/>
                  </a:lnTo>
                  <a:lnTo>
                    <a:pt x="2361087" y="266435"/>
                  </a:lnTo>
                  <a:lnTo>
                    <a:pt x="2367875" y="264006"/>
                  </a:lnTo>
                  <a:lnTo>
                    <a:pt x="2374663" y="261577"/>
                  </a:lnTo>
                  <a:lnTo>
                    <a:pt x="2656223" y="160832"/>
                  </a:lnTo>
                  <a:lnTo>
                    <a:pt x="2663011" y="158404"/>
                  </a:lnTo>
                  <a:lnTo>
                    <a:pt x="2669799" y="157189"/>
                  </a:lnTo>
                  <a:lnTo>
                    <a:pt x="2951359" y="106817"/>
                  </a:lnTo>
                  <a:lnTo>
                    <a:pt x="2958147" y="105602"/>
                  </a:lnTo>
                  <a:lnTo>
                    <a:pt x="2964935" y="105602"/>
                  </a:lnTo>
                  <a:lnTo>
                    <a:pt x="3246495" y="105602"/>
                  </a:lnTo>
                  <a:lnTo>
                    <a:pt x="3253283" y="105602"/>
                  </a:lnTo>
                  <a:lnTo>
                    <a:pt x="3260071" y="105602"/>
                  </a:lnTo>
                  <a:lnTo>
                    <a:pt x="3541631" y="105602"/>
                  </a:lnTo>
                  <a:lnTo>
                    <a:pt x="3548419" y="105602"/>
                  </a:lnTo>
                  <a:lnTo>
                    <a:pt x="3555207" y="105602"/>
                  </a:lnTo>
                  <a:lnTo>
                    <a:pt x="3836766" y="105602"/>
                  </a:lnTo>
                  <a:lnTo>
                    <a:pt x="3843555" y="105602"/>
                  </a:lnTo>
                  <a:lnTo>
                    <a:pt x="3850343" y="105602"/>
                  </a:lnTo>
                  <a:lnTo>
                    <a:pt x="4131902" y="105602"/>
                  </a:lnTo>
                  <a:lnTo>
                    <a:pt x="4138691" y="105602"/>
                  </a:lnTo>
                  <a:lnTo>
                    <a:pt x="4145479" y="105602"/>
                  </a:lnTo>
                  <a:lnTo>
                    <a:pt x="4427038" y="105602"/>
                  </a:lnTo>
                  <a:lnTo>
                    <a:pt x="4433826" y="105602"/>
                  </a:lnTo>
                  <a:lnTo>
                    <a:pt x="4440615" y="104388"/>
                  </a:lnTo>
                  <a:lnTo>
                    <a:pt x="4722174" y="54015"/>
                  </a:lnTo>
                  <a:lnTo>
                    <a:pt x="4728962" y="52801"/>
                  </a:lnTo>
                  <a:lnTo>
                    <a:pt x="4735751" y="52801"/>
                  </a:lnTo>
                  <a:lnTo>
                    <a:pt x="5017310" y="52801"/>
                  </a:lnTo>
                  <a:lnTo>
                    <a:pt x="5024098" y="52801"/>
                  </a:lnTo>
                  <a:lnTo>
                    <a:pt x="5030886" y="51586"/>
                  </a:lnTo>
                  <a:lnTo>
                    <a:pt x="5312446" y="1214"/>
                  </a:lnTo>
                  <a:lnTo>
                    <a:pt x="5319234" y="0"/>
                  </a:lnTo>
                  <a:lnTo>
                    <a:pt x="5326022" y="0"/>
                  </a:lnTo>
                  <a:lnTo>
                    <a:pt x="5607582" y="0"/>
                  </a:lnTo>
                  <a:lnTo>
                    <a:pt x="5614370" y="0"/>
                  </a:lnTo>
                  <a:lnTo>
                    <a:pt x="5621158" y="3643"/>
                  </a:lnTo>
                  <a:lnTo>
                    <a:pt x="5902718" y="154760"/>
                  </a:lnTo>
                  <a:lnTo>
                    <a:pt x="5909506" y="158404"/>
                  </a:lnTo>
                  <a:lnTo>
                    <a:pt x="5916294" y="160832"/>
                  </a:lnTo>
                  <a:lnTo>
                    <a:pt x="6197854" y="261577"/>
                  </a:lnTo>
                  <a:lnTo>
                    <a:pt x="6204642" y="264006"/>
                  </a:lnTo>
                  <a:lnTo>
                    <a:pt x="6211430" y="261577"/>
                  </a:lnTo>
                  <a:lnTo>
                    <a:pt x="6492990" y="160832"/>
                  </a:lnTo>
                  <a:lnTo>
                    <a:pt x="6499778" y="158404"/>
                  </a:lnTo>
                  <a:lnTo>
                    <a:pt x="6506566" y="158404"/>
                  </a:lnTo>
                  <a:lnTo>
                    <a:pt x="6788126" y="158404"/>
                  </a:lnTo>
                  <a:lnTo>
                    <a:pt x="6794914" y="158404"/>
                  </a:lnTo>
                  <a:lnTo>
                    <a:pt x="6801702" y="4540915"/>
                  </a:lnTo>
                  <a:lnTo>
                    <a:pt x="6794914" y="4540915"/>
                  </a:lnTo>
                  <a:lnTo>
                    <a:pt x="6788126" y="4540915"/>
                  </a:lnTo>
                  <a:lnTo>
                    <a:pt x="6506566" y="4540915"/>
                  </a:lnTo>
                  <a:lnTo>
                    <a:pt x="6499778" y="4540915"/>
                  </a:lnTo>
                  <a:lnTo>
                    <a:pt x="6492990" y="4540915"/>
                  </a:lnTo>
                  <a:lnTo>
                    <a:pt x="6211430" y="4540915"/>
                  </a:lnTo>
                  <a:lnTo>
                    <a:pt x="6204642" y="4540915"/>
                  </a:lnTo>
                  <a:lnTo>
                    <a:pt x="6197854" y="4540915"/>
                  </a:lnTo>
                  <a:lnTo>
                    <a:pt x="5916294" y="4540915"/>
                  </a:lnTo>
                  <a:lnTo>
                    <a:pt x="5909506" y="4540915"/>
                  </a:lnTo>
                  <a:lnTo>
                    <a:pt x="5902718" y="4540915"/>
                  </a:lnTo>
                  <a:lnTo>
                    <a:pt x="5621158" y="4540915"/>
                  </a:lnTo>
                  <a:lnTo>
                    <a:pt x="5614370" y="4540915"/>
                  </a:lnTo>
                  <a:lnTo>
                    <a:pt x="5607582" y="4540915"/>
                  </a:lnTo>
                  <a:lnTo>
                    <a:pt x="5326022" y="4540915"/>
                  </a:lnTo>
                  <a:lnTo>
                    <a:pt x="5319234" y="4540915"/>
                  </a:lnTo>
                  <a:lnTo>
                    <a:pt x="5312446" y="4540915"/>
                  </a:lnTo>
                  <a:lnTo>
                    <a:pt x="5030886" y="4540915"/>
                  </a:lnTo>
                  <a:lnTo>
                    <a:pt x="5024098" y="4540915"/>
                  </a:lnTo>
                  <a:lnTo>
                    <a:pt x="5017310" y="4540915"/>
                  </a:lnTo>
                  <a:lnTo>
                    <a:pt x="4735751" y="4540915"/>
                  </a:lnTo>
                  <a:lnTo>
                    <a:pt x="4728962" y="4540915"/>
                  </a:lnTo>
                  <a:lnTo>
                    <a:pt x="4722174" y="4540915"/>
                  </a:lnTo>
                  <a:lnTo>
                    <a:pt x="4440615" y="4540915"/>
                  </a:lnTo>
                  <a:lnTo>
                    <a:pt x="4433826" y="4540915"/>
                  </a:lnTo>
                  <a:lnTo>
                    <a:pt x="4427038" y="4540915"/>
                  </a:lnTo>
                  <a:lnTo>
                    <a:pt x="4145479" y="4540915"/>
                  </a:lnTo>
                  <a:lnTo>
                    <a:pt x="4138691" y="4540915"/>
                  </a:lnTo>
                  <a:lnTo>
                    <a:pt x="4131902" y="4540915"/>
                  </a:lnTo>
                  <a:lnTo>
                    <a:pt x="3850343" y="4540915"/>
                  </a:lnTo>
                  <a:lnTo>
                    <a:pt x="3843555" y="4540915"/>
                  </a:lnTo>
                  <a:lnTo>
                    <a:pt x="3836766" y="4540915"/>
                  </a:lnTo>
                  <a:lnTo>
                    <a:pt x="3555207" y="4540915"/>
                  </a:lnTo>
                  <a:lnTo>
                    <a:pt x="3548419" y="4540915"/>
                  </a:lnTo>
                  <a:lnTo>
                    <a:pt x="3541631" y="4540915"/>
                  </a:lnTo>
                  <a:lnTo>
                    <a:pt x="3260071" y="4540915"/>
                  </a:lnTo>
                  <a:lnTo>
                    <a:pt x="3253283" y="4540915"/>
                  </a:lnTo>
                  <a:lnTo>
                    <a:pt x="3246495" y="4540915"/>
                  </a:lnTo>
                  <a:lnTo>
                    <a:pt x="2964935" y="4540915"/>
                  </a:lnTo>
                  <a:lnTo>
                    <a:pt x="2958147" y="4540915"/>
                  </a:lnTo>
                  <a:lnTo>
                    <a:pt x="2951359" y="4540915"/>
                  </a:lnTo>
                  <a:lnTo>
                    <a:pt x="2669799" y="4540915"/>
                  </a:lnTo>
                  <a:lnTo>
                    <a:pt x="2663011" y="4540915"/>
                  </a:lnTo>
                  <a:lnTo>
                    <a:pt x="2656223" y="4540915"/>
                  </a:lnTo>
                  <a:lnTo>
                    <a:pt x="2374663" y="4540915"/>
                  </a:lnTo>
                  <a:lnTo>
                    <a:pt x="2367875" y="4540915"/>
                  </a:lnTo>
                  <a:lnTo>
                    <a:pt x="2361087" y="4540915"/>
                  </a:lnTo>
                  <a:lnTo>
                    <a:pt x="2079527" y="4540915"/>
                  </a:lnTo>
                  <a:lnTo>
                    <a:pt x="2072739" y="4540915"/>
                  </a:lnTo>
                  <a:lnTo>
                    <a:pt x="2065951" y="4540915"/>
                  </a:lnTo>
                  <a:lnTo>
                    <a:pt x="1784391" y="4540915"/>
                  </a:lnTo>
                  <a:lnTo>
                    <a:pt x="1777603" y="4540915"/>
                  </a:lnTo>
                  <a:lnTo>
                    <a:pt x="1770815" y="4540915"/>
                  </a:lnTo>
                  <a:lnTo>
                    <a:pt x="1489255" y="4540915"/>
                  </a:lnTo>
                  <a:lnTo>
                    <a:pt x="1482467" y="4540915"/>
                  </a:lnTo>
                  <a:lnTo>
                    <a:pt x="1475679" y="4540915"/>
                  </a:lnTo>
                  <a:lnTo>
                    <a:pt x="1194119" y="4540915"/>
                  </a:lnTo>
                  <a:lnTo>
                    <a:pt x="1187331" y="4540915"/>
                  </a:lnTo>
                  <a:lnTo>
                    <a:pt x="1180543" y="4540915"/>
                  </a:lnTo>
                  <a:lnTo>
                    <a:pt x="898984" y="4540915"/>
                  </a:lnTo>
                  <a:lnTo>
                    <a:pt x="892195" y="4540915"/>
                  </a:lnTo>
                  <a:lnTo>
                    <a:pt x="885407" y="4540915"/>
                  </a:lnTo>
                  <a:lnTo>
                    <a:pt x="603848" y="4540915"/>
                  </a:lnTo>
                  <a:lnTo>
                    <a:pt x="597059" y="4540915"/>
                  </a:lnTo>
                  <a:lnTo>
                    <a:pt x="590271" y="4540915"/>
                  </a:lnTo>
                  <a:lnTo>
                    <a:pt x="308712" y="4540915"/>
                  </a:lnTo>
                  <a:lnTo>
                    <a:pt x="301924" y="4540915"/>
                  </a:lnTo>
                  <a:lnTo>
                    <a:pt x="295135" y="4540915"/>
                  </a:lnTo>
                  <a:lnTo>
                    <a:pt x="13576" y="4540915"/>
                  </a:lnTo>
                  <a:lnTo>
                    <a:pt x="6788" y="4540915"/>
                  </a:lnTo>
                  <a:lnTo>
                    <a:pt x="0" y="4540915"/>
                  </a:lnTo>
                  <a:close/>
                </a:path>
              </a:pathLst>
            </a:custGeom>
            <a:solidFill>
              <a:srgbClr val="1CABE2">
                <a:alpha val="3921"/>
              </a:srgbClr>
            </a:solidFill>
          </p:spPr>
          <p:txBody>
            <a:bodyPr/>
            <a:lstStyle/>
            <a:p/>
          </p:txBody>
        </p:sp>
        <p:sp>
          <p:nvSpPr>
            <p:cNvPr id="49" name="pl49"/>
            <p:cNvSpPr/>
            <p:nvPr/>
          </p:nvSpPr>
          <p:spPr>
            <a:xfrm>
              <a:off x="810605" y="1385320"/>
              <a:ext cx="6788126" cy="792020"/>
            </a:xfrm>
            <a:custGeom>
              <a:avLst/>
              <a:pathLst>
                <a:path w="6788126" h="792020">
                  <a:moveTo>
                    <a:pt x="0" y="792020"/>
                  </a:moveTo>
                  <a:lnTo>
                    <a:pt x="6788" y="790805"/>
                  </a:lnTo>
                  <a:lnTo>
                    <a:pt x="288347" y="740433"/>
                  </a:lnTo>
                  <a:lnTo>
                    <a:pt x="295135" y="739218"/>
                  </a:lnTo>
                  <a:lnTo>
                    <a:pt x="301924" y="739218"/>
                  </a:lnTo>
                  <a:lnTo>
                    <a:pt x="583483" y="739218"/>
                  </a:lnTo>
                  <a:lnTo>
                    <a:pt x="590271" y="739218"/>
                  </a:lnTo>
                  <a:lnTo>
                    <a:pt x="597059" y="738004"/>
                  </a:lnTo>
                  <a:lnTo>
                    <a:pt x="878619" y="687631"/>
                  </a:lnTo>
                  <a:lnTo>
                    <a:pt x="885407" y="686417"/>
                  </a:lnTo>
                  <a:lnTo>
                    <a:pt x="892195" y="683988"/>
                  </a:lnTo>
                  <a:lnTo>
                    <a:pt x="1173755" y="583243"/>
                  </a:lnTo>
                  <a:lnTo>
                    <a:pt x="1180543" y="580814"/>
                  </a:lnTo>
                  <a:lnTo>
                    <a:pt x="1187331" y="578385"/>
                  </a:lnTo>
                  <a:lnTo>
                    <a:pt x="1468891" y="477640"/>
                  </a:lnTo>
                  <a:lnTo>
                    <a:pt x="1475679" y="475212"/>
                  </a:lnTo>
                  <a:lnTo>
                    <a:pt x="1482467" y="473997"/>
                  </a:lnTo>
                  <a:lnTo>
                    <a:pt x="1764027" y="423625"/>
                  </a:lnTo>
                  <a:lnTo>
                    <a:pt x="1770815" y="422410"/>
                  </a:lnTo>
                  <a:lnTo>
                    <a:pt x="1777603" y="421196"/>
                  </a:lnTo>
                  <a:lnTo>
                    <a:pt x="2059163" y="370823"/>
                  </a:lnTo>
                  <a:lnTo>
                    <a:pt x="2065951" y="369609"/>
                  </a:lnTo>
                  <a:lnTo>
                    <a:pt x="2072739" y="367180"/>
                  </a:lnTo>
                  <a:lnTo>
                    <a:pt x="2354299" y="266435"/>
                  </a:lnTo>
                  <a:lnTo>
                    <a:pt x="2361087" y="264006"/>
                  </a:lnTo>
                  <a:lnTo>
                    <a:pt x="2367875" y="261577"/>
                  </a:lnTo>
                  <a:lnTo>
                    <a:pt x="2649435" y="160832"/>
                  </a:lnTo>
                  <a:lnTo>
                    <a:pt x="2656223" y="158404"/>
                  </a:lnTo>
                  <a:lnTo>
                    <a:pt x="2663011" y="157189"/>
                  </a:lnTo>
                  <a:lnTo>
                    <a:pt x="2944571" y="106817"/>
                  </a:lnTo>
                  <a:lnTo>
                    <a:pt x="2951359" y="105602"/>
                  </a:lnTo>
                  <a:lnTo>
                    <a:pt x="2958147" y="105602"/>
                  </a:lnTo>
                  <a:lnTo>
                    <a:pt x="3239707" y="105602"/>
                  </a:lnTo>
                  <a:lnTo>
                    <a:pt x="3246495" y="105602"/>
                  </a:lnTo>
                  <a:lnTo>
                    <a:pt x="3253283" y="105602"/>
                  </a:lnTo>
                  <a:lnTo>
                    <a:pt x="3534842" y="105602"/>
                  </a:lnTo>
                  <a:lnTo>
                    <a:pt x="3541631" y="105602"/>
                  </a:lnTo>
                  <a:lnTo>
                    <a:pt x="3548419" y="105602"/>
                  </a:lnTo>
                  <a:lnTo>
                    <a:pt x="3829978" y="105602"/>
                  </a:lnTo>
                  <a:lnTo>
                    <a:pt x="3836766" y="105602"/>
                  </a:lnTo>
                  <a:lnTo>
                    <a:pt x="3843555" y="105602"/>
                  </a:lnTo>
                  <a:lnTo>
                    <a:pt x="4125114" y="105602"/>
                  </a:lnTo>
                  <a:lnTo>
                    <a:pt x="4131902" y="105602"/>
                  </a:lnTo>
                  <a:lnTo>
                    <a:pt x="4138691" y="105602"/>
                  </a:lnTo>
                  <a:lnTo>
                    <a:pt x="4420250" y="105602"/>
                  </a:lnTo>
                  <a:lnTo>
                    <a:pt x="4427038" y="105602"/>
                  </a:lnTo>
                  <a:lnTo>
                    <a:pt x="4433826" y="104388"/>
                  </a:lnTo>
                  <a:lnTo>
                    <a:pt x="4715386" y="54015"/>
                  </a:lnTo>
                  <a:lnTo>
                    <a:pt x="4722174" y="52801"/>
                  </a:lnTo>
                  <a:lnTo>
                    <a:pt x="4728962" y="52801"/>
                  </a:lnTo>
                  <a:lnTo>
                    <a:pt x="5010522" y="52801"/>
                  </a:lnTo>
                  <a:lnTo>
                    <a:pt x="5017310" y="52801"/>
                  </a:lnTo>
                  <a:lnTo>
                    <a:pt x="5024098" y="51586"/>
                  </a:lnTo>
                  <a:lnTo>
                    <a:pt x="5305658" y="1214"/>
                  </a:lnTo>
                  <a:lnTo>
                    <a:pt x="5312446" y="0"/>
                  </a:lnTo>
                  <a:lnTo>
                    <a:pt x="5319234" y="0"/>
                  </a:lnTo>
                  <a:lnTo>
                    <a:pt x="5600794" y="0"/>
                  </a:lnTo>
                  <a:lnTo>
                    <a:pt x="5607582" y="0"/>
                  </a:lnTo>
                  <a:lnTo>
                    <a:pt x="5614370" y="3643"/>
                  </a:lnTo>
                  <a:lnTo>
                    <a:pt x="5895930" y="154760"/>
                  </a:lnTo>
                  <a:lnTo>
                    <a:pt x="5902718" y="158404"/>
                  </a:lnTo>
                  <a:lnTo>
                    <a:pt x="5909506" y="160832"/>
                  </a:lnTo>
                  <a:lnTo>
                    <a:pt x="6191066" y="261577"/>
                  </a:lnTo>
                  <a:lnTo>
                    <a:pt x="6197854" y="264006"/>
                  </a:lnTo>
                  <a:lnTo>
                    <a:pt x="6204642" y="261577"/>
                  </a:lnTo>
                  <a:lnTo>
                    <a:pt x="6486202" y="160832"/>
                  </a:lnTo>
                  <a:lnTo>
                    <a:pt x="6492990" y="158404"/>
                  </a:lnTo>
                  <a:lnTo>
                    <a:pt x="6499778" y="158404"/>
                  </a:lnTo>
                  <a:lnTo>
                    <a:pt x="6781338" y="158404"/>
                  </a:lnTo>
                  <a:lnTo>
                    <a:pt x="6788126" y="158404"/>
                  </a:lnTo>
                </a:path>
              </a:pathLst>
            </a:custGeom>
          </p:spPr>
          <p:txBody>
            <a:bodyPr/>
            <a:lstStyle/>
            <a:p/>
          </p:txBody>
        </p:sp>
        <p:sp>
          <p:nvSpPr>
            <p:cNvPr id="50" name="pg50"/>
            <p:cNvSpPr/>
            <p:nvPr/>
          </p:nvSpPr>
          <p:spPr>
            <a:xfrm>
              <a:off x="803816" y="2018936"/>
              <a:ext cx="6801702" cy="3907299"/>
            </a:xfrm>
            <a:custGeom>
              <a:avLst/>
              <a:pathLst>
                <a:path w="6801702" h="3907299">
                  <a:moveTo>
                    <a:pt x="6788" y="3009676"/>
                  </a:moveTo>
                  <a:lnTo>
                    <a:pt x="13576" y="3007247"/>
                  </a:lnTo>
                  <a:lnTo>
                    <a:pt x="295135" y="2906502"/>
                  </a:lnTo>
                  <a:lnTo>
                    <a:pt x="301924" y="2904073"/>
                  </a:lnTo>
                  <a:lnTo>
                    <a:pt x="308712" y="2902859"/>
                  </a:lnTo>
                  <a:lnTo>
                    <a:pt x="590271" y="2852487"/>
                  </a:lnTo>
                  <a:lnTo>
                    <a:pt x="597059" y="2851272"/>
                  </a:lnTo>
                  <a:lnTo>
                    <a:pt x="603848" y="2851272"/>
                  </a:lnTo>
                  <a:lnTo>
                    <a:pt x="885407" y="2851272"/>
                  </a:lnTo>
                  <a:lnTo>
                    <a:pt x="892195" y="2851272"/>
                  </a:lnTo>
                  <a:lnTo>
                    <a:pt x="898984" y="2848843"/>
                  </a:lnTo>
                  <a:lnTo>
                    <a:pt x="1180543" y="2748098"/>
                  </a:lnTo>
                  <a:lnTo>
                    <a:pt x="1187331" y="2745669"/>
                  </a:lnTo>
                  <a:lnTo>
                    <a:pt x="1194119" y="2733525"/>
                  </a:lnTo>
                  <a:lnTo>
                    <a:pt x="1475679" y="2229800"/>
                  </a:lnTo>
                  <a:lnTo>
                    <a:pt x="1482467" y="2217656"/>
                  </a:lnTo>
                  <a:lnTo>
                    <a:pt x="1489255" y="2215227"/>
                  </a:lnTo>
                  <a:lnTo>
                    <a:pt x="1770815" y="2114482"/>
                  </a:lnTo>
                  <a:lnTo>
                    <a:pt x="1777603" y="2112053"/>
                  </a:lnTo>
                  <a:lnTo>
                    <a:pt x="1784391" y="2110839"/>
                  </a:lnTo>
                  <a:lnTo>
                    <a:pt x="2065951" y="2060466"/>
                  </a:lnTo>
                  <a:lnTo>
                    <a:pt x="2072739" y="2059252"/>
                  </a:lnTo>
                  <a:lnTo>
                    <a:pt x="2079527" y="2056823"/>
                  </a:lnTo>
                  <a:lnTo>
                    <a:pt x="2361087" y="1956078"/>
                  </a:lnTo>
                  <a:lnTo>
                    <a:pt x="2367875" y="1953649"/>
                  </a:lnTo>
                  <a:lnTo>
                    <a:pt x="2374663" y="1950006"/>
                  </a:lnTo>
                  <a:lnTo>
                    <a:pt x="2656223" y="1798889"/>
                  </a:lnTo>
                  <a:lnTo>
                    <a:pt x="2663011" y="1795245"/>
                  </a:lnTo>
                  <a:lnTo>
                    <a:pt x="2669799" y="1794031"/>
                  </a:lnTo>
                  <a:lnTo>
                    <a:pt x="2951359" y="1743658"/>
                  </a:lnTo>
                  <a:lnTo>
                    <a:pt x="2958147" y="1742444"/>
                  </a:lnTo>
                  <a:lnTo>
                    <a:pt x="2964935" y="1733943"/>
                  </a:lnTo>
                  <a:lnTo>
                    <a:pt x="3246495" y="1381335"/>
                  </a:lnTo>
                  <a:lnTo>
                    <a:pt x="3253283" y="1372834"/>
                  </a:lnTo>
                  <a:lnTo>
                    <a:pt x="3260071" y="1367977"/>
                  </a:lnTo>
                  <a:lnTo>
                    <a:pt x="3541631" y="1166487"/>
                  </a:lnTo>
                  <a:lnTo>
                    <a:pt x="3548419" y="1161629"/>
                  </a:lnTo>
                  <a:lnTo>
                    <a:pt x="3555207" y="1156771"/>
                  </a:lnTo>
                  <a:lnTo>
                    <a:pt x="3836766" y="955281"/>
                  </a:lnTo>
                  <a:lnTo>
                    <a:pt x="3843555" y="950424"/>
                  </a:lnTo>
                  <a:lnTo>
                    <a:pt x="3850343" y="946780"/>
                  </a:lnTo>
                  <a:lnTo>
                    <a:pt x="4131902" y="795663"/>
                  </a:lnTo>
                  <a:lnTo>
                    <a:pt x="4138691" y="792020"/>
                  </a:lnTo>
                  <a:lnTo>
                    <a:pt x="4145479" y="787162"/>
                  </a:lnTo>
                  <a:lnTo>
                    <a:pt x="4427038" y="585672"/>
                  </a:lnTo>
                  <a:lnTo>
                    <a:pt x="4433826" y="580814"/>
                  </a:lnTo>
                  <a:lnTo>
                    <a:pt x="4440615" y="575957"/>
                  </a:lnTo>
                  <a:lnTo>
                    <a:pt x="4722174" y="374467"/>
                  </a:lnTo>
                  <a:lnTo>
                    <a:pt x="4728962" y="369609"/>
                  </a:lnTo>
                  <a:lnTo>
                    <a:pt x="4735751" y="368394"/>
                  </a:lnTo>
                  <a:lnTo>
                    <a:pt x="5017310" y="318022"/>
                  </a:lnTo>
                  <a:lnTo>
                    <a:pt x="5024098" y="316808"/>
                  </a:lnTo>
                  <a:lnTo>
                    <a:pt x="5030886" y="314379"/>
                  </a:lnTo>
                  <a:lnTo>
                    <a:pt x="5312446" y="213634"/>
                  </a:lnTo>
                  <a:lnTo>
                    <a:pt x="5319234" y="211205"/>
                  </a:lnTo>
                  <a:lnTo>
                    <a:pt x="5326022" y="209990"/>
                  </a:lnTo>
                  <a:lnTo>
                    <a:pt x="5607582" y="159618"/>
                  </a:lnTo>
                  <a:lnTo>
                    <a:pt x="5614370" y="158404"/>
                  </a:lnTo>
                  <a:lnTo>
                    <a:pt x="5621158" y="158404"/>
                  </a:lnTo>
                  <a:lnTo>
                    <a:pt x="5902718" y="158404"/>
                  </a:lnTo>
                  <a:lnTo>
                    <a:pt x="5909506" y="158404"/>
                  </a:lnTo>
                  <a:lnTo>
                    <a:pt x="5916294" y="158404"/>
                  </a:lnTo>
                  <a:lnTo>
                    <a:pt x="6197854" y="158404"/>
                  </a:lnTo>
                  <a:lnTo>
                    <a:pt x="6204642" y="158404"/>
                  </a:lnTo>
                  <a:lnTo>
                    <a:pt x="6211430" y="155975"/>
                  </a:lnTo>
                  <a:lnTo>
                    <a:pt x="6492990" y="55230"/>
                  </a:lnTo>
                  <a:lnTo>
                    <a:pt x="6499778" y="52801"/>
                  </a:lnTo>
                  <a:lnTo>
                    <a:pt x="6506566" y="51586"/>
                  </a:lnTo>
                  <a:lnTo>
                    <a:pt x="6788126" y="1214"/>
                  </a:lnTo>
                  <a:lnTo>
                    <a:pt x="6794914" y="0"/>
                  </a:lnTo>
                  <a:lnTo>
                    <a:pt x="6801702" y="3907299"/>
                  </a:lnTo>
                  <a:lnTo>
                    <a:pt x="6794914" y="3907299"/>
                  </a:lnTo>
                  <a:lnTo>
                    <a:pt x="6788126" y="3907299"/>
                  </a:lnTo>
                  <a:lnTo>
                    <a:pt x="6506566" y="3907299"/>
                  </a:lnTo>
                  <a:lnTo>
                    <a:pt x="6499778" y="3907299"/>
                  </a:lnTo>
                  <a:lnTo>
                    <a:pt x="6492990" y="3907299"/>
                  </a:lnTo>
                  <a:lnTo>
                    <a:pt x="6211430" y="3907299"/>
                  </a:lnTo>
                  <a:lnTo>
                    <a:pt x="6204642" y="3907299"/>
                  </a:lnTo>
                  <a:lnTo>
                    <a:pt x="6197854" y="3907299"/>
                  </a:lnTo>
                  <a:lnTo>
                    <a:pt x="5916294" y="3907299"/>
                  </a:lnTo>
                  <a:lnTo>
                    <a:pt x="5909506" y="3907299"/>
                  </a:lnTo>
                  <a:lnTo>
                    <a:pt x="5902718" y="3907299"/>
                  </a:lnTo>
                  <a:lnTo>
                    <a:pt x="5621158" y="3907299"/>
                  </a:lnTo>
                  <a:lnTo>
                    <a:pt x="5614370" y="3907299"/>
                  </a:lnTo>
                  <a:lnTo>
                    <a:pt x="5607582" y="3907299"/>
                  </a:lnTo>
                  <a:lnTo>
                    <a:pt x="5326022" y="3907299"/>
                  </a:lnTo>
                  <a:lnTo>
                    <a:pt x="5319234" y="3907299"/>
                  </a:lnTo>
                  <a:lnTo>
                    <a:pt x="5312446" y="3907299"/>
                  </a:lnTo>
                  <a:lnTo>
                    <a:pt x="5030886" y="3907299"/>
                  </a:lnTo>
                  <a:lnTo>
                    <a:pt x="5024098" y="3907299"/>
                  </a:lnTo>
                  <a:lnTo>
                    <a:pt x="5017310" y="3907299"/>
                  </a:lnTo>
                  <a:lnTo>
                    <a:pt x="4735751" y="3907299"/>
                  </a:lnTo>
                  <a:lnTo>
                    <a:pt x="4728962" y="3907299"/>
                  </a:lnTo>
                  <a:lnTo>
                    <a:pt x="4722174" y="3907299"/>
                  </a:lnTo>
                  <a:lnTo>
                    <a:pt x="4440615" y="3907299"/>
                  </a:lnTo>
                  <a:lnTo>
                    <a:pt x="4433826" y="3907299"/>
                  </a:lnTo>
                  <a:lnTo>
                    <a:pt x="4427038" y="3907299"/>
                  </a:lnTo>
                  <a:lnTo>
                    <a:pt x="4145479" y="3907299"/>
                  </a:lnTo>
                  <a:lnTo>
                    <a:pt x="4138691" y="3907299"/>
                  </a:lnTo>
                  <a:lnTo>
                    <a:pt x="4131902" y="3907299"/>
                  </a:lnTo>
                  <a:lnTo>
                    <a:pt x="3850343" y="3907299"/>
                  </a:lnTo>
                  <a:lnTo>
                    <a:pt x="3843555" y="3907299"/>
                  </a:lnTo>
                  <a:lnTo>
                    <a:pt x="3836766" y="3907299"/>
                  </a:lnTo>
                  <a:lnTo>
                    <a:pt x="3555207" y="3907299"/>
                  </a:lnTo>
                  <a:lnTo>
                    <a:pt x="3548419" y="3907299"/>
                  </a:lnTo>
                  <a:lnTo>
                    <a:pt x="3541631" y="3907299"/>
                  </a:lnTo>
                  <a:lnTo>
                    <a:pt x="3260071" y="3907299"/>
                  </a:lnTo>
                  <a:lnTo>
                    <a:pt x="3253283" y="3907299"/>
                  </a:lnTo>
                  <a:lnTo>
                    <a:pt x="3246495" y="3907299"/>
                  </a:lnTo>
                  <a:lnTo>
                    <a:pt x="2964935" y="3907299"/>
                  </a:lnTo>
                  <a:lnTo>
                    <a:pt x="2958147" y="3907299"/>
                  </a:lnTo>
                  <a:lnTo>
                    <a:pt x="2951359" y="3907299"/>
                  </a:lnTo>
                  <a:lnTo>
                    <a:pt x="2669799" y="3907299"/>
                  </a:lnTo>
                  <a:lnTo>
                    <a:pt x="2663011" y="3907299"/>
                  </a:lnTo>
                  <a:lnTo>
                    <a:pt x="2656223" y="3907299"/>
                  </a:lnTo>
                  <a:lnTo>
                    <a:pt x="2374663" y="3907299"/>
                  </a:lnTo>
                  <a:lnTo>
                    <a:pt x="2367875" y="3907299"/>
                  </a:lnTo>
                  <a:lnTo>
                    <a:pt x="2361087" y="3907299"/>
                  </a:lnTo>
                  <a:lnTo>
                    <a:pt x="2079527" y="3907299"/>
                  </a:lnTo>
                  <a:lnTo>
                    <a:pt x="2072739" y="3907299"/>
                  </a:lnTo>
                  <a:lnTo>
                    <a:pt x="2065951" y="3907299"/>
                  </a:lnTo>
                  <a:lnTo>
                    <a:pt x="1784391" y="3907299"/>
                  </a:lnTo>
                  <a:lnTo>
                    <a:pt x="1777603" y="3907299"/>
                  </a:lnTo>
                  <a:lnTo>
                    <a:pt x="1770815" y="3907299"/>
                  </a:lnTo>
                  <a:lnTo>
                    <a:pt x="1489255" y="3907299"/>
                  </a:lnTo>
                  <a:lnTo>
                    <a:pt x="1482467" y="3907299"/>
                  </a:lnTo>
                  <a:lnTo>
                    <a:pt x="1475679" y="3907299"/>
                  </a:lnTo>
                  <a:lnTo>
                    <a:pt x="1194119" y="3907299"/>
                  </a:lnTo>
                  <a:lnTo>
                    <a:pt x="1187331" y="3907299"/>
                  </a:lnTo>
                  <a:lnTo>
                    <a:pt x="1180543" y="3907299"/>
                  </a:lnTo>
                  <a:lnTo>
                    <a:pt x="898984" y="3907299"/>
                  </a:lnTo>
                  <a:lnTo>
                    <a:pt x="892195" y="3907299"/>
                  </a:lnTo>
                  <a:lnTo>
                    <a:pt x="885407" y="3907299"/>
                  </a:lnTo>
                  <a:lnTo>
                    <a:pt x="603848" y="3907299"/>
                  </a:lnTo>
                  <a:lnTo>
                    <a:pt x="597059" y="3907299"/>
                  </a:lnTo>
                  <a:lnTo>
                    <a:pt x="590271" y="3907299"/>
                  </a:lnTo>
                  <a:lnTo>
                    <a:pt x="308712" y="3907299"/>
                  </a:lnTo>
                  <a:lnTo>
                    <a:pt x="301924" y="3907299"/>
                  </a:lnTo>
                  <a:lnTo>
                    <a:pt x="295135" y="3907299"/>
                  </a:lnTo>
                  <a:lnTo>
                    <a:pt x="13576" y="3907299"/>
                  </a:lnTo>
                  <a:lnTo>
                    <a:pt x="6788" y="3907299"/>
                  </a:lnTo>
                  <a:lnTo>
                    <a:pt x="0" y="3907299"/>
                  </a:lnTo>
                  <a:close/>
                </a:path>
              </a:pathLst>
            </a:custGeom>
            <a:solidFill>
              <a:srgbClr val="1CABE2">
                <a:alpha val="3921"/>
              </a:srgbClr>
            </a:solidFill>
          </p:spPr>
          <p:txBody>
            <a:bodyPr/>
            <a:lstStyle/>
            <a:p/>
          </p:txBody>
        </p:sp>
        <p:sp>
          <p:nvSpPr>
            <p:cNvPr id="51" name="pl51"/>
            <p:cNvSpPr/>
            <p:nvPr/>
          </p:nvSpPr>
          <p:spPr>
            <a:xfrm>
              <a:off x="810605" y="2018936"/>
              <a:ext cx="6788126" cy="3009676"/>
            </a:xfrm>
            <a:custGeom>
              <a:avLst/>
              <a:pathLst>
                <a:path w="6788126" h="3009676">
                  <a:moveTo>
                    <a:pt x="0" y="3009676"/>
                  </a:moveTo>
                  <a:lnTo>
                    <a:pt x="6788" y="3007247"/>
                  </a:lnTo>
                  <a:lnTo>
                    <a:pt x="288347" y="2906502"/>
                  </a:lnTo>
                  <a:lnTo>
                    <a:pt x="295135" y="2904073"/>
                  </a:lnTo>
                  <a:lnTo>
                    <a:pt x="301924" y="2902859"/>
                  </a:lnTo>
                  <a:lnTo>
                    <a:pt x="583483" y="2852487"/>
                  </a:lnTo>
                  <a:lnTo>
                    <a:pt x="590271" y="2851272"/>
                  </a:lnTo>
                  <a:lnTo>
                    <a:pt x="597059" y="2851272"/>
                  </a:lnTo>
                  <a:lnTo>
                    <a:pt x="878619" y="2851272"/>
                  </a:lnTo>
                  <a:lnTo>
                    <a:pt x="885407" y="2851272"/>
                  </a:lnTo>
                  <a:lnTo>
                    <a:pt x="892195" y="2848843"/>
                  </a:lnTo>
                  <a:lnTo>
                    <a:pt x="1173755" y="2748098"/>
                  </a:lnTo>
                  <a:lnTo>
                    <a:pt x="1180543" y="2745669"/>
                  </a:lnTo>
                  <a:lnTo>
                    <a:pt x="1187331" y="2733525"/>
                  </a:lnTo>
                  <a:lnTo>
                    <a:pt x="1468891" y="2229800"/>
                  </a:lnTo>
                  <a:lnTo>
                    <a:pt x="1475679" y="2217656"/>
                  </a:lnTo>
                  <a:lnTo>
                    <a:pt x="1482467" y="2215227"/>
                  </a:lnTo>
                  <a:lnTo>
                    <a:pt x="1764027" y="2114482"/>
                  </a:lnTo>
                  <a:lnTo>
                    <a:pt x="1770815" y="2112053"/>
                  </a:lnTo>
                  <a:lnTo>
                    <a:pt x="1777603" y="2110839"/>
                  </a:lnTo>
                  <a:lnTo>
                    <a:pt x="2059163" y="2060466"/>
                  </a:lnTo>
                  <a:lnTo>
                    <a:pt x="2065951" y="2059252"/>
                  </a:lnTo>
                  <a:lnTo>
                    <a:pt x="2072739" y="2056823"/>
                  </a:lnTo>
                  <a:lnTo>
                    <a:pt x="2354299" y="1956078"/>
                  </a:lnTo>
                  <a:lnTo>
                    <a:pt x="2361087" y="1953649"/>
                  </a:lnTo>
                  <a:lnTo>
                    <a:pt x="2367875" y="1950006"/>
                  </a:lnTo>
                  <a:lnTo>
                    <a:pt x="2649435" y="1798889"/>
                  </a:lnTo>
                  <a:lnTo>
                    <a:pt x="2656223" y="1795245"/>
                  </a:lnTo>
                  <a:lnTo>
                    <a:pt x="2663011" y="1794031"/>
                  </a:lnTo>
                  <a:lnTo>
                    <a:pt x="2944571" y="1743658"/>
                  </a:lnTo>
                  <a:lnTo>
                    <a:pt x="2951359" y="1742444"/>
                  </a:lnTo>
                  <a:lnTo>
                    <a:pt x="2958147" y="1733943"/>
                  </a:lnTo>
                  <a:lnTo>
                    <a:pt x="3239707" y="1381335"/>
                  </a:lnTo>
                  <a:lnTo>
                    <a:pt x="3246495" y="1372834"/>
                  </a:lnTo>
                  <a:lnTo>
                    <a:pt x="3253283" y="1367977"/>
                  </a:lnTo>
                  <a:lnTo>
                    <a:pt x="3534842" y="1166487"/>
                  </a:lnTo>
                  <a:lnTo>
                    <a:pt x="3541631" y="1161629"/>
                  </a:lnTo>
                  <a:lnTo>
                    <a:pt x="3548419" y="1156771"/>
                  </a:lnTo>
                  <a:lnTo>
                    <a:pt x="3829978" y="955281"/>
                  </a:lnTo>
                  <a:lnTo>
                    <a:pt x="3836766" y="950424"/>
                  </a:lnTo>
                  <a:lnTo>
                    <a:pt x="3843555" y="946780"/>
                  </a:lnTo>
                  <a:lnTo>
                    <a:pt x="4125114" y="795663"/>
                  </a:lnTo>
                  <a:lnTo>
                    <a:pt x="4131902" y="792020"/>
                  </a:lnTo>
                  <a:lnTo>
                    <a:pt x="4138691" y="787162"/>
                  </a:lnTo>
                  <a:lnTo>
                    <a:pt x="4420250" y="585672"/>
                  </a:lnTo>
                  <a:lnTo>
                    <a:pt x="4427038" y="580814"/>
                  </a:lnTo>
                  <a:lnTo>
                    <a:pt x="4433826" y="575957"/>
                  </a:lnTo>
                  <a:lnTo>
                    <a:pt x="4715386" y="374467"/>
                  </a:lnTo>
                  <a:lnTo>
                    <a:pt x="4722174" y="369609"/>
                  </a:lnTo>
                  <a:lnTo>
                    <a:pt x="4728962" y="368394"/>
                  </a:lnTo>
                  <a:lnTo>
                    <a:pt x="5010522" y="318022"/>
                  </a:lnTo>
                  <a:lnTo>
                    <a:pt x="5017310" y="316808"/>
                  </a:lnTo>
                  <a:lnTo>
                    <a:pt x="5024098" y="314379"/>
                  </a:lnTo>
                  <a:lnTo>
                    <a:pt x="5305658" y="213634"/>
                  </a:lnTo>
                  <a:lnTo>
                    <a:pt x="5312446" y="211205"/>
                  </a:lnTo>
                  <a:lnTo>
                    <a:pt x="5319234" y="209990"/>
                  </a:lnTo>
                  <a:lnTo>
                    <a:pt x="5600794" y="159618"/>
                  </a:lnTo>
                  <a:lnTo>
                    <a:pt x="5607582" y="158404"/>
                  </a:lnTo>
                  <a:lnTo>
                    <a:pt x="5614370" y="158404"/>
                  </a:lnTo>
                  <a:lnTo>
                    <a:pt x="5895930" y="158404"/>
                  </a:lnTo>
                  <a:lnTo>
                    <a:pt x="5902718" y="158404"/>
                  </a:lnTo>
                  <a:lnTo>
                    <a:pt x="5909506" y="158404"/>
                  </a:lnTo>
                  <a:lnTo>
                    <a:pt x="6191066" y="158404"/>
                  </a:lnTo>
                  <a:lnTo>
                    <a:pt x="6197854" y="158404"/>
                  </a:lnTo>
                  <a:lnTo>
                    <a:pt x="6204642" y="155975"/>
                  </a:lnTo>
                  <a:lnTo>
                    <a:pt x="6486202" y="55230"/>
                  </a:lnTo>
                  <a:lnTo>
                    <a:pt x="6492990" y="52801"/>
                  </a:lnTo>
                  <a:lnTo>
                    <a:pt x="6499778" y="51586"/>
                  </a:lnTo>
                  <a:lnTo>
                    <a:pt x="6781338" y="1214"/>
                  </a:lnTo>
                  <a:lnTo>
                    <a:pt x="6788126" y="0"/>
                  </a:lnTo>
                </a:path>
              </a:pathLst>
            </a:custGeom>
          </p:spPr>
          <p:txBody>
            <a:bodyPr/>
            <a:lstStyle/>
            <a:p/>
          </p:txBody>
        </p:sp>
        <p:sp>
          <p:nvSpPr>
            <p:cNvPr id="52" name="pg52"/>
            <p:cNvSpPr/>
            <p:nvPr/>
          </p:nvSpPr>
          <p:spPr>
            <a:xfrm>
              <a:off x="3164904" y="2494148"/>
              <a:ext cx="4440615" cy="3432087"/>
            </a:xfrm>
            <a:custGeom>
              <a:avLst/>
              <a:pathLst>
                <a:path w="4440615" h="3432087">
                  <a:moveTo>
                    <a:pt x="6788" y="3220882"/>
                  </a:moveTo>
                  <a:lnTo>
                    <a:pt x="13576" y="3218453"/>
                  </a:lnTo>
                  <a:lnTo>
                    <a:pt x="295135" y="3117708"/>
                  </a:lnTo>
                  <a:lnTo>
                    <a:pt x="301924" y="3115279"/>
                  </a:lnTo>
                  <a:lnTo>
                    <a:pt x="308712" y="3110421"/>
                  </a:lnTo>
                  <a:lnTo>
                    <a:pt x="590271" y="2908931"/>
                  </a:lnTo>
                  <a:lnTo>
                    <a:pt x="597059" y="2904073"/>
                  </a:lnTo>
                  <a:lnTo>
                    <a:pt x="603848" y="2898001"/>
                  </a:lnTo>
                  <a:lnTo>
                    <a:pt x="885407" y="2646139"/>
                  </a:lnTo>
                  <a:lnTo>
                    <a:pt x="892195" y="2640067"/>
                  </a:lnTo>
                  <a:lnTo>
                    <a:pt x="898984" y="2635209"/>
                  </a:lnTo>
                  <a:lnTo>
                    <a:pt x="1180543" y="2433719"/>
                  </a:lnTo>
                  <a:lnTo>
                    <a:pt x="1187331" y="2428861"/>
                  </a:lnTo>
                  <a:lnTo>
                    <a:pt x="1194119" y="2420360"/>
                  </a:lnTo>
                  <a:lnTo>
                    <a:pt x="1475679" y="2067753"/>
                  </a:lnTo>
                  <a:lnTo>
                    <a:pt x="1482467" y="2059252"/>
                  </a:lnTo>
                  <a:lnTo>
                    <a:pt x="1489255" y="2051965"/>
                  </a:lnTo>
                  <a:lnTo>
                    <a:pt x="1770815" y="1749730"/>
                  </a:lnTo>
                  <a:lnTo>
                    <a:pt x="1777603" y="1742444"/>
                  </a:lnTo>
                  <a:lnTo>
                    <a:pt x="1784391" y="1735157"/>
                  </a:lnTo>
                  <a:lnTo>
                    <a:pt x="2065951" y="1432922"/>
                  </a:lnTo>
                  <a:lnTo>
                    <a:pt x="2072739" y="1425636"/>
                  </a:lnTo>
                  <a:lnTo>
                    <a:pt x="2079527" y="1421993"/>
                  </a:lnTo>
                  <a:lnTo>
                    <a:pt x="2361087" y="1270875"/>
                  </a:lnTo>
                  <a:lnTo>
                    <a:pt x="2367875" y="1267232"/>
                  </a:lnTo>
                  <a:lnTo>
                    <a:pt x="2374663" y="1262374"/>
                  </a:lnTo>
                  <a:lnTo>
                    <a:pt x="2656223" y="1060884"/>
                  </a:lnTo>
                  <a:lnTo>
                    <a:pt x="2663011" y="1056026"/>
                  </a:lnTo>
                  <a:lnTo>
                    <a:pt x="2669799" y="1052383"/>
                  </a:lnTo>
                  <a:lnTo>
                    <a:pt x="2951359" y="901266"/>
                  </a:lnTo>
                  <a:lnTo>
                    <a:pt x="2958147" y="897622"/>
                  </a:lnTo>
                  <a:lnTo>
                    <a:pt x="2964935" y="893979"/>
                  </a:lnTo>
                  <a:lnTo>
                    <a:pt x="3246495" y="742862"/>
                  </a:lnTo>
                  <a:lnTo>
                    <a:pt x="3253283" y="739218"/>
                  </a:lnTo>
                  <a:lnTo>
                    <a:pt x="3260071" y="738004"/>
                  </a:lnTo>
                  <a:lnTo>
                    <a:pt x="3541631" y="687631"/>
                  </a:lnTo>
                  <a:lnTo>
                    <a:pt x="3548419" y="686417"/>
                  </a:lnTo>
                  <a:lnTo>
                    <a:pt x="3555207" y="686417"/>
                  </a:lnTo>
                  <a:lnTo>
                    <a:pt x="3836766" y="686417"/>
                  </a:lnTo>
                  <a:lnTo>
                    <a:pt x="3843555" y="686417"/>
                  </a:lnTo>
                  <a:lnTo>
                    <a:pt x="3850343" y="675487"/>
                  </a:lnTo>
                  <a:lnTo>
                    <a:pt x="4131902" y="222135"/>
                  </a:lnTo>
                  <a:lnTo>
                    <a:pt x="4138691" y="211205"/>
                  </a:lnTo>
                  <a:lnTo>
                    <a:pt x="4145479" y="206347"/>
                  </a:lnTo>
                  <a:lnTo>
                    <a:pt x="4427038" y="4857"/>
                  </a:lnTo>
                  <a:lnTo>
                    <a:pt x="4433826" y="0"/>
                  </a:lnTo>
                  <a:lnTo>
                    <a:pt x="4440615" y="3432087"/>
                  </a:lnTo>
                  <a:lnTo>
                    <a:pt x="4433826" y="3432087"/>
                  </a:lnTo>
                  <a:lnTo>
                    <a:pt x="4427038" y="3432087"/>
                  </a:lnTo>
                  <a:lnTo>
                    <a:pt x="4145479" y="3432087"/>
                  </a:lnTo>
                  <a:lnTo>
                    <a:pt x="4138691" y="3432087"/>
                  </a:lnTo>
                  <a:lnTo>
                    <a:pt x="4131902" y="3432087"/>
                  </a:lnTo>
                  <a:lnTo>
                    <a:pt x="3850343" y="3432087"/>
                  </a:lnTo>
                  <a:lnTo>
                    <a:pt x="3843555" y="3432087"/>
                  </a:lnTo>
                  <a:lnTo>
                    <a:pt x="3836766" y="3432087"/>
                  </a:lnTo>
                  <a:lnTo>
                    <a:pt x="3555207" y="3432087"/>
                  </a:lnTo>
                  <a:lnTo>
                    <a:pt x="3548419" y="3432087"/>
                  </a:lnTo>
                  <a:lnTo>
                    <a:pt x="3541631" y="3432087"/>
                  </a:lnTo>
                  <a:lnTo>
                    <a:pt x="3260071" y="3432087"/>
                  </a:lnTo>
                  <a:lnTo>
                    <a:pt x="3253283" y="3432087"/>
                  </a:lnTo>
                  <a:lnTo>
                    <a:pt x="3246495" y="3432087"/>
                  </a:lnTo>
                  <a:lnTo>
                    <a:pt x="2964935" y="3432087"/>
                  </a:lnTo>
                  <a:lnTo>
                    <a:pt x="2958147" y="3432087"/>
                  </a:lnTo>
                  <a:lnTo>
                    <a:pt x="2951359" y="3432087"/>
                  </a:lnTo>
                  <a:lnTo>
                    <a:pt x="2669799" y="3432087"/>
                  </a:lnTo>
                  <a:lnTo>
                    <a:pt x="2663011" y="3432087"/>
                  </a:lnTo>
                  <a:lnTo>
                    <a:pt x="2656223" y="3432087"/>
                  </a:lnTo>
                  <a:lnTo>
                    <a:pt x="2374663" y="3432087"/>
                  </a:lnTo>
                  <a:lnTo>
                    <a:pt x="2367875" y="3432087"/>
                  </a:lnTo>
                  <a:lnTo>
                    <a:pt x="2361087" y="3432087"/>
                  </a:lnTo>
                  <a:lnTo>
                    <a:pt x="2079527" y="3432087"/>
                  </a:lnTo>
                  <a:lnTo>
                    <a:pt x="2072739" y="3432087"/>
                  </a:lnTo>
                  <a:lnTo>
                    <a:pt x="2065951" y="3432087"/>
                  </a:lnTo>
                  <a:lnTo>
                    <a:pt x="1784391" y="3432087"/>
                  </a:lnTo>
                  <a:lnTo>
                    <a:pt x="1777603" y="3432087"/>
                  </a:lnTo>
                  <a:lnTo>
                    <a:pt x="1770815" y="3432087"/>
                  </a:lnTo>
                  <a:lnTo>
                    <a:pt x="1489255" y="3432087"/>
                  </a:lnTo>
                  <a:lnTo>
                    <a:pt x="1482467" y="3432087"/>
                  </a:lnTo>
                  <a:lnTo>
                    <a:pt x="1475679" y="3432087"/>
                  </a:lnTo>
                  <a:lnTo>
                    <a:pt x="1194119" y="3432087"/>
                  </a:lnTo>
                  <a:lnTo>
                    <a:pt x="1187331" y="3432087"/>
                  </a:lnTo>
                  <a:lnTo>
                    <a:pt x="1180543" y="3432087"/>
                  </a:lnTo>
                  <a:lnTo>
                    <a:pt x="898984" y="3432087"/>
                  </a:lnTo>
                  <a:lnTo>
                    <a:pt x="892195" y="3432087"/>
                  </a:lnTo>
                  <a:lnTo>
                    <a:pt x="885407" y="3432087"/>
                  </a:lnTo>
                  <a:lnTo>
                    <a:pt x="603848" y="3432087"/>
                  </a:lnTo>
                  <a:lnTo>
                    <a:pt x="597059" y="3432087"/>
                  </a:lnTo>
                  <a:lnTo>
                    <a:pt x="590271" y="3432087"/>
                  </a:lnTo>
                  <a:lnTo>
                    <a:pt x="308712" y="3432087"/>
                  </a:lnTo>
                  <a:lnTo>
                    <a:pt x="301924" y="3432087"/>
                  </a:lnTo>
                  <a:lnTo>
                    <a:pt x="295135" y="3432087"/>
                  </a:lnTo>
                  <a:lnTo>
                    <a:pt x="13576" y="3432087"/>
                  </a:lnTo>
                  <a:lnTo>
                    <a:pt x="6788" y="3432087"/>
                  </a:lnTo>
                  <a:lnTo>
                    <a:pt x="0" y="3432087"/>
                  </a:lnTo>
                  <a:close/>
                </a:path>
              </a:pathLst>
            </a:custGeom>
            <a:solidFill>
              <a:srgbClr val="1CABE2">
                <a:alpha val="3921"/>
              </a:srgbClr>
            </a:solidFill>
          </p:spPr>
          <p:txBody>
            <a:bodyPr/>
            <a:lstStyle/>
            <a:p/>
          </p:txBody>
        </p:sp>
        <p:sp>
          <p:nvSpPr>
            <p:cNvPr id="53" name="pl53"/>
            <p:cNvSpPr/>
            <p:nvPr/>
          </p:nvSpPr>
          <p:spPr>
            <a:xfrm>
              <a:off x="3171692" y="2494148"/>
              <a:ext cx="4427038" cy="3220882"/>
            </a:xfrm>
            <a:custGeom>
              <a:avLst/>
              <a:pathLst>
                <a:path w="4427038" h="3220882">
                  <a:moveTo>
                    <a:pt x="0" y="3220882"/>
                  </a:moveTo>
                  <a:lnTo>
                    <a:pt x="6788" y="3218453"/>
                  </a:lnTo>
                  <a:lnTo>
                    <a:pt x="288347" y="3117708"/>
                  </a:lnTo>
                  <a:lnTo>
                    <a:pt x="295135" y="3115279"/>
                  </a:lnTo>
                  <a:lnTo>
                    <a:pt x="301924" y="3110421"/>
                  </a:lnTo>
                  <a:lnTo>
                    <a:pt x="583483" y="2908931"/>
                  </a:lnTo>
                  <a:lnTo>
                    <a:pt x="590271" y="2904073"/>
                  </a:lnTo>
                  <a:lnTo>
                    <a:pt x="597059" y="2898001"/>
                  </a:lnTo>
                  <a:lnTo>
                    <a:pt x="878619" y="2646139"/>
                  </a:lnTo>
                  <a:lnTo>
                    <a:pt x="885407" y="2640067"/>
                  </a:lnTo>
                  <a:lnTo>
                    <a:pt x="892195" y="2635209"/>
                  </a:lnTo>
                  <a:lnTo>
                    <a:pt x="1173755" y="2433719"/>
                  </a:lnTo>
                  <a:lnTo>
                    <a:pt x="1180543" y="2428861"/>
                  </a:lnTo>
                  <a:lnTo>
                    <a:pt x="1187331" y="2420360"/>
                  </a:lnTo>
                  <a:lnTo>
                    <a:pt x="1468891" y="2067753"/>
                  </a:lnTo>
                  <a:lnTo>
                    <a:pt x="1475679" y="2059252"/>
                  </a:lnTo>
                  <a:lnTo>
                    <a:pt x="1482467" y="2051965"/>
                  </a:lnTo>
                  <a:lnTo>
                    <a:pt x="1764027" y="1749730"/>
                  </a:lnTo>
                  <a:lnTo>
                    <a:pt x="1770815" y="1742444"/>
                  </a:lnTo>
                  <a:lnTo>
                    <a:pt x="1777603" y="1735157"/>
                  </a:lnTo>
                  <a:lnTo>
                    <a:pt x="2059163" y="1432922"/>
                  </a:lnTo>
                  <a:lnTo>
                    <a:pt x="2065951" y="1425636"/>
                  </a:lnTo>
                  <a:lnTo>
                    <a:pt x="2072739" y="1421993"/>
                  </a:lnTo>
                  <a:lnTo>
                    <a:pt x="2354299" y="1270875"/>
                  </a:lnTo>
                  <a:lnTo>
                    <a:pt x="2361087" y="1267232"/>
                  </a:lnTo>
                  <a:lnTo>
                    <a:pt x="2367875" y="1262374"/>
                  </a:lnTo>
                  <a:lnTo>
                    <a:pt x="2649435" y="1060884"/>
                  </a:lnTo>
                  <a:lnTo>
                    <a:pt x="2656223" y="1056026"/>
                  </a:lnTo>
                  <a:lnTo>
                    <a:pt x="2663011" y="1052383"/>
                  </a:lnTo>
                  <a:lnTo>
                    <a:pt x="2944571" y="901266"/>
                  </a:lnTo>
                  <a:lnTo>
                    <a:pt x="2951359" y="897622"/>
                  </a:lnTo>
                  <a:lnTo>
                    <a:pt x="2958147" y="893979"/>
                  </a:lnTo>
                  <a:lnTo>
                    <a:pt x="3239707" y="742862"/>
                  </a:lnTo>
                  <a:lnTo>
                    <a:pt x="3246495" y="739218"/>
                  </a:lnTo>
                  <a:lnTo>
                    <a:pt x="3253283" y="738004"/>
                  </a:lnTo>
                  <a:lnTo>
                    <a:pt x="3534842" y="687631"/>
                  </a:lnTo>
                  <a:lnTo>
                    <a:pt x="3541631" y="686417"/>
                  </a:lnTo>
                  <a:lnTo>
                    <a:pt x="3548419" y="686417"/>
                  </a:lnTo>
                  <a:lnTo>
                    <a:pt x="3829978" y="686417"/>
                  </a:lnTo>
                  <a:lnTo>
                    <a:pt x="3836766" y="686417"/>
                  </a:lnTo>
                  <a:lnTo>
                    <a:pt x="3843555" y="675487"/>
                  </a:lnTo>
                  <a:lnTo>
                    <a:pt x="4125114" y="222135"/>
                  </a:lnTo>
                  <a:lnTo>
                    <a:pt x="4131902" y="211205"/>
                  </a:lnTo>
                  <a:lnTo>
                    <a:pt x="4138691" y="206347"/>
                  </a:lnTo>
                  <a:lnTo>
                    <a:pt x="4420250" y="4857"/>
                  </a:lnTo>
                  <a:lnTo>
                    <a:pt x="4427038" y="0"/>
                  </a:lnTo>
                </a:path>
              </a:pathLst>
            </a:custGeom>
          </p:spPr>
          <p:txBody>
            <a:bodyPr/>
            <a:lstStyle/>
            <a:p/>
          </p:txBody>
        </p:sp>
        <p:sp>
          <p:nvSpPr>
            <p:cNvPr id="54" name="pg54"/>
            <p:cNvSpPr/>
            <p:nvPr/>
          </p:nvSpPr>
          <p:spPr>
            <a:xfrm>
              <a:off x="803816" y="1385320"/>
              <a:ext cx="6801702" cy="4540915"/>
            </a:xfrm>
            <a:custGeom>
              <a:avLst/>
              <a:pathLst>
                <a:path w="6801702" h="4540915">
                  <a:moveTo>
                    <a:pt x="6788" y="686417"/>
                  </a:moveTo>
                  <a:lnTo>
                    <a:pt x="13576" y="686417"/>
                  </a:lnTo>
                  <a:lnTo>
                    <a:pt x="295135" y="686417"/>
                  </a:lnTo>
                  <a:lnTo>
                    <a:pt x="301924" y="686417"/>
                  </a:lnTo>
                  <a:lnTo>
                    <a:pt x="308712" y="685203"/>
                  </a:lnTo>
                  <a:lnTo>
                    <a:pt x="590271" y="634830"/>
                  </a:lnTo>
                  <a:lnTo>
                    <a:pt x="597059" y="633616"/>
                  </a:lnTo>
                  <a:lnTo>
                    <a:pt x="603848" y="632401"/>
                  </a:lnTo>
                  <a:lnTo>
                    <a:pt x="885407" y="582029"/>
                  </a:lnTo>
                  <a:lnTo>
                    <a:pt x="892195" y="580814"/>
                  </a:lnTo>
                  <a:lnTo>
                    <a:pt x="898984" y="580814"/>
                  </a:lnTo>
                  <a:lnTo>
                    <a:pt x="1180543" y="580814"/>
                  </a:lnTo>
                  <a:lnTo>
                    <a:pt x="1187331" y="580814"/>
                  </a:lnTo>
                  <a:lnTo>
                    <a:pt x="1194119" y="577171"/>
                  </a:lnTo>
                  <a:lnTo>
                    <a:pt x="1475679" y="426054"/>
                  </a:lnTo>
                  <a:lnTo>
                    <a:pt x="1482467" y="422410"/>
                  </a:lnTo>
                  <a:lnTo>
                    <a:pt x="1489255" y="421196"/>
                  </a:lnTo>
                  <a:lnTo>
                    <a:pt x="1770815" y="370823"/>
                  </a:lnTo>
                  <a:lnTo>
                    <a:pt x="1777603" y="369609"/>
                  </a:lnTo>
                  <a:lnTo>
                    <a:pt x="1784391" y="368394"/>
                  </a:lnTo>
                  <a:lnTo>
                    <a:pt x="2065951" y="318022"/>
                  </a:lnTo>
                  <a:lnTo>
                    <a:pt x="2072739" y="316808"/>
                  </a:lnTo>
                  <a:lnTo>
                    <a:pt x="2079527" y="314379"/>
                  </a:lnTo>
                  <a:lnTo>
                    <a:pt x="2361087" y="213634"/>
                  </a:lnTo>
                  <a:lnTo>
                    <a:pt x="2367875" y="211205"/>
                  </a:lnTo>
                  <a:lnTo>
                    <a:pt x="2374663" y="209990"/>
                  </a:lnTo>
                  <a:lnTo>
                    <a:pt x="2656223" y="159618"/>
                  </a:lnTo>
                  <a:lnTo>
                    <a:pt x="2663011" y="158404"/>
                  </a:lnTo>
                  <a:lnTo>
                    <a:pt x="2669799" y="158404"/>
                  </a:lnTo>
                  <a:lnTo>
                    <a:pt x="2951359" y="158404"/>
                  </a:lnTo>
                  <a:lnTo>
                    <a:pt x="2958147" y="158404"/>
                  </a:lnTo>
                  <a:lnTo>
                    <a:pt x="2964935" y="158404"/>
                  </a:lnTo>
                  <a:lnTo>
                    <a:pt x="3246495" y="158404"/>
                  </a:lnTo>
                  <a:lnTo>
                    <a:pt x="3253283" y="158404"/>
                  </a:lnTo>
                  <a:lnTo>
                    <a:pt x="3260071" y="157189"/>
                  </a:lnTo>
                  <a:lnTo>
                    <a:pt x="3541631" y="106817"/>
                  </a:lnTo>
                  <a:lnTo>
                    <a:pt x="3548419" y="105602"/>
                  </a:lnTo>
                  <a:lnTo>
                    <a:pt x="3555207" y="105602"/>
                  </a:lnTo>
                  <a:lnTo>
                    <a:pt x="3836766" y="105602"/>
                  </a:lnTo>
                  <a:lnTo>
                    <a:pt x="3843555" y="105602"/>
                  </a:lnTo>
                  <a:lnTo>
                    <a:pt x="3850343" y="105602"/>
                  </a:lnTo>
                  <a:lnTo>
                    <a:pt x="4131902" y="105602"/>
                  </a:lnTo>
                  <a:lnTo>
                    <a:pt x="4138691" y="105602"/>
                  </a:lnTo>
                  <a:lnTo>
                    <a:pt x="4145479" y="104388"/>
                  </a:lnTo>
                  <a:lnTo>
                    <a:pt x="4427038" y="54015"/>
                  </a:lnTo>
                  <a:lnTo>
                    <a:pt x="4433826" y="52801"/>
                  </a:lnTo>
                  <a:lnTo>
                    <a:pt x="4440615" y="52801"/>
                  </a:lnTo>
                  <a:lnTo>
                    <a:pt x="4722174" y="52801"/>
                  </a:lnTo>
                  <a:lnTo>
                    <a:pt x="4728962" y="52801"/>
                  </a:lnTo>
                  <a:lnTo>
                    <a:pt x="4735751" y="51586"/>
                  </a:lnTo>
                  <a:lnTo>
                    <a:pt x="5017310" y="1214"/>
                  </a:lnTo>
                  <a:lnTo>
                    <a:pt x="5024098" y="0"/>
                  </a:lnTo>
                  <a:lnTo>
                    <a:pt x="5030886" y="0"/>
                  </a:lnTo>
                  <a:lnTo>
                    <a:pt x="5312446" y="0"/>
                  </a:lnTo>
                  <a:lnTo>
                    <a:pt x="5319234" y="0"/>
                  </a:lnTo>
                  <a:lnTo>
                    <a:pt x="5326022" y="0"/>
                  </a:lnTo>
                  <a:lnTo>
                    <a:pt x="5607582" y="0"/>
                  </a:lnTo>
                  <a:lnTo>
                    <a:pt x="5614370" y="0"/>
                  </a:lnTo>
                  <a:lnTo>
                    <a:pt x="5621158" y="3643"/>
                  </a:lnTo>
                  <a:lnTo>
                    <a:pt x="5902718" y="154760"/>
                  </a:lnTo>
                  <a:lnTo>
                    <a:pt x="5909506" y="158404"/>
                  </a:lnTo>
                  <a:lnTo>
                    <a:pt x="5916294" y="160832"/>
                  </a:lnTo>
                  <a:lnTo>
                    <a:pt x="6197854" y="261577"/>
                  </a:lnTo>
                  <a:lnTo>
                    <a:pt x="6204642" y="264006"/>
                  </a:lnTo>
                  <a:lnTo>
                    <a:pt x="6211430" y="260363"/>
                  </a:lnTo>
                  <a:lnTo>
                    <a:pt x="6492990" y="109245"/>
                  </a:lnTo>
                  <a:lnTo>
                    <a:pt x="6499778" y="105602"/>
                  </a:lnTo>
                  <a:lnTo>
                    <a:pt x="6506566" y="106817"/>
                  </a:lnTo>
                  <a:lnTo>
                    <a:pt x="6788126" y="157189"/>
                  </a:lnTo>
                  <a:lnTo>
                    <a:pt x="6794914" y="158404"/>
                  </a:lnTo>
                  <a:lnTo>
                    <a:pt x="6801702" y="4540915"/>
                  </a:lnTo>
                  <a:lnTo>
                    <a:pt x="6794914" y="4540915"/>
                  </a:lnTo>
                  <a:lnTo>
                    <a:pt x="6788126" y="4540915"/>
                  </a:lnTo>
                  <a:lnTo>
                    <a:pt x="6506566" y="4540915"/>
                  </a:lnTo>
                  <a:lnTo>
                    <a:pt x="6499778" y="4540915"/>
                  </a:lnTo>
                  <a:lnTo>
                    <a:pt x="6492990" y="4540915"/>
                  </a:lnTo>
                  <a:lnTo>
                    <a:pt x="6211430" y="4540915"/>
                  </a:lnTo>
                  <a:lnTo>
                    <a:pt x="6204642" y="4540915"/>
                  </a:lnTo>
                  <a:lnTo>
                    <a:pt x="6197854" y="4540915"/>
                  </a:lnTo>
                  <a:lnTo>
                    <a:pt x="5916294" y="4540915"/>
                  </a:lnTo>
                  <a:lnTo>
                    <a:pt x="5909506" y="4540915"/>
                  </a:lnTo>
                  <a:lnTo>
                    <a:pt x="5902718" y="4540915"/>
                  </a:lnTo>
                  <a:lnTo>
                    <a:pt x="5621158" y="4540915"/>
                  </a:lnTo>
                  <a:lnTo>
                    <a:pt x="5614370" y="4540915"/>
                  </a:lnTo>
                  <a:lnTo>
                    <a:pt x="5607582" y="4540915"/>
                  </a:lnTo>
                  <a:lnTo>
                    <a:pt x="5326022" y="4540915"/>
                  </a:lnTo>
                  <a:lnTo>
                    <a:pt x="5319234" y="4540915"/>
                  </a:lnTo>
                  <a:lnTo>
                    <a:pt x="5312446" y="4540915"/>
                  </a:lnTo>
                  <a:lnTo>
                    <a:pt x="5030886" y="4540915"/>
                  </a:lnTo>
                  <a:lnTo>
                    <a:pt x="5024098" y="4540915"/>
                  </a:lnTo>
                  <a:lnTo>
                    <a:pt x="5017310" y="4540915"/>
                  </a:lnTo>
                  <a:lnTo>
                    <a:pt x="4735751" y="4540915"/>
                  </a:lnTo>
                  <a:lnTo>
                    <a:pt x="4728962" y="4540915"/>
                  </a:lnTo>
                  <a:lnTo>
                    <a:pt x="4722174" y="4540915"/>
                  </a:lnTo>
                  <a:lnTo>
                    <a:pt x="4440615" y="4540915"/>
                  </a:lnTo>
                  <a:lnTo>
                    <a:pt x="4433826" y="4540915"/>
                  </a:lnTo>
                  <a:lnTo>
                    <a:pt x="4427038" y="4540915"/>
                  </a:lnTo>
                  <a:lnTo>
                    <a:pt x="4145479" y="4540915"/>
                  </a:lnTo>
                  <a:lnTo>
                    <a:pt x="4138691" y="4540915"/>
                  </a:lnTo>
                  <a:lnTo>
                    <a:pt x="4131902" y="4540915"/>
                  </a:lnTo>
                  <a:lnTo>
                    <a:pt x="3850343" y="4540915"/>
                  </a:lnTo>
                  <a:lnTo>
                    <a:pt x="3843555" y="4540915"/>
                  </a:lnTo>
                  <a:lnTo>
                    <a:pt x="3836766" y="4540915"/>
                  </a:lnTo>
                  <a:lnTo>
                    <a:pt x="3555207" y="4540915"/>
                  </a:lnTo>
                  <a:lnTo>
                    <a:pt x="3548419" y="4540915"/>
                  </a:lnTo>
                  <a:lnTo>
                    <a:pt x="3541631" y="4540915"/>
                  </a:lnTo>
                  <a:lnTo>
                    <a:pt x="3260071" y="4540915"/>
                  </a:lnTo>
                  <a:lnTo>
                    <a:pt x="3253283" y="4540915"/>
                  </a:lnTo>
                  <a:lnTo>
                    <a:pt x="3246495" y="4540915"/>
                  </a:lnTo>
                  <a:lnTo>
                    <a:pt x="2964935" y="4540915"/>
                  </a:lnTo>
                  <a:lnTo>
                    <a:pt x="2958147" y="4540915"/>
                  </a:lnTo>
                  <a:lnTo>
                    <a:pt x="2951359" y="4540915"/>
                  </a:lnTo>
                  <a:lnTo>
                    <a:pt x="2669799" y="4540915"/>
                  </a:lnTo>
                  <a:lnTo>
                    <a:pt x="2663011" y="4540915"/>
                  </a:lnTo>
                  <a:lnTo>
                    <a:pt x="2656223" y="4540915"/>
                  </a:lnTo>
                  <a:lnTo>
                    <a:pt x="2374663" y="4540915"/>
                  </a:lnTo>
                  <a:lnTo>
                    <a:pt x="2367875" y="4540915"/>
                  </a:lnTo>
                  <a:lnTo>
                    <a:pt x="2361087" y="4540915"/>
                  </a:lnTo>
                  <a:lnTo>
                    <a:pt x="2079527" y="4540915"/>
                  </a:lnTo>
                  <a:lnTo>
                    <a:pt x="2072739" y="4540915"/>
                  </a:lnTo>
                  <a:lnTo>
                    <a:pt x="2065951" y="4540915"/>
                  </a:lnTo>
                  <a:lnTo>
                    <a:pt x="1784391" y="4540915"/>
                  </a:lnTo>
                  <a:lnTo>
                    <a:pt x="1777603" y="4540915"/>
                  </a:lnTo>
                  <a:lnTo>
                    <a:pt x="1770815" y="4540915"/>
                  </a:lnTo>
                  <a:lnTo>
                    <a:pt x="1489255" y="4540915"/>
                  </a:lnTo>
                  <a:lnTo>
                    <a:pt x="1482467" y="4540915"/>
                  </a:lnTo>
                  <a:lnTo>
                    <a:pt x="1475679" y="4540915"/>
                  </a:lnTo>
                  <a:lnTo>
                    <a:pt x="1194119" y="4540915"/>
                  </a:lnTo>
                  <a:lnTo>
                    <a:pt x="1187331" y="4540915"/>
                  </a:lnTo>
                  <a:lnTo>
                    <a:pt x="1180543" y="4540915"/>
                  </a:lnTo>
                  <a:lnTo>
                    <a:pt x="898984" y="4540915"/>
                  </a:lnTo>
                  <a:lnTo>
                    <a:pt x="892195" y="4540915"/>
                  </a:lnTo>
                  <a:lnTo>
                    <a:pt x="885407" y="4540915"/>
                  </a:lnTo>
                  <a:lnTo>
                    <a:pt x="603848" y="4540915"/>
                  </a:lnTo>
                  <a:lnTo>
                    <a:pt x="597059" y="4540915"/>
                  </a:lnTo>
                  <a:lnTo>
                    <a:pt x="590271" y="4540915"/>
                  </a:lnTo>
                  <a:lnTo>
                    <a:pt x="308712" y="4540915"/>
                  </a:lnTo>
                  <a:lnTo>
                    <a:pt x="301924" y="4540915"/>
                  </a:lnTo>
                  <a:lnTo>
                    <a:pt x="295135" y="4540915"/>
                  </a:lnTo>
                  <a:lnTo>
                    <a:pt x="13576" y="4540915"/>
                  </a:lnTo>
                  <a:lnTo>
                    <a:pt x="6788" y="4540915"/>
                  </a:lnTo>
                  <a:lnTo>
                    <a:pt x="0" y="4540915"/>
                  </a:lnTo>
                  <a:close/>
                </a:path>
              </a:pathLst>
            </a:custGeom>
            <a:solidFill>
              <a:srgbClr val="1CABE2">
                <a:alpha val="3921"/>
              </a:srgbClr>
            </a:solidFill>
          </p:spPr>
          <p:txBody>
            <a:bodyPr/>
            <a:lstStyle/>
            <a:p/>
          </p:txBody>
        </p:sp>
        <p:sp>
          <p:nvSpPr>
            <p:cNvPr id="55" name="pl55"/>
            <p:cNvSpPr/>
            <p:nvPr/>
          </p:nvSpPr>
          <p:spPr>
            <a:xfrm>
              <a:off x="810605" y="1385320"/>
              <a:ext cx="6788126" cy="686417"/>
            </a:xfrm>
            <a:custGeom>
              <a:avLst/>
              <a:pathLst>
                <a:path w="6788126" h="686417">
                  <a:moveTo>
                    <a:pt x="0" y="686417"/>
                  </a:moveTo>
                  <a:lnTo>
                    <a:pt x="6788" y="686417"/>
                  </a:lnTo>
                  <a:lnTo>
                    <a:pt x="288347" y="686417"/>
                  </a:lnTo>
                  <a:lnTo>
                    <a:pt x="295135" y="686417"/>
                  </a:lnTo>
                  <a:lnTo>
                    <a:pt x="301924" y="685203"/>
                  </a:lnTo>
                  <a:lnTo>
                    <a:pt x="583483" y="634830"/>
                  </a:lnTo>
                  <a:lnTo>
                    <a:pt x="590271" y="633616"/>
                  </a:lnTo>
                  <a:lnTo>
                    <a:pt x="597059" y="632401"/>
                  </a:lnTo>
                  <a:lnTo>
                    <a:pt x="878619" y="582029"/>
                  </a:lnTo>
                  <a:lnTo>
                    <a:pt x="885407" y="580814"/>
                  </a:lnTo>
                  <a:lnTo>
                    <a:pt x="892195" y="580814"/>
                  </a:lnTo>
                  <a:lnTo>
                    <a:pt x="1173755" y="580814"/>
                  </a:lnTo>
                  <a:lnTo>
                    <a:pt x="1180543" y="580814"/>
                  </a:lnTo>
                  <a:lnTo>
                    <a:pt x="1187331" y="577171"/>
                  </a:lnTo>
                  <a:lnTo>
                    <a:pt x="1468891" y="426054"/>
                  </a:lnTo>
                  <a:lnTo>
                    <a:pt x="1475679" y="422410"/>
                  </a:lnTo>
                  <a:lnTo>
                    <a:pt x="1482467" y="421196"/>
                  </a:lnTo>
                  <a:lnTo>
                    <a:pt x="1764027" y="370823"/>
                  </a:lnTo>
                  <a:lnTo>
                    <a:pt x="1770815" y="369609"/>
                  </a:lnTo>
                  <a:lnTo>
                    <a:pt x="1777603" y="368394"/>
                  </a:lnTo>
                  <a:lnTo>
                    <a:pt x="2059163" y="318022"/>
                  </a:lnTo>
                  <a:lnTo>
                    <a:pt x="2065951" y="316808"/>
                  </a:lnTo>
                  <a:lnTo>
                    <a:pt x="2072739" y="314379"/>
                  </a:lnTo>
                  <a:lnTo>
                    <a:pt x="2354299" y="213634"/>
                  </a:lnTo>
                  <a:lnTo>
                    <a:pt x="2361087" y="211205"/>
                  </a:lnTo>
                  <a:lnTo>
                    <a:pt x="2367875" y="209990"/>
                  </a:lnTo>
                  <a:lnTo>
                    <a:pt x="2649435" y="159618"/>
                  </a:lnTo>
                  <a:lnTo>
                    <a:pt x="2656223" y="158404"/>
                  </a:lnTo>
                  <a:lnTo>
                    <a:pt x="2663011" y="158404"/>
                  </a:lnTo>
                  <a:lnTo>
                    <a:pt x="2944571" y="158404"/>
                  </a:lnTo>
                  <a:lnTo>
                    <a:pt x="2951359" y="158404"/>
                  </a:lnTo>
                  <a:lnTo>
                    <a:pt x="2958147" y="158404"/>
                  </a:lnTo>
                  <a:lnTo>
                    <a:pt x="3239707" y="158404"/>
                  </a:lnTo>
                  <a:lnTo>
                    <a:pt x="3246495" y="158404"/>
                  </a:lnTo>
                  <a:lnTo>
                    <a:pt x="3253283" y="157189"/>
                  </a:lnTo>
                  <a:lnTo>
                    <a:pt x="3534842" y="106817"/>
                  </a:lnTo>
                  <a:lnTo>
                    <a:pt x="3541631" y="105602"/>
                  </a:lnTo>
                  <a:lnTo>
                    <a:pt x="3548419" y="105602"/>
                  </a:lnTo>
                  <a:lnTo>
                    <a:pt x="3829978" y="105602"/>
                  </a:lnTo>
                  <a:lnTo>
                    <a:pt x="3836766" y="105602"/>
                  </a:lnTo>
                  <a:lnTo>
                    <a:pt x="3843555" y="105602"/>
                  </a:lnTo>
                  <a:lnTo>
                    <a:pt x="4125114" y="105602"/>
                  </a:lnTo>
                  <a:lnTo>
                    <a:pt x="4131902" y="105602"/>
                  </a:lnTo>
                  <a:lnTo>
                    <a:pt x="4138691" y="104388"/>
                  </a:lnTo>
                  <a:lnTo>
                    <a:pt x="4420250" y="54015"/>
                  </a:lnTo>
                  <a:lnTo>
                    <a:pt x="4427038" y="52801"/>
                  </a:lnTo>
                  <a:lnTo>
                    <a:pt x="4433826" y="52801"/>
                  </a:lnTo>
                  <a:lnTo>
                    <a:pt x="4715386" y="52801"/>
                  </a:lnTo>
                  <a:lnTo>
                    <a:pt x="4722174" y="52801"/>
                  </a:lnTo>
                  <a:lnTo>
                    <a:pt x="4728962" y="51586"/>
                  </a:lnTo>
                  <a:lnTo>
                    <a:pt x="5010522" y="1214"/>
                  </a:lnTo>
                  <a:lnTo>
                    <a:pt x="5017310" y="0"/>
                  </a:lnTo>
                  <a:lnTo>
                    <a:pt x="5024098" y="0"/>
                  </a:lnTo>
                  <a:lnTo>
                    <a:pt x="5305658" y="0"/>
                  </a:lnTo>
                  <a:lnTo>
                    <a:pt x="5312446" y="0"/>
                  </a:lnTo>
                  <a:lnTo>
                    <a:pt x="5319234" y="0"/>
                  </a:lnTo>
                  <a:lnTo>
                    <a:pt x="5600794" y="0"/>
                  </a:lnTo>
                  <a:lnTo>
                    <a:pt x="5607582" y="0"/>
                  </a:lnTo>
                  <a:lnTo>
                    <a:pt x="5614370" y="3643"/>
                  </a:lnTo>
                  <a:lnTo>
                    <a:pt x="5895930" y="154760"/>
                  </a:lnTo>
                  <a:lnTo>
                    <a:pt x="5902718" y="158404"/>
                  </a:lnTo>
                  <a:lnTo>
                    <a:pt x="5909506" y="160832"/>
                  </a:lnTo>
                  <a:lnTo>
                    <a:pt x="6191066" y="261577"/>
                  </a:lnTo>
                  <a:lnTo>
                    <a:pt x="6197854" y="264006"/>
                  </a:lnTo>
                  <a:lnTo>
                    <a:pt x="6204642" y="260363"/>
                  </a:lnTo>
                  <a:lnTo>
                    <a:pt x="6486202" y="109245"/>
                  </a:lnTo>
                  <a:lnTo>
                    <a:pt x="6492990" y="105602"/>
                  </a:lnTo>
                  <a:lnTo>
                    <a:pt x="6499778" y="106817"/>
                  </a:lnTo>
                  <a:lnTo>
                    <a:pt x="6781338" y="157189"/>
                  </a:lnTo>
                  <a:lnTo>
                    <a:pt x="6788126" y="158404"/>
                  </a:lnTo>
                </a:path>
              </a:pathLst>
            </a:custGeom>
          </p:spPr>
          <p:txBody>
            <a:bodyPr/>
            <a:lstStyle/>
            <a:p/>
          </p:txBody>
        </p:sp>
        <p:sp>
          <p:nvSpPr>
            <p:cNvPr id="56" name="pg56"/>
            <p:cNvSpPr/>
            <p:nvPr/>
          </p:nvSpPr>
          <p:spPr>
            <a:xfrm>
              <a:off x="2574632" y="3022162"/>
              <a:ext cx="5030886" cy="2904073"/>
            </a:xfrm>
            <a:custGeom>
              <a:avLst/>
              <a:pathLst>
                <a:path w="5030886" h="2904073">
                  <a:moveTo>
                    <a:pt x="6788" y="2851272"/>
                  </a:moveTo>
                  <a:lnTo>
                    <a:pt x="13576" y="2850058"/>
                  </a:lnTo>
                  <a:lnTo>
                    <a:pt x="295135" y="2799685"/>
                  </a:lnTo>
                  <a:lnTo>
                    <a:pt x="301924" y="2798471"/>
                  </a:lnTo>
                  <a:lnTo>
                    <a:pt x="308712" y="2797256"/>
                  </a:lnTo>
                  <a:lnTo>
                    <a:pt x="590271" y="2746884"/>
                  </a:lnTo>
                  <a:lnTo>
                    <a:pt x="597059" y="2745669"/>
                  </a:lnTo>
                  <a:lnTo>
                    <a:pt x="603848" y="2742026"/>
                  </a:lnTo>
                  <a:lnTo>
                    <a:pt x="885407" y="2590909"/>
                  </a:lnTo>
                  <a:lnTo>
                    <a:pt x="892195" y="2587265"/>
                  </a:lnTo>
                  <a:lnTo>
                    <a:pt x="898984" y="2584837"/>
                  </a:lnTo>
                  <a:lnTo>
                    <a:pt x="1180543" y="2484092"/>
                  </a:lnTo>
                  <a:lnTo>
                    <a:pt x="1187331" y="2481663"/>
                  </a:lnTo>
                  <a:lnTo>
                    <a:pt x="1194119" y="2480448"/>
                  </a:lnTo>
                  <a:lnTo>
                    <a:pt x="1475679" y="2430076"/>
                  </a:lnTo>
                  <a:lnTo>
                    <a:pt x="1482467" y="2428861"/>
                  </a:lnTo>
                  <a:lnTo>
                    <a:pt x="1489255" y="2426433"/>
                  </a:lnTo>
                  <a:lnTo>
                    <a:pt x="1770815" y="2325688"/>
                  </a:lnTo>
                  <a:lnTo>
                    <a:pt x="1777603" y="2323259"/>
                  </a:lnTo>
                  <a:lnTo>
                    <a:pt x="1784391" y="2319615"/>
                  </a:lnTo>
                  <a:lnTo>
                    <a:pt x="2065951" y="2168498"/>
                  </a:lnTo>
                  <a:lnTo>
                    <a:pt x="2072739" y="2164855"/>
                  </a:lnTo>
                  <a:lnTo>
                    <a:pt x="2079527" y="2159997"/>
                  </a:lnTo>
                  <a:lnTo>
                    <a:pt x="2361087" y="1958507"/>
                  </a:lnTo>
                  <a:lnTo>
                    <a:pt x="2367875" y="1953649"/>
                  </a:lnTo>
                  <a:lnTo>
                    <a:pt x="2374663" y="1948792"/>
                  </a:lnTo>
                  <a:lnTo>
                    <a:pt x="2656223" y="1747302"/>
                  </a:lnTo>
                  <a:lnTo>
                    <a:pt x="2663011" y="1742444"/>
                  </a:lnTo>
                  <a:lnTo>
                    <a:pt x="2669799" y="1740015"/>
                  </a:lnTo>
                  <a:lnTo>
                    <a:pt x="2951359" y="1639270"/>
                  </a:lnTo>
                  <a:lnTo>
                    <a:pt x="2958147" y="1636841"/>
                  </a:lnTo>
                  <a:lnTo>
                    <a:pt x="2964935" y="1633198"/>
                  </a:lnTo>
                  <a:lnTo>
                    <a:pt x="3246495" y="1482080"/>
                  </a:lnTo>
                  <a:lnTo>
                    <a:pt x="3253283" y="1478437"/>
                  </a:lnTo>
                  <a:lnTo>
                    <a:pt x="3260071" y="1468722"/>
                  </a:lnTo>
                  <a:lnTo>
                    <a:pt x="3541631" y="1065742"/>
                  </a:lnTo>
                  <a:lnTo>
                    <a:pt x="3548419" y="1056026"/>
                  </a:lnTo>
                  <a:lnTo>
                    <a:pt x="3555207" y="1049954"/>
                  </a:lnTo>
                  <a:lnTo>
                    <a:pt x="3836766" y="798092"/>
                  </a:lnTo>
                  <a:lnTo>
                    <a:pt x="3843555" y="792020"/>
                  </a:lnTo>
                  <a:lnTo>
                    <a:pt x="3850343" y="782304"/>
                  </a:lnTo>
                  <a:lnTo>
                    <a:pt x="4131902" y="379324"/>
                  </a:lnTo>
                  <a:lnTo>
                    <a:pt x="4138691" y="369609"/>
                  </a:lnTo>
                  <a:lnTo>
                    <a:pt x="4145479" y="368394"/>
                  </a:lnTo>
                  <a:lnTo>
                    <a:pt x="4427038" y="318022"/>
                  </a:lnTo>
                  <a:lnTo>
                    <a:pt x="4433826" y="316808"/>
                  </a:lnTo>
                  <a:lnTo>
                    <a:pt x="4440615" y="313164"/>
                  </a:lnTo>
                  <a:lnTo>
                    <a:pt x="4722174" y="162047"/>
                  </a:lnTo>
                  <a:lnTo>
                    <a:pt x="4728962" y="158404"/>
                  </a:lnTo>
                  <a:lnTo>
                    <a:pt x="4735751" y="154760"/>
                  </a:lnTo>
                  <a:lnTo>
                    <a:pt x="5017310" y="3643"/>
                  </a:lnTo>
                  <a:lnTo>
                    <a:pt x="5024098" y="0"/>
                  </a:lnTo>
                  <a:lnTo>
                    <a:pt x="5030886" y="2904073"/>
                  </a:lnTo>
                  <a:lnTo>
                    <a:pt x="5024098" y="2904073"/>
                  </a:lnTo>
                  <a:lnTo>
                    <a:pt x="5017310" y="2904073"/>
                  </a:lnTo>
                  <a:lnTo>
                    <a:pt x="4735751" y="2904073"/>
                  </a:lnTo>
                  <a:lnTo>
                    <a:pt x="4728962" y="2904073"/>
                  </a:lnTo>
                  <a:lnTo>
                    <a:pt x="4722174" y="2904073"/>
                  </a:lnTo>
                  <a:lnTo>
                    <a:pt x="4440615" y="2904073"/>
                  </a:lnTo>
                  <a:lnTo>
                    <a:pt x="4433826" y="2904073"/>
                  </a:lnTo>
                  <a:lnTo>
                    <a:pt x="4427038" y="2904073"/>
                  </a:lnTo>
                  <a:lnTo>
                    <a:pt x="4145479" y="2904073"/>
                  </a:lnTo>
                  <a:lnTo>
                    <a:pt x="4138691" y="2904073"/>
                  </a:lnTo>
                  <a:lnTo>
                    <a:pt x="4131902" y="2904073"/>
                  </a:lnTo>
                  <a:lnTo>
                    <a:pt x="3850343" y="2904073"/>
                  </a:lnTo>
                  <a:lnTo>
                    <a:pt x="3843555" y="2904073"/>
                  </a:lnTo>
                  <a:lnTo>
                    <a:pt x="3836766" y="2904073"/>
                  </a:lnTo>
                  <a:lnTo>
                    <a:pt x="3555207" y="2904073"/>
                  </a:lnTo>
                  <a:lnTo>
                    <a:pt x="3548419" y="2904073"/>
                  </a:lnTo>
                  <a:lnTo>
                    <a:pt x="3541631" y="2904073"/>
                  </a:lnTo>
                  <a:lnTo>
                    <a:pt x="3260071" y="2904073"/>
                  </a:lnTo>
                  <a:lnTo>
                    <a:pt x="3253283" y="2904073"/>
                  </a:lnTo>
                  <a:lnTo>
                    <a:pt x="3246495" y="2904073"/>
                  </a:lnTo>
                  <a:lnTo>
                    <a:pt x="2964935" y="2904073"/>
                  </a:lnTo>
                  <a:lnTo>
                    <a:pt x="2958147" y="2904073"/>
                  </a:lnTo>
                  <a:lnTo>
                    <a:pt x="2951359" y="2904073"/>
                  </a:lnTo>
                  <a:lnTo>
                    <a:pt x="2669799" y="2904073"/>
                  </a:lnTo>
                  <a:lnTo>
                    <a:pt x="2663011" y="2904073"/>
                  </a:lnTo>
                  <a:lnTo>
                    <a:pt x="2656223" y="2904073"/>
                  </a:lnTo>
                  <a:lnTo>
                    <a:pt x="2374663" y="2904073"/>
                  </a:lnTo>
                  <a:lnTo>
                    <a:pt x="2367875" y="2904073"/>
                  </a:lnTo>
                  <a:lnTo>
                    <a:pt x="2361087" y="2904073"/>
                  </a:lnTo>
                  <a:lnTo>
                    <a:pt x="2079527" y="2904073"/>
                  </a:lnTo>
                  <a:lnTo>
                    <a:pt x="2072739" y="2904073"/>
                  </a:lnTo>
                  <a:lnTo>
                    <a:pt x="2065951" y="2904073"/>
                  </a:lnTo>
                  <a:lnTo>
                    <a:pt x="1784391" y="2904073"/>
                  </a:lnTo>
                  <a:lnTo>
                    <a:pt x="1777603" y="2904073"/>
                  </a:lnTo>
                  <a:lnTo>
                    <a:pt x="1770815" y="2904073"/>
                  </a:lnTo>
                  <a:lnTo>
                    <a:pt x="1489255" y="2904073"/>
                  </a:lnTo>
                  <a:lnTo>
                    <a:pt x="1482467" y="2904073"/>
                  </a:lnTo>
                  <a:lnTo>
                    <a:pt x="1475679" y="2904073"/>
                  </a:lnTo>
                  <a:lnTo>
                    <a:pt x="1194119" y="2904073"/>
                  </a:lnTo>
                  <a:lnTo>
                    <a:pt x="1187331" y="2904073"/>
                  </a:lnTo>
                  <a:lnTo>
                    <a:pt x="1180543" y="2904073"/>
                  </a:lnTo>
                  <a:lnTo>
                    <a:pt x="898984" y="2904073"/>
                  </a:lnTo>
                  <a:lnTo>
                    <a:pt x="892195" y="2904073"/>
                  </a:lnTo>
                  <a:lnTo>
                    <a:pt x="885407" y="2904073"/>
                  </a:lnTo>
                  <a:lnTo>
                    <a:pt x="603848" y="2904073"/>
                  </a:lnTo>
                  <a:lnTo>
                    <a:pt x="597059" y="2904073"/>
                  </a:lnTo>
                  <a:lnTo>
                    <a:pt x="590271" y="2904073"/>
                  </a:lnTo>
                  <a:lnTo>
                    <a:pt x="308712" y="2904073"/>
                  </a:lnTo>
                  <a:lnTo>
                    <a:pt x="301924" y="2904073"/>
                  </a:lnTo>
                  <a:lnTo>
                    <a:pt x="295135" y="2904073"/>
                  </a:lnTo>
                  <a:lnTo>
                    <a:pt x="13576" y="2904073"/>
                  </a:lnTo>
                  <a:lnTo>
                    <a:pt x="6788" y="2904073"/>
                  </a:lnTo>
                  <a:lnTo>
                    <a:pt x="0" y="2904073"/>
                  </a:lnTo>
                  <a:close/>
                </a:path>
              </a:pathLst>
            </a:custGeom>
            <a:solidFill>
              <a:srgbClr val="1CABE2">
                <a:alpha val="3921"/>
              </a:srgbClr>
            </a:solidFill>
          </p:spPr>
          <p:txBody>
            <a:bodyPr/>
            <a:lstStyle/>
            <a:p/>
          </p:txBody>
        </p:sp>
        <p:sp>
          <p:nvSpPr>
            <p:cNvPr id="57" name="pl57"/>
            <p:cNvSpPr/>
            <p:nvPr/>
          </p:nvSpPr>
          <p:spPr>
            <a:xfrm>
              <a:off x="2581420" y="3022162"/>
              <a:ext cx="5017310" cy="2851272"/>
            </a:xfrm>
            <a:custGeom>
              <a:avLst/>
              <a:pathLst>
                <a:path w="5017310" h="2851272">
                  <a:moveTo>
                    <a:pt x="0" y="2851272"/>
                  </a:moveTo>
                  <a:lnTo>
                    <a:pt x="6788" y="2850058"/>
                  </a:lnTo>
                  <a:lnTo>
                    <a:pt x="288347" y="2799685"/>
                  </a:lnTo>
                  <a:lnTo>
                    <a:pt x="295135" y="2798471"/>
                  </a:lnTo>
                  <a:lnTo>
                    <a:pt x="301924" y="2797256"/>
                  </a:lnTo>
                  <a:lnTo>
                    <a:pt x="583483" y="2746884"/>
                  </a:lnTo>
                  <a:lnTo>
                    <a:pt x="590271" y="2745669"/>
                  </a:lnTo>
                  <a:lnTo>
                    <a:pt x="597059" y="2742026"/>
                  </a:lnTo>
                  <a:lnTo>
                    <a:pt x="878619" y="2590909"/>
                  </a:lnTo>
                  <a:lnTo>
                    <a:pt x="885407" y="2587265"/>
                  </a:lnTo>
                  <a:lnTo>
                    <a:pt x="892195" y="2584837"/>
                  </a:lnTo>
                  <a:lnTo>
                    <a:pt x="1173755" y="2484092"/>
                  </a:lnTo>
                  <a:lnTo>
                    <a:pt x="1180543" y="2481663"/>
                  </a:lnTo>
                  <a:lnTo>
                    <a:pt x="1187331" y="2480448"/>
                  </a:lnTo>
                  <a:lnTo>
                    <a:pt x="1468891" y="2430076"/>
                  </a:lnTo>
                  <a:lnTo>
                    <a:pt x="1475679" y="2428861"/>
                  </a:lnTo>
                  <a:lnTo>
                    <a:pt x="1482467" y="2426433"/>
                  </a:lnTo>
                  <a:lnTo>
                    <a:pt x="1764027" y="2325688"/>
                  </a:lnTo>
                  <a:lnTo>
                    <a:pt x="1770815" y="2323259"/>
                  </a:lnTo>
                  <a:lnTo>
                    <a:pt x="1777603" y="2319615"/>
                  </a:lnTo>
                  <a:lnTo>
                    <a:pt x="2059163" y="2168498"/>
                  </a:lnTo>
                  <a:lnTo>
                    <a:pt x="2065951" y="2164855"/>
                  </a:lnTo>
                  <a:lnTo>
                    <a:pt x="2072739" y="2159997"/>
                  </a:lnTo>
                  <a:lnTo>
                    <a:pt x="2354299" y="1958507"/>
                  </a:lnTo>
                  <a:lnTo>
                    <a:pt x="2361087" y="1953649"/>
                  </a:lnTo>
                  <a:lnTo>
                    <a:pt x="2367875" y="1948792"/>
                  </a:lnTo>
                  <a:lnTo>
                    <a:pt x="2649435" y="1747302"/>
                  </a:lnTo>
                  <a:lnTo>
                    <a:pt x="2656223" y="1742444"/>
                  </a:lnTo>
                  <a:lnTo>
                    <a:pt x="2663011" y="1740015"/>
                  </a:lnTo>
                  <a:lnTo>
                    <a:pt x="2944571" y="1639270"/>
                  </a:lnTo>
                  <a:lnTo>
                    <a:pt x="2951359" y="1636841"/>
                  </a:lnTo>
                  <a:lnTo>
                    <a:pt x="2958147" y="1633198"/>
                  </a:lnTo>
                  <a:lnTo>
                    <a:pt x="3239707" y="1482080"/>
                  </a:lnTo>
                  <a:lnTo>
                    <a:pt x="3246495" y="1478437"/>
                  </a:lnTo>
                  <a:lnTo>
                    <a:pt x="3253283" y="1468722"/>
                  </a:lnTo>
                  <a:lnTo>
                    <a:pt x="3534842" y="1065742"/>
                  </a:lnTo>
                  <a:lnTo>
                    <a:pt x="3541631" y="1056026"/>
                  </a:lnTo>
                  <a:lnTo>
                    <a:pt x="3548419" y="1049954"/>
                  </a:lnTo>
                  <a:lnTo>
                    <a:pt x="3829978" y="798092"/>
                  </a:lnTo>
                  <a:lnTo>
                    <a:pt x="3836766" y="792020"/>
                  </a:lnTo>
                  <a:lnTo>
                    <a:pt x="3843555" y="782304"/>
                  </a:lnTo>
                  <a:lnTo>
                    <a:pt x="4125114" y="379324"/>
                  </a:lnTo>
                  <a:lnTo>
                    <a:pt x="4131902" y="369609"/>
                  </a:lnTo>
                  <a:lnTo>
                    <a:pt x="4138691" y="368394"/>
                  </a:lnTo>
                  <a:lnTo>
                    <a:pt x="4420250" y="318022"/>
                  </a:lnTo>
                  <a:lnTo>
                    <a:pt x="4427038" y="316808"/>
                  </a:lnTo>
                  <a:lnTo>
                    <a:pt x="4433826" y="313164"/>
                  </a:lnTo>
                  <a:lnTo>
                    <a:pt x="4715386" y="162047"/>
                  </a:lnTo>
                  <a:lnTo>
                    <a:pt x="4722174" y="158404"/>
                  </a:lnTo>
                  <a:lnTo>
                    <a:pt x="4728962" y="154760"/>
                  </a:lnTo>
                  <a:lnTo>
                    <a:pt x="5010522" y="3643"/>
                  </a:lnTo>
                  <a:lnTo>
                    <a:pt x="5017310" y="0"/>
                  </a:lnTo>
                </a:path>
              </a:pathLst>
            </a:custGeom>
          </p:spPr>
          <p:txBody>
            <a:bodyPr/>
            <a:lstStyle/>
            <a:p/>
          </p:txBody>
        </p:sp>
        <p:sp>
          <p:nvSpPr>
            <p:cNvPr id="58" name="pg58"/>
            <p:cNvSpPr/>
            <p:nvPr/>
          </p:nvSpPr>
          <p:spPr>
            <a:xfrm>
              <a:off x="803816" y="2124539"/>
              <a:ext cx="6801702" cy="3801696"/>
            </a:xfrm>
            <a:custGeom>
              <a:avLst/>
              <a:pathLst>
                <a:path w="6801702" h="3801696">
                  <a:moveTo>
                    <a:pt x="6788" y="2745669"/>
                  </a:moveTo>
                  <a:lnTo>
                    <a:pt x="13576" y="2744455"/>
                  </a:lnTo>
                  <a:lnTo>
                    <a:pt x="295135" y="2694083"/>
                  </a:lnTo>
                  <a:lnTo>
                    <a:pt x="301924" y="2692868"/>
                  </a:lnTo>
                  <a:lnTo>
                    <a:pt x="308712" y="2692868"/>
                  </a:lnTo>
                  <a:lnTo>
                    <a:pt x="590271" y="2692868"/>
                  </a:lnTo>
                  <a:lnTo>
                    <a:pt x="597059" y="2692868"/>
                  </a:lnTo>
                  <a:lnTo>
                    <a:pt x="603848" y="2691654"/>
                  </a:lnTo>
                  <a:lnTo>
                    <a:pt x="885407" y="2641281"/>
                  </a:lnTo>
                  <a:lnTo>
                    <a:pt x="892195" y="2640067"/>
                  </a:lnTo>
                  <a:lnTo>
                    <a:pt x="898984" y="2638852"/>
                  </a:lnTo>
                  <a:lnTo>
                    <a:pt x="1180543" y="2588480"/>
                  </a:lnTo>
                  <a:lnTo>
                    <a:pt x="1187331" y="2587265"/>
                  </a:lnTo>
                  <a:lnTo>
                    <a:pt x="1194119" y="2587265"/>
                  </a:lnTo>
                  <a:lnTo>
                    <a:pt x="1475679" y="2587265"/>
                  </a:lnTo>
                  <a:lnTo>
                    <a:pt x="1482467" y="2587265"/>
                  </a:lnTo>
                  <a:lnTo>
                    <a:pt x="1489255" y="2584837"/>
                  </a:lnTo>
                  <a:lnTo>
                    <a:pt x="1770815" y="2484092"/>
                  </a:lnTo>
                  <a:lnTo>
                    <a:pt x="1777603" y="2481663"/>
                  </a:lnTo>
                  <a:lnTo>
                    <a:pt x="1784391" y="2481663"/>
                  </a:lnTo>
                  <a:lnTo>
                    <a:pt x="2065951" y="2481663"/>
                  </a:lnTo>
                  <a:lnTo>
                    <a:pt x="2072739" y="2481663"/>
                  </a:lnTo>
                  <a:lnTo>
                    <a:pt x="2079527" y="2481663"/>
                  </a:lnTo>
                  <a:lnTo>
                    <a:pt x="2361087" y="2481663"/>
                  </a:lnTo>
                  <a:lnTo>
                    <a:pt x="2367875" y="2481663"/>
                  </a:lnTo>
                  <a:lnTo>
                    <a:pt x="2374663" y="2481663"/>
                  </a:lnTo>
                  <a:lnTo>
                    <a:pt x="2656223" y="2481663"/>
                  </a:lnTo>
                  <a:lnTo>
                    <a:pt x="2663011" y="2481663"/>
                  </a:lnTo>
                  <a:lnTo>
                    <a:pt x="2669799" y="2470733"/>
                  </a:lnTo>
                  <a:lnTo>
                    <a:pt x="2951359" y="2017380"/>
                  </a:lnTo>
                  <a:lnTo>
                    <a:pt x="2958147" y="2006451"/>
                  </a:lnTo>
                  <a:lnTo>
                    <a:pt x="2964935" y="2002807"/>
                  </a:lnTo>
                  <a:lnTo>
                    <a:pt x="3246495" y="1851690"/>
                  </a:lnTo>
                  <a:lnTo>
                    <a:pt x="3253283" y="1848047"/>
                  </a:lnTo>
                  <a:lnTo>
                    <a:pt x="3260071" y="1845618"/>
                  </a:lnTo>
                  <a:lnTo>
                    <a:pt x="3541631" y="1744873"/>
                  </a:lnTo>
                  <a:lnTo>
                    <a:pt x="3548419" y="1742444"/>
                  </a:lnTo>
                  <a:lnTo>
                    <a:pt x="3555207" y="1738801"/>
                  </a:lnTo>
                  <a:lnTo>
                    <a:pt x="3836766" y="1587683"/>
                  </a:lnTo>
                  <a:lnTo>
                    <a:pt x="3843555" y="1584040"/>
                  </a:lnTo>
                  <a:lnTo>
                    <a:pt x="3850343" y="1581611"/>
                  </a:lnTo>
                  <a:lnTo>
                    <a:pt x="4131902" y="1480866"/>
                  </a:lnTo>
                  <a:lnTo>
                    <a:pt x="4138691" y="1478437"/>
                  </a:lnTo>
                  <a:lnTo>
                    <a:pt x="4145479" y="1476008"/>
                  </a:lnTo>
                  <a:lnTo>
                    <a:pt x="4427038" y="1375263"/>
                  </a:lnTo>
                  <a:lnTo>
                    <a:pt x="4433826" y="1372834"/>
                  </a:lnTo>
                  <a:lnTo>
                    <a:pt x="4440615" y="1371620"/>
                  </a:lnTo>
                  <a:lnTo>
                    <a:pt x="4722174" y="1321248"/>
                  </a:lnTo>
                  <a:lnTo>
                    <a:pt x="4728962" y="1320033"/>
                  </a:lnTo>
                  <a:lnTo>
                    <a:pt x="4735751" y="1315175"/>
                  </a:lnTo>
                  <a:lnTo>
                    <a:pt x="5017310" y="1113685"/>
                  </a:lnTo>
                  <a:lnTo>
                    <a:pt x="5024098" y="1108828"/>
                  </a:lnTo>
                  <a:lnTo>
                    <a:pt x="5030886" y="1088182"/>
                  </a:lnTo>
                  <a:lnTo>
                    <a:pt x="5312446" y="231850"/>
                  </a:lnTo>
                  <a:lnTo>
                    <a:pt x="5319234" y="211205"/>
                  </a:lnTo>
                  <a:lnTo>
                    <a:pt x="5326022" y="209990"/>
                  </a:lnTo>
                  <a:lnTo>
                    <a:pt x="5607582" y="159618"/>
                  </a:lnTo>
                  <a:lnTo>
                    <a:pt x="5614370" y="158404"/>
                  </a:lnTo>
                  <a:lnTo>
                    <a:pt x="5621158" y="159618"/>
                  </a:lnTo>
                  <a:lnTo>
                    <a:pt x="5902718" y="209990"/>
                  </a:lnTo>
                  <a:lnTo>
                    <a:pt x="5909506" y="211205"/>
                  </a:lnTo>
                  <a:lnTo>
                    <a:pt x="5916294" y="213634"/>
                  </a:lnTo>
                  <a:lnTo>
                    <a:pt x="6197854" y="314379"/>
                  </a:lnTo>
                  <a:lnTo>
                    <a:pt x="6204642" y="316808"/>
                  </a:lnTo>
                  <a:lnTo>
                    <a:pt x="6211430" y="309521"/>
                  </a:lnTo>
                  <a:lnTo>
                    <a:pt x="6492990" y="7286"/>
                  </a:lnTo>
                  <a:lnTo>
                    <a:pt x="6499778" y="0"/>
                  </a:lnTo>
                  <a:lnTo>
                    <a:pt x="6506566" y="1214"/>
                  </a:lnTo>
                  <a:lnTo>
                    <a:pt x="6788126" y="51586"/>
                  </a:lnTo>
                  <a:lnTo>
                    <a:pt x="6794914" y="52801"/>
                  </a:lnTo>
                  <a:lnTo>
                    <a:pt x="6801702" y="3801696"/>
                  </a:lnTo>
                  <a:lnTo>
                    <a:pt x="6794914" y="3801696"/>
                  </a:lnTo>
                  <a:lnTo>
                    <a:pt x="6788126" y="3801696"/>
                  </a:lnTo>
                  <a:lnTo>
                    <a:pt x="6506566" y="3801696"/>
                  </a:lnTo>
                  <a:lnTo>
                    <a:pt x="6499778" y="3801696"/>
                  </a:lnTo>
                  <a:lnTo>
                    <a:pt x="6492990" y="3801696"/>
                  </a:lnTo>
                  <a:lnTo>
                    <a:pt x="6211430" y="3801696"/>
                  </a:lnTo>
                  <a:lnTo>
                    <a:pt x="6204642" y="3801696"/>
                  </a:lnTo>
                  <a:lnTo>
                    <a:pt x="6197854" y="3801696"/>
                  </a:lnTo>
                  <a:lnTo>
                    <a:pt x="5916294" y="3801696"/>
                  </a:lnTo>
                  <a:lnTo>
                    <a:pt x="5909506" y="3801696"/>
                  </a:lnTo>
                  <a:lnTo>
                    <a:pt x="5902718" y="3801696"/>
                  </a:lnTo>
                  <a:lnTo>
                    <a:pt x="5621158" y="3801696"/>
                  </a:lnTo>
                  <a:lnTo>
                    <a:pt x="5614370" y="3801696"/>
                  </a:lnTo>
                  <a:lnTo>
                    <a:pt x="5607582" y="3801696"/>
                  </a:lnTo>
                  <a:lnTo>
                    <a:pt x="5326022" y="3801696"/>
                  </a:lnTo>
                  <a:lnTo>
                    <a:pt x="5319234" y="3801696"/>
                  </a:lnTo>
                  <a:lnTo>
                    <a:pt x="5312446" y="3801696"/>
                  </a:lnTo>
                  <a:lnTo>
                    <a:pt x="5030886" y="3801696"/>
                  </a:lnTo>
                  <a:lnTo>
                    <a:pt x="5024098" y="3801696"/>
                  </a:lnTo>
                  <a:lnTo>
                    <a:pt x="5017310" y="3801696"/>
                  </a:lnTo>
                  <a:lnTo>
                    <a:pt x="4735751" y="3801696"/>
                  </a:lnTo>
                  <a:lnTo>
                    <a:pt x="4728962" y="3801696"/>
                  </a:lnTo>
                  <a:lnTo>
                    <a:pt x="4722174" y="3801696"/>
                  </a:lnTo>
                  <a:lnTo>
                    <a:pt x="4440615" y="3801696"/>
                  </a:lnTo>
                  <a:lnTo>
                    <a:pt x="4433826" y="3801696"/>
                  </a:lnTo>
                  <a:lnTo>
                    <a:pt x="4427038" y="3801696"/>
                  </a:lnTo>
                  <a:lnTo>
                    <a:pt x="4145479" y="3801696"/>
                  </a:lnTo>
                  <a:lnTo>
                    <a:pt x="4138691" y="3801696"/>
                  </a:lnTo>
                  <a:lnTo>
                    <a:pt x="4131902" y="3801696"/>
                  </a:lnTo>
                  <a:lnTo>
                    <a:pt x="3850343" y="3801696"/>
                  </a:lnTo>
                  <a:lnTo>
                    <a:pt x="3843555" y="3801696"/>
                  </a:lnTo>
                  <a:lnTo>
                    <a:pt x="3836766" y="3801696"/>
                  </a:lnTo>
                  <a:lnTo>
                    <a:pt x="3555207" y="3801696"/>
                  </a:lnTo>
                  <a:lnTo>
                    <a:pt x="3548419" y="3801696"/>
                  </a:lnTo>
                  <a:lnTo>
                    <a:pt x="3541631" y="3801696"/>
                  </a:lnTo>
                  <a:lnTo>
                    <a:pt x="3260071" y="3801696"/>
                  </a:lnTo>
                  <a:lnTo>
                    <a:pt x="3253283" y="3801696"/>
                  </a:lnTo>
                  <a:lnTo>
                    <a:pt x="3246495" y="3801696"/>
                  </a:lnTo>
                  <a:lnTo>
                    <a:pt x="2964935" y="3801696"/>
                  </a:lnTo>
                  <a:lnTo>
                    <a:pt x="2958147" y="3801696"/>
                  </a:lnTo>
                  <a:lnTo>
                    <a:pt x="2951359" y="3801696"/>
                  </a:lnTo>
                  <a:lnTo>
                    <a:pt x="2669799" y="3801696"/>
                  </a:lnTo>
                  <a:lnTo>
                    <a:pt x="2663011" y="3801696"/>
                  </a:lnTo>
                  <a:lnTo>
                    <a:pt x="2656223" y="3801696"/>
                  </a:lnTo>
                  <a:lnTo>
                    <a:pt x="2374663" y="3801696"/>
                  </a:lnTo>
                  <a:lnTo>
                    <a:pt x="2367875" y="3801696"/>
                  </a:lnTo>
                  <a:lnTo>
                    <a:pt x="2361087" y="3801696"/>
                  </a:lnTo>
                  <a:lnTo>
                    <a:pt x="2079527" y="3801696"/>
                  </a:lnTo>
                  <a:lnTo>
                    <a:pt x="2072739" y="3801696"/>
                  </a:lnTo>
                  <a:lnTo>
                    <a:pt x="2065951" y="3801696"/>
                  </a:lnTo>
                  <a:lnTo>
                    <a:pt x="1784391" y="3801696"/>
                  </a:lnTo>
                  <a:lnTo>
                    <a:pt x="1777603" y="3801696"/>
                  </a:lnTo>
                  <a:lnTo>
                    <a:pt x="1770815" y="3801696"/>
                  </a:lnTo>
                  <a:lnTo>
                    <a:pt x="1489255" y="3801696"/>
                  </a:lnTo>
                  <a:lnTo>
                    <a:pt x="1482467" y="3801696"/>
                  </a:lnTo>
                  <a:lnTo>
                    <a:pt x="1475679" y="3801696"/>
                  </a:lnTo>
                  <a:lnTo>
                    <a:pt x="1194119" y="3801696"/>
                  </a:lnTo>
                  <a:lnTo>
                    <a:pt x="1187331" y="3801696"/>
                  </a:lnTo>
                  <a:lnTo>
                    <a:pt x="1180543" y="3801696"/>
                  </a:lnTo>
                  <a:lnTo>
                    <a:pt x="898984" y="3801696"/>
                  </a:lnTo>
                  <a:lnTo>
                    <a:pt x="892195" y="3801696"/>
                  </a:lnTo>
                  <a:lnTo>
                    <a:pt x="885407" y="3801696"/>
                  </a:lnTo>
                  <a:lnTo>
                    <a:pt x="603848" y="3801696"/>
                  </a:lnTo>
                  <a:lnTo>
                    <a:pt x="597059" y="3801696"/>
                  </a:lnTo>
                  <a:lnTo>
                    <a:pt x="590271" y="3801696"/>
                  </a:lnTo>
                  <a:lnTo>
                    <a:pt x="308712" y="3801696"/>
                  </a:lnTo>
                  <a:lnTo>
                    <a:pt x="301924" y="3801696"/>
                  </a:lnTo>
                  <a:lnTo>
                    <a:pt x="295135" y="3801696"/>
                  </a:lnTo>
                  <a:lnTo>
                    <a:pt x="13576" y="3801696"/>
                  </a:lnTo>
                  <a:lnTo>
                    <a:pt x="6788" y="3801696"/>
                  </a:lnTo>
                  <a:lnTo>
                    <a:pt x="0" y="3801696"/>
                  </a:lnTo>
                  <a:close/>
                </a:path>
              </a:pathLst>
            </a:custGeom>
            <a:solidFill>
              <a:srgbClr val="1CABE2">
                <a:alpha val="3921"/>
              </a:srgbClr>
            </a:solidFill>
          </p:spPr>
          <p:txBody>
            <a:bodyPr/>
            <a:lstStyle/>
            <a:p/>
          </p:txBody>
        </p:sp>
        <p:sp>
          <p:nvSpPr>
            <p:cNvPr id="59" name="pl59"/>
            <p:cNvSpPr/>
            <p:nvPr/>
          </p:nvSpPr>
          <p:spPr>
            <a:xfrm>
              <a:off x="810605" y="2124539"/>
              <a:ext cx="6788126" cy="2745669"/>
            </a:xfrm>
            <a:custGeom>
              <a:avLst/>
              <a:pathLst>
                <a:path w="6788126" h="2745669">
                  <a:moveTo>
                    <a:pt x="0" y="2745669"/>
                  </a:moveTo>
                  <a:lnTo>
                    <a:pt x="6788" y="2744455"/>
                  </a:lnTo>
                  <a:lnTo>
                    <a:pt x="288347" y="2694083"/>
                  </a:lnTo>
                  <a:lnTo>
                    <a:pt x="295135" y="2692868"/>
                  </a:lnTo>
                  <a:lnTo>
                    <a:pt x="301924" y="2692868"/>
                  </a:lnTo>
                  <a:lnTo>
                    <a:pt x="583483" y="2692868"/>
                  </a:lnTo>
                  <a:lnTo>
                    <a:pt x="590271" y="2692868"/>
                  </a:lnTo>
                  <a:lnTo>
                    <a:pt x="597059" y="2691654"/>
                  </a:lnTo>
                  <a:lnTo>
                    <a:pt x="878619" y="2641281"/>
                  </a:lnTo>
                  <a:lnTo>
                    <a:pt x="885407" y="2640067"/>
                  </a:lnTo>
                  <a:lnTo>
                    <a:pt x="892195" y="2638852"/>
                  </a:lnTo>
                  <a:lnTo>
                    <a:pt x="1173755" y="2588480"/>
                  </a:lnTo>
                  <a:lnTo>
                    <a:pt x="1180543" y="2587265"/>
                  </a:lnTo>
                  <a:lnTo>
                    <a:pt x="1187331" y="2587265"/>
                  </a:lnTo>
                  <a:lnTo>
                    <a:pt x="1468891" y="2587265"/>
                  </a:lnTo>
                  <a:lnTo>
                    <a:pt x="1475679" y="2587265"/>
                  </a:lnTo>
                  <a:lnTo>
                    <a:pt x="1482467" y="2584837"/>
                  </a:lnTo>
                  <a:lnTo>
                    <a:pt x="1764027" y="2484092"/>
                  </a:lnTo>
                  <a:lnTo>
                    <a:pt x="1770815" y="2481663"/>
                  </a:lnTo>
                  <a:lnTo>
                    <a:pt x="1777603" y="2481663"/>
                  </a:lnTo>
                  <a:lnTo>
                    <a:pt x="2059163" y="2481663"/>
                  </a:lnTo>
                  <a:lnTo>
                    <a:pt x="2065951" y="2481663"/>
                  </a:lnTo>
                  <a:lnTo>
                    <a:pt x="2072739" y="2481663"/>
                  </a:lnTo>
                  <a:lnTo>
                    <a:pt x="2354299" y="2481663"/>
                  </a:lnTo>
                  <a:lnTo>
                    <a:pt x="2361087" y="2481663"/>
                  </a:lnTo>
                  <a:lnTo>
                    <a:pt x="2367875" y="2481663"/>
                  </a:lnTo>
                  <a:lnTo>
                    <a:pt x="2649435" y="2481663"/>
                  </a:lnTo>
                  <a:lnTo>
                    <a:pt x="2656223" y="2481663"/>
                  </a:lnTo>
                  <a:lnTo>
                    <a:pt x="2663011" y="2470733"/>
                  </a:lnTo>
                  <a:lnTo>
                    <a:pt x="2944571" y="2017380"/>
                  </a:lnTo>
                  <a:lnTo>
                    <a:pt x="2951359" y="2006451"/>
                  </a:lnTo>
                  <a:lnTo>
                    <a:pt x="2958147" y="2002807"/>
                  </a:lnTo>
                  <a:lnTo>
                    <a:pt x="3239707" y="1851690"/>
                  </a:lnTo>
                  <a:lnTo>
                    <a:pt x="3246495" y="1848047"/>
                  </a:lnTo>
                  <a:lnTo>
                    <a:pt x="3253283" y="1845618"/>
                  </a:lnTo>
                  <a:lnTo>
                    <a:pt x="3534842" y="1744873"/>
                  </a:lnTo>
                  <a:lnTo>
                    <a:pt x="3541631" y="1742444"/>
                  </a:lnTo>
                  <a:lnTo>
                    <a:pt x="3548419" y="1738801"/>
                  </a:lnTo>
                  <a:lnTo>
                    <a:pt x="3829978" y="1587683"/>
                  </a:lnTo>
                  <a:lnTo>
                    <a:pt x="3836766" y="1584040"/>
                  </a:lnTo>
                  <a:lnTo>
                    <a:pt x="3843555" y="1581611"/>
                  </a:lnTo>
                  <a:lnTo>
                    <a:pt x="4125114" y="1480866"/>
                  </a:lnTo>
                  <a:lnTo>
                    <a:pt x="4131902" y="1478437"/>
                  </a:lnTo>
                  <a:lnTo>
                    <a:pt x="4138691" y="1476008"/>
                  </a:lnTo>
                  <a:lnTo>
                    <a:pt x="4420250" y="1375263"/>
                  </a:lnTo>
                  <a:lnTo>
                    <a:pt x="4427038" y="1372834"/>
                  </a:lnTo>
                  <a:lnTo>
                    <a:pt x="4433826" y="1371620"/>
                  </a:lnTo>
                  <a:lnTo>
                    <a:pt x="4715386" y="1321248"/>
                  </a:lnTo>
                  <a:lnTo>
                    <a:pt x="4722174" y="1320033"/>
                  </a:lnTo>
                  <a:lnTo>
                    <a:pt x="4728962" y="1315175"/>
                  </a:lnTo>
                  <a:lnTo>
                    <a:pt x="5010522" y="1113685"/>
                  </a:lnTo>
                  <a:lnTo>
                    <a:pt x="5017310" y="1108828"/>
                  </a:lnTo>
                  <a:lnTo>
                    <a:pt x="5024098" y="1088182"/>
                  </a:lnTo>
                  <a:lnTo>
                    <a:pt x="5305658" y="231850"/>
                  </a:lnTo>
                  <a:lnTo>
                    <a:pt x="5312446" y="211205"/>
                  </a:lnTo>
                  <a:lnTo>
                    <a:pt x="5319234" y="209990"/>
                  </a:lnTo>
                  <a:lnTo>
                    <a:pt x="5600794" y="159618"/>
                  </a:lnTo>
                  <a:lnTo>
                    <a:pt x="5607582" y="158404"/>
                  </a:lnTo>
                  <a:lnTo>
                    <a:pt x="5614370" y="159618"/>
                  </a:lnTo>
                  <a:lnTo>
                    <a:pt x="5895930" y="209990"/>
                  </a:lnTo>
                  <a:lnTo>
                    <a:pt x="5902718" y="211205"/>
                  </a:lnTo>
                  <a:lnTo>
                    <a:pt x="5909506" y="213634"/>
                  </a:lnTo>
                  <a:lnTo>
                    <a:pt x="6191066" y="314379"/>
                  </a:lnTo>
                  <a:lnTo>
                    <a:pt x="6197854" y="316808"/>
                  </a:lnTo>
                  <a:lnTo>
                    <a:pt x="6204642" y="309521"/>
                  </a:lnTo>
                  <a:lnTo>
                    <a:pt x="6486202" y="7286"/>
                  </a:lnTo>
                  <a:lnTo>
                    <a:pt x="6492990" y="0"/>
                  </a:lnTo>
                  <a:lnTo>
                    <a:pt x="6499778" y="1214"/>
                  </a:lnTo>
                  <a:lnTo>
                    <a:pt x="6781338" y="51586"/>
                  </a:lnTo>
                  <a:lnTo>
                    <a:pt x="6788126" y="52801"/>
                  </a:lnTo>
                </a:path>
              </a:pathLst>
            </a:custGeom>
          </p:spPr>
          <p:txBody>
            <a:bodyPr/>
            <a:lstStyle/>
            <a:p/>
          </p:txBody>
        </p:sp>
        <p:sp>
          <p:nvSpPr>
            <p:cNvPr id="60" name="pl60"/>
            <p:cNvSpPr/>
            <p:nvPr/>
          </p:nvSpPr>
          <p:spPr>
            <a:xfrm>
              <a:off x="810605" y="1385320"/>
              <a:ext cx="6788126" cy="739218"/>
            </a:xfrm>
            <a:custGeom>
              <a:avLst/>
              <a:pathLst>
                <a:path w="6788126" h="739218">
                  <a:moveTo>
                    <a:pt x="0" y="739218"/>
                  </a:moveTo>
                  <a:lnTo>
                    <a:pt x="295135" y="739218"/>
                  </a:lnTo>
                  <a:lnTo>
                    <a:pt x="590271" y="739218"/>
                  </a:lnTo>
                  <a:lnTo>
                    <a:pt x="885407" y="633616"/>
                  </a:lnTo>
                  <a:lnTo>
                    <a:pt x="1180543" y="528013"/>
                  </a:lnTo>
                  <a:lnTo>
                    <a:pt x="1475679" y="475212"/>
                  </a:lnTo>
                  <a:lnTo>
                    <a:pt x="1770815" y="422410"/>
                  </a:lnTo>
                  <a:lnTo>
                    <a:pt x="2065951" y="422410"/>
                  </a:lnTo>
                  <a:lnTo>
                    <a:pt x="2361087" y="264006"/>
                  </a:lnTo>
                  <a:lnTo>
                    <a:pt x="2656223" y="158404"/>
                  </a:lnTo>
                  <a:lnTo>
                    <a:pt x="2951359" y="158404"/>
                  </a:lnTo>
                  <a:lnTo>
                    <a:pt x="3246495" y="105602"/>
                  </a:lnTo>
                  <a:lnTo>
                    <a:pt x="3541631" y="105602"/>
                  </a:lnTo>
                  <a:lnTo>
                    <a:pt x="3836766" y="105602"/>
                  </a:lnTo>
                  <a:lnTo>
                    <a:pt x="4131902" y="105602"/>
                  </a:lnTo>
                  <a:lnTo>
                    <a:pt x="4427038" y="52801"/>
                  </a:lnTo>
                  <a:lnTo>
                    <a:pt x="4722174" y="0"/>
                  </a:lnTo>
                  <a:lnTo>
                    <a:pt x="5017310" y="0"/>
                  </a:lnTo>
                  <a:lnTo>
                    <a:pt x="5312446" y="0"/>
                  </a:lnTo>
                  <a:lnTo>
                    <a:pt x="5607582" y="0"/>
                  </a:lnTo>
                  <a:lnTo>
                    <a:pt x="5902718" y="158404"/>
                  </a:lnTo>
                  <a:lnTo>
                    <a:pt x="6197854" y="264006"/>
                  </a:lnTo>
                  <a:lnTo>
                    <a:pt x="6492990" y="105602"/>
                  </a:lnTo>
                  <a:lnTo>
                    <a:pt x="6788126" y="105602"/>
                  </a:lnTo>
                </a:path>
              </a:pathLst>
            </a:custGeom>
            <a:ln w="27101" cap="flat">
              <a:solidFill>
                <a:srgbClr val="1C86EE">
                  <a:alpha val="100000"/>
                </a:srgbClr>
              </a:solidFill>
              <a:prstDash val="solid"/>
              <a:round/>
            </a:ln>
          </p:spPr>
          <p:txBody>
            <a:bodyPr/>
            <a:lstStyle/>
            <a:p/>
          </p:txBody>
        </p:sp>
        <p:sp>
          <p:nvSpPr>
            <p:cNvPr id="61" name="pl61"/>
            <p:cNvSpPr/>
            <p:nvPr/>
          </p:nvSpPr>
          <p:spPr>
            <a:xfrm>
              <a:off x="810605" y="1385320"/>
              <a:ext cx="6788126" cy="3009676"/>
            </a:xfrm>
            <a:custGeom>
              <a:avLst/>
              <a:pathLst>
                <a:path w="6788126" h="3009676">
                  <a:moveTo>
                    <a:pt x="0" y="3009676"/>
                  </a:moveTo>
                  <a:lnTo>
                    <a:pt x="295135" y="2904073"/>
                  </a:lnTo>
                  <a:lnTo>
                    <a:pt x="590271" y="2587265"/>
                  </a:lnTo>
                  <a:lnTo>
                    <a:pt x="885407" y="2270457"/>
                  </a:lnTo>
                  <a:lnTo>
                    <a:pt x="1180543" y="2006451"/>
                  </a:lnTo>
                  <a:lnTo>
                    <a:pt x="1475679" y="1689643"/>
                  </a:lnTo>
                  <a:lnTo>
                    <a:pt x="1770815" y="1478437"/>
                  </a:lnTo>
                  <a:lnTo>
                    <a:pt x="2065951" y="1214430"/>
                  </a:lnTo>
                  <a:lnTo>
                    <a:pt x="2361087" y="897622"/>
                  </a:lnTo>
                  <a:lnTo>
                    <a:pt x="2656223" y="686417"/>
                  </a:lnTo>
                  <a:lnTo>
                    <a:pt x="2951359" y="686417"/>
                  </a:lnTo>
                  <a:lnTo>
                    <a:pt x="3246495" y="633616"/>
                  </a:lnTo>
                  <a:lnTo>
                    <a:pt x="3541631" y="316808"/>
                  </a:lnTo>
                  <a:lnTo>
                    <a:pt x="3836766" y="369609"/>
                  </a:lnTo>
                  <a:lnTo>
                    <a:pt x="4131902" y="264006"/>
                  </a:lnTo>
                  <a:lnTo>
                    <a:pt x="4427038" y="158404"/>
                  </a:lnTo>
                  <a:lnTo>
                    <a:pt x="4722174" y="105602"/>
                  </a:lnTo>
                  <a:lnTo>
                    <a:pt x="5017310" y="105602"/>
                  </a:lnTo>
                  <a:lnTo>
                    <a:pt x="5312446" y="105602"/>
                  </a:lnTo>
                  <a:lnTo>
                    <a:pt x="5607582" y="0"/>
                  </a:lnTo>
                  <a:lnTo>
                    <a:pt x="5902718" y="158404"/>
                  </a:lnTo>
                  <a:lnTo>
                    <a:pt x="6197854" y="264006"/>
                  </a:lnTo>
                  <a:lnTo>
                    <a:pt x="6492990" y="105602"/>
                  </a:lnTo>
                  <a:lnTo>
                    <a:pt x="6788126" y="158404"/>
                  </a:lnTo>
                </a:path>
              </a:pathLst>
            </a:custGeom>
            <a:ln w="27101" cap="flat">
              <a:solidFill>
                <a:srgbClr val="80BD41">
                  <a:alpha val="100000"/>
                </a:srgbClr>
              </a:solidFill>
              <a:prstDash val="solid"/>
              <a:round/>
            </a:ln>
          </p:spPr>
          <p:txBody>
            <a:bodyPr/>
            <a:lstStyle/>
            <a:p/>
          </p:txBody>
        </p:sp>
        <p:sp>
          <p:nvSpPr>
            <p:cNvPr id="62" name="pl62"/>
            <p:cNvSpPr/>
            <p:nvPr/>
          </p:nvSpPr>
          <p:spPr>
            <a:xfrm>
              <a:off x="810605" y="1860532"/>
              <a:ext cx="6788126" cy="3379286"/>
            </a:xfrm>
            <a:custGeom>
              <a:avLst/>
              <a:pathLst>
                <a:path w="6788126" h="3379286">
                  <a:moveTo>
                    <a:pt x="0" y="3379286"/>
                  </a:moveTo>
                  <a:lnTo>
                    <a:pt x="295135" y="3326484"/>
                  </a:lnTo>
                  <a:lnTo>
                    <a:pt x="590271" y="3220882"/>
                  </a:lnTo>
                  <a:lnTo>
                    <a:pt x="885407" y="3168080"/>
                  </a:lnTo>
                  <a:lnTo>
                    <a:pt x="1180543" y="3062478"/>
                  </a:lnTo>
                  <a:lnTo>
                    <a:pt x="1475679" y="3009676"/>
                  </a:lnTo>
                  <a:lnTo>
                    <a:pt x="1770815" y="2956875"/>
                  </a:lnTo>
                  <a:lnTo>
                    <a:pt x="2065951" y="2798471"/>
                  </a:lnTo>
                  <a:lnTo>
                    <a:pt x="2361087" y="2640067"/>
                  </a:lnTo>
                  <a:lnTo>
                    <a:pt x="2656223" y="2059252"/>
                  </a:lnTo>
                  <a:lnTo>
                    <a:pt x="2951359" y="1953649"/>
                  </a:lnTo>
                  <a:lnTo>
                    <a:pt x="3246495" y="1795245"/>
                  </a:lnTo>
                  <a:lnTo>
                    <a:pt x="3541631" y="1689643"/>
                  </a:lnTo>
                  <a:lnTo>
                    <a:pt x="3836766" y="1425636"/>
                  </a:lnTo>
                  <a:lnTo>
                    <a:pt x="4131902" y="1161629"/>
                  </a:lnTo>
                  <a:lnTo>
                    <a:pt x="4427038" y="739218"/>
                  </a:lnTo>
                  <a:lnTo>
                    <a:pt x="4722174" y="369609"/>
                  </a:lnTo>
                  <a:lnTo>
                    <a:pt x="5017310" y="316808"/>
                  </a:lnTo>
                  <a:lnTo>
                    <a:pt x="5312446" y="211205"/>
                  </a:lnTo>
                  <a:lnTo>
                    <a:pt x="5607582" y="158404"/>
                  </a:lnTo>
                  <a:lnTo>
                    <a:pt x="5902718" y="211205"/>
                  </a:lnTo>
                  <a:lnTo>
                    <a:pt x="6197854" y="264006"/>
                  </a:lnTo>
                  <a:lnTo>
                    <a:pt x="6492990" y="0"/>
                  </a:lnTo>
                  <a:lnTo>
                    <a:pt x="6788126" y="0"/>
                  </a:lnTo>
                </a:path>
              </a:pathLst>
            </a:custGeom>
            <a:ln w="27101" cap="flat">
              <a:solidFill>
                <a:srgbClr val="EE00EE">
                  <a:alpha val="100000"/>
                </a:srgbClr>
              </a:solidFill>
              <a:prstDash val="solid"/>
              <a:round/>
            </a:ln>
          </p:spPr>
          <p:txBody>
            <a:bodyPr/>
            <a:lstStyle/>
            <a:p/>
          </p:txBody>
        </p:sp>
        <p:sp>
          <p:nvSpPr>
            <p:cNvPr id="63" name="pl63"/>
            <p:cNvSpPr/>
            <p:nvPr/>
          </p:nvSpPr>
          <p:spPr>
            <a:xfrm>
              <a:off x="3761964" y="4870209"/>
              <a:ext cx="3836766" cy="950424"/>
            </a:xfrm>
            <a:custGeom>
              <a:avLst/>
              <a:pathLst>
                <a:path w="3836766" h="950424">
                  <a:moveTo>
                    <a:pt x="0" y="950424"/>
                  </a:moveTo>
                  <a:lnTo>
                    <a:pt x="295135" y="844821"/>
                  </a:lnTo>
                  <a:lnTo>
                    <a:pt x="590271" y="739218"/>
                  </a:lnTo>
                  <a:lnTo>
                    <a:pt x="885407" y="739218"/>
                  </a:lnTo>
                  <a:lnTo>
                    <a:pt x="1180543" y="580814"/>
                  </a:lnTo>
                  <a:lnTo>
                    <a:pt x="1475679" y="580814"/>
                  </a:lnTo>
                  <a:lnTo>
                    <a:pt x="1770815" y="528013"/>
                  </a:lnTo>
                  <a:lnTo>
                    <a:pt x="2065951" y="422410"/>
                  </a:lnTo>
                  <a:lnTo>
                    <a:pt x="2361087" y="422410"/>
                  </a:lnTo>
                  <a:lnTo>
                    <a:pt x="2656223" y="369609"/>
                  </a:lnTo>
                  <a:lnTo>
                    <a:pt x="2951359" y="475212"/>
                  </a:lnTo>
                  <a:lnTo>
                    <a:pt x="3246495" y="422410"/>
                  </a:lnTo>
                  <a:lnTo>
                    <a:pt x="3541631" y="316808"/>
                  </a:lnTo>
                  <a:lnTo>
                    <a:pt x="3836766" y="0"/>
                  </a:lnTo>
                </a:path>
              </a:pathLst>
            </a:custGeom>
            <a:ln w="27101" cap="flat">
              <a:solidFill>
                <a:srgbClr val="6A3D9A">
                  <a:alpha val="100000"/>
                </a:srgbClr>
              </a:solidFill>
              <a:prstDash val="solid"/>
              <a:round/>
            </a:ln>
          </p:spPr>
          <p:txBody>
            <a:bodyPr/>
            <a:lstStyle/>
            <a:p/>
          </p:txBody>
        </p:sp>
        <p:sp>
          <p:nvSpPr>
            <p:cNvPr id="64" name="pl64"/>
            <p:cNvSpPr/>
            <p:nvPr/>
          </p:nvSpPr>
          <p:spPr>
            <a:xfrm>
              <a:off x="5237643" y="1490923"/>
              <a:ext cx="2361087" cy="3220882"/>
            </a:xfrm>
            <a:custGeom>
              <a:avLst/>
              <a:pathLst>
                <a:path w="2361087" h="3220882">
                  <a:moveTo>
                    <a:pt x="0" y="3220882"/>
                  </a:moveTo>
                  <a:lnTo>
                    <a:pt x="295135" y="1953649"/>
                  </a:lnTo>
                  <a:lnTo>
                    <a:pt x="590271" y="1372834"/>
                  </a:lnTo>
                  <a:lnTo>
                    <a:pt x="885407" y="633616"/>
                  </a:lnTo>
                  <a:lnTo>
                    <a:pt x="1180543" y="52801"/>
                  </a:lnTo>
                  <a:lnTo>
                    <a:pt x="1475679" y="211205"/>
                  </a:lnTo>
                  <a:lnTo>
                    <a:pt x="1770815" y="211205"/>
                  </a:lnTo>
                  <a:lnTo>
                    <a:pt x="2065951" y="0"/>
                  </a:lnTo>
                  <a:lnTo>
                    <a:pt x="2361087" y="52801"/>
                  </a:lnTo>
                </a:path>
              </a:pathLst>
            </a:custGeom>
            <a:ln w="27101" cap="flat">
              <a:solidFill>
                <a:srgbClr val="E31A1C">
                  <a:alpha val="100000"/>
                </a:srgbClr>
              </a:solidFill>
              <a:prstDash val="solid"/>
              <a:round/>
            </a:ln>
          </p:spPr>
          <p:txBody>
            <a:bodyPr/>
            <a:lstStyle/>
            <a:p/>
          </p:txBody>
        </p:sp>
        <p:sp>
          <p:nvSpPr>
            <p:cNvPr id="65" name="pl65"/>
            <p:cNvSpPr/>
            <p:nvPr/>
          </p:nvSpPr>
          <p:spPr>
            <a:xfrm>
              <a:off x="810605" y="1385320"/>
              <a:ext cx="6788126" cy="792020"/>
            </a:xfrm>
            <a:custGeom>
              <a:avLst/>
              <a:pathLst>
                <a:path w="6788126" h="792020">
                  <a:moveTo>
                    <a:pt x="0" y="792020"/>
                  </a:moveTo>
                  <a:lnTo>
                    <a:pt x="295135" y="739218"/>
                  </a:lnTo>
                  <a:lnTo>
                    <a:pt x="590271" y="739218"/>
                  </a:lnTo>
                  <a:lnTo>
                    <a:pt x="885407" y="686417"/>
                  </a:lnTo>
                  <a:lnTo>
                    <a:pt x="1180543" y="580814"/>
                  </a:lnTo>
                  <a:lnTo>
                    <a:pt x="1475679" y="475212"/>
                  </a:lnTo>
                  <a:lnTo>
                    <a:pt x="1770815" y="422410"/>
                  </a:lnTo>
                  <a:lnTo>
                    <a:pt x="2065951" y="369609"/>
                  </a:lnTo>
                  <a:lnTo>
                    <a:pt x="2361087" y="264006"/>
                  </a:lnTo>
                  <a:lnTo>
                    <a:pt x="2656223" y="158404"/>
                  </a:lnTo>
                  <a:lnTo>
                    <a:pt x="2951359" y="105602"/>
                  </a:lnTo>
                  <a:lnTo>
                    <a:pt x="3246495" y="105602"/>
                  </a:lnTo>
                  <a:lnTo>
                    <a:pt x="3541631" y="105602"/>
                  </a:lnTo>
                  <a:lnTo>
                    <a:pt x="3836766" y="105602"/>
                  </a:lnTo>
                  <a:lnTo>
                    <a:pt x="4131902" y="105602"/>
                  </a:lnTo>
                  <a:lnTo>
                    <a:pt x="4427038" y="105602"/>
                  </a:lnTo>
                  <a:lnTo>
                    <a:pt x="4722174" y="52801"/>
                  </a:lnTo>
                  <a:lnTo>
                    <a:pt x="5017310" y="52801"/>
                  </a:lnTo>
                  <a:lnTo>
                    <a:pt x="5312446" y="0"/>
                  </a:lnTo>
                  <a:lnTo>
                    <a:pt x="5607582" y="0"/>
                  </a:lnTo>
                  <a:lnTo>
                    <a:pt x="5902718" y="158404"/>
                  </a:lnTo>
                  <a:lnTo>
                    <a:pt x="6197854" y="264006"/>
                  </a:lnTo>
                  <a:lnTo>
                    <a:pt x="6492990" y="158404"/>
                  </a:lnTo>
                  <a:lnTo>
                    <a:pt x="6788126" y="158404"/>
                  </a:lnTo>
                </a:path>
              </a:pathLst>
            </a:custGeom>
            <a:ln w="27101" cap="flat">
              <a:solidFill>
                <a:srgbClr val="FF7F00">
                  <a:alpha val="100000"/>
                </a:srgbClr>
              </a:solidFill>
              <a:prstDash val="solid"/>
              <a:round/>
            </a:ln>
          </p:spPr>
          <p:txBody>
            <a:bodyPr/>
            <a:lstStyle/>
            <a:p/>
          </p:txBody>
        </p:sp>
        <p:sp>
          <p:nvSpPr>
            <p:cNvPr id="66" name="pl66"/>
            <p:cNvSpPr/>
            <p:nvPr/>
          </p:nvSpPr>
          <p:spPr>
            <a:xfrm>
              <a:off x="810605" y="2018936"/>
              <a:ext cx="6788126" cy="3009676"/>
            </a:xfrm>
            <a:custGeom>
              <a:avLst/>
              <a:pathLst>
                <a:path w="6788126" h="3009676">
                  <a:moveTo>
                    <a:pt x="0" y="3009676"/>
                  </a:moveTo>
                  <a:lnTo>
                    <a:pt x="295135" y="2904073"/>
                  </a:lnTo>
                  <a:lnTo>
                    <a:pt x="590271" y="2851272"/>
                  </a:lnTo>
                  <a:lnTo>
                    <a:pt x="885407" y="2851272"/>
                  </a:lnTo>
                  <a:lnTo>
                    <a:pt x="1180543" y="2745669"/>
                  </a:lnTo>
                  <a:lnTo>
                    <a:pt x="1475679" y="2217656"/>
                  </a:lnTo>
                  <a:lnTo>
                    <a:pt x="1770815" y="2112053"/>
                  </a:lnTo>
                  <a:lnTo>
                    <a:pt x="2065951" y="2059252"/>
                  </a:lnTo>
                  <a:lnTo>
                    <a:pt x="2361087" y="1953649"/>
                  </a:lnTo>
                  <a:lnTo>
                    <a:pt x="2656223" y="1795245"/>
                  </a:lnTo>
                  <a:lnTo>
                    <a:pt x="2951359" y="1742444"/>
                  </a:lnTo>
                  <a:lnTo>
                    <a:pt x="3246495" y="1372834"/>
                  </a:lnTo>
                  <a:lnTo>
                    <a:pt x="3541631" y="1161629"/>
                  </a:lnTo>
                  <a:lnTo>
                    <a:pt x="3836766" y="950424"/>
                  </a:lnTo>
                  <a:lnTo>
                    <a:pt x="4131902" y="792020"/>
                  </a:lnTo>
                  <a:lnTo>
                    <a:pt x="4427038" y="580814"/>
                  </a:lnTo>
                  <a:lnTo>
                    <a:pt x="4722174" y="369609"/>
                  </a:lnTo>
                  <a:lnTo>
                    <a:pt x="5017310" y="316808"/>
                  </a:lnTo>
                  <a:lnTo>
                    <a:pt x="5312446" y="211205"/>
                  </a:lnTo>
                  <a:lnTo>
                    <a:pt x="5607582" y="158404"/>
                  </a:lnTo>
                  <a:lnTo>
                    <a:pt x="5902718" y="158404"/>
                  </a:lnTo>
                  <a:lnTo>
                    <a:pt x="6197854" y="158404"/>
                  </a:lnTo>
                  <a:lnTo>
                    <a:pt x="6492990" y="52801"/>
                  </a:lnTo>
                  <a:lnTo>
                    <a:pt x="6788126" y="0"/>
                  </a:lnTo>
                </a:path>
              </a:pathLst>
            </a:custGeom>
            <a:ln w="27101" cap="flat">
              <a:solidFill>
                <a:srgbClr val="FFC20E">
                  <a:alpha val="100000"/>
                </a:srgbClr>
              </a:solidFill>
              <a:prstDash val="solid"/>
              <a:round/>
            </a:ln>
          </p:spPr>
          <p:txBody>
            <a:bodyPr/>
            <a:lstStyle/>
            <a:p/>
          </p:txBody>
        </p:sp>
        <p:sp>
          <p:nvSpPr>
            <p:cNvPr id="67" name="pl67"/>
            <p:cNvSpPr/>
            <p:nvPr/>
          </p:nvSpPr>
          <p:spPr>
            <a:xfrm>
              <a:off x="3171692" y="2494148"/>
              <a:ext cx="4427038" cy="3220882"/>
            </a:xfrm>
            <a:custGeom>
              <a:avLst/>
              <a:pathLst>
                <a:path w="4427038" h="3220882">
                  <a:moveTo>
                    <a:pt x="0" y="3220882"/>
                  </a:moveTo>
                  <a:lnTo>
                    <a:pt x="295135" y="3115279"/>
                  </a:lnTo>
                  <a:lnTo>
                    <a:pt x="590271" y="2904073"/>
                  </a:lnTo>
                  <a:lnTo>
                    <a:pt x="885407" y="2640067"/>
                  </a:lnTo>
                  <a:lnTo>
                    <a:pt x="1180543" y="2428861"/>
                  </a:lnTo>
                  <a:lnTo>
                    <a:pt x="1475679" y="2059252"/>
                  </a:lnTo>
                  <a:lnTo>
                    <a:pt x="1770815" y="1742444"/>
                  </a:lnTo>
                  <a:lnTo>
                    <a:pt x="2065951" y="1425636"/>
                  </a:lnTo>
                  <a:lnTo>
                    <a:pt x="2361087" y="1267232"/>
                  </a:lnTo>
                  <a:lnTo>
                    <a:pt x="2656223" y="1056026"/>
                  </a:lnTo>
                  <a:lnTo>
                    <a:pt x="2951359" y="897622"/>
                  </a:lnTo>
                  <a:lnTo>
                    <a:pt x="3246495" y="739218"/>
                  </a:lnTo>
                  <a:lnTo>
                    <a:pt x="3541631" y="686417"/>
                  </a:lnTo>
                  <a:lnTo>
                    <a:pt x="3836766" y="686417"/>
                  </a:lnTo>
                  <a:lnTo>
                    <a:pt x="4131902" y="211205"/>
                  </a:lnTo>
                  <a:lnTo>
                    <a:pt x="4427038" y="0"/>
                  </a:lnTo>
                </a:path>
              </a:pathLst>
            </a:custGeom>
            <a:ln w="27101" cap="flat">
              <a:solidFill>
                <a:srgbClr val="008B00">
                  <a:alpha val="100000"/>
                </a:srgbClr>
              </a:solidFill>
              <a:prstDash val="solid"/>
              <a:round/>
            </a:ln>
          </p:spPr>
          <p:txBody>
            <a:bodyPr/>
            <a:lstStyle/>
            <a:p/>
          </p:txBody>
        </p:sp>
        <p:sp>
          <p:nvSpPr>
            <p:cNvPr id="68" name="pl68"/>
            <p:cNvSpPr/>
            <p:nvPr/>
          </p:nvSpPr>
          <p:spPr>
            <a:xfrm>
              <a:off x="810605" y="1385320"/>
              <a:ext cx="6788126" cy="686417"/>
            </a:xfrm>
            <a:custGeom>
              <a:avLst/>
              <a:pathLst>
                <a:path w="6788126" h="686417">
                  <a:moveTo>
                    <a:pt x="0" y="686417"/>
                  </a:moveTo>
                  <a:lnTo>
                    <a:pt x="295135" y="686417"/>
                  </a:lnTo>
                  <a:lnTo>
                    <a:pt x="590271" y="633616"/>
                  </a:lnTo>
                  <a:lnTo>
                    <a:pt x="885407" y="580814"/>
                  </a:lnTo>
                  <a:lnTo>
                    <a:pt x="1180543" y="580814"/>
                  </a:lnTo>
                  <a:lnTo>
                    <a:pt x="1475679" y="422410"/>
                  </a:lnTo>
                  <a:lnTo>
                    <a:pt x="1770815" y="369609"/>
                  </a:lnTo>
                  <a:lnTo>
                    <a:pt x="2065951" y="316808"/>
                  </a:lnTo>
                  <a:lnTo>
                    <a:pt x="2361087" y="211205"/>
                  </a:lnTo>
                  <a:lnTo>
                    <a:pt x="2656223" y="158404"/>
                  </a:lnTo>
                  <a:lnTo>
                    <a:pt x="2951359" y="158404"/>
                  </a:lnTo>
                  <a:lnTo>
                    <a:pt x="3246495" y="158404"/>
                  </a:lnTo>
                  <a:lnTo>
                    <a:pt x="3541631" y="105602"/>
                  </a:lnTo>
                  <a:lnTo>
                    <a:pt x="3836766" y="105602"/>
                  </a:lnTo>
                  <a:lnTo>
                    <a:pt x="4131902" y="105602"/>
                  </a:lnTo>
                  <a:lnTo>
                    <a:pt x="4427038" y="52801"/>
                  </a:lnTo>
                  <a:lnTo>
                    <a:pt x="4722174" y="52801"/>
                  </a:lnTo>
                  <a:lnTo>
                    <a:pt x="5017310" y="0"/>
                  </a:lnTo>
                  <a:lnTo>
                    <a:pt x="5312446" y="0"/>
                  </a:lnTo>
                  <a:lnTo>
                    <a:pt x="5607582" y="0"/>
                  </a:lnTo>
                  <a:lnTo>
                    <a:pt x="5902718" y="158404"/>
                  </a:lnTo>
                  <a:lnTo>
                    <a:pt x="6197854" y="264006"/>
                  </a:lnTo>
                  <a:lnTo>
                    <a:pt x="6492990" y="105602"/>
                  </a:lnTo>
                  <a:lnTo>
                    <a:pt x="6788126" y="158404"/>
                  </a:lnTo>
                </a:path>
              </a:pathLst>
            </a:custGeom>
            <a:ln w="27101" cap="flat">
              <a:solidFill>
                <a:srgbClr val="9A32CD">
                  <a:alpha val="100000"/>
                </a:srgbClr>
              </a:solidFill>
              <a:prstDash val="solid"/>
              <a:round/>
            </a:ln>
          </p:spPr>
          <p:txBody>
            <a:bodyPr/>
            <a:lstStyle/>
            <a:p/>
          </p:txBody>
        </p:sp>
        <p:sp>
          <p:nvSpPr>
            <p:cNvPr id="69" name="pl69"/>
            <p:cNvSpPr/>
            <p:nvPr/>
          </p:nvSpPr>
          <p:spPr>
            <a:xfrm>
              <a:off x="2581420" y="3022162"/>
              <a:ext cx="5017310" cy="2851272"/>
            </a:xfrm>
            <a:custGeom>
              <a:avLst/>
              <a:pathLst>
                <a:path w="5017310" h="2851272">
                  <a:moveTo>
                    <a:pt x="0" y="2851272"/>
                  </a:moveTo>
                  <a:lnTo>
                    <a:pt x="295135" y="2798471"/>
                  </a:lnTo>
                  <a:lnTo>
                    <a:pt x="590271" y="2745669"/>
                  </a:lnTo>
                  <a:lnTo>
                    <a:pt x="885407" y="2587265"/>
                  </a:lnTo>
                  <a:lnTo>
                    <a:pt x="1180543" y="2481663"/>
                  </a:lnTo>
                  <a:lnTo>
                    <a:pt x="1475679" y="2428861"/>
                  </a:lnTo>
                  <a:lnTo>
                    <a:pt x="1770815" y="2323259"/>
                  </a:lnTo>
                  <a:lnTo>
                    <a:pt x="2065951" y="2164855"/>
                  </a:lnTo>
                  <a:lnTo>
                    <a:pt x="2361087" y="1953649"/>
                  </a:lnTo>
                  <a:lnTo>
                    <a:pt x="2656223" y="1742444"/>
                  </a:lnTo>
                  <a:lnTo>
                    <a:pt x="2951359" y="1636841"/>
                  </a:lnTo>
                  <a:lnTo>
                    <a:pt x="3246495" y="1478437"/>
                  </a:lnTo>
                  <a:lnTo>
                    <a:pt x="3541631" y="1056026"/>
                  </a:lnTo>
                  <a:lnTo>
                    <a:pt x="3836766" y="792020"/>
                  </a:lnTo>
                  <a:lnTo>
                    <a:pt x="4131902" y="369609"/>
                  </a:lnTo>
                  <a:lnTo>
                    <a:pt x="4427038" y="316808"/>
                  </a:lnTo>
                  <a:lnTo>
                    <a:pt x="4722174" y="158404"/>
                  </a:lnTo>
                  <a:lnTo>
                    <a:pt x="5017310" y="0"/>
                  </a:lnTo>
                </a:path>
              </a:pathLst>
            </a:custGeom>
            <a:ln w="27101" cap="flat">
              <a:solidFill>
                <a:srgbClr val="836FFF">
                  <a:alpha val="100000"/>
                </a:srgbClr>
              </a:solidFill>
              <a:prstDash val="solid"/>
              <a:round/>
            </a:ln>
          </p:spPr>
          <p:txBody>
            <a:bodyPr/>
            <a:lstStyle/>
            <a:p/>
          </p:txBody>
        </p:sp>
        <p:sp>
          <p:nvSpPr>
            <p:cNvPr id="70" name="pl70"/>
            <p:cNvSpPr/>
            <p:nvPr/>
          </p:nvSpPr>
          <p:spPr>
            <a:xfrm>
              <a:off x="810605" y="2124539"/>
              <a:ext cx="6788126" cy="2745669"/>
            </a:xfrm>
            <a:custGeom>
              <a:avLst/>
              <a:pathLst>
                <a:path w="6788126" h="2745669">
                  <a:moveTo>
                    <a:pt x="0" y="2745669"/>
                  </a:moveTo>
                  <a:lnTo>
                    <a:pt x="295135" y="2692868"/>
                  </a:lnTo>
                  <a:lnTo>
                    <a:pt x="590271" y="2692868"/>
                  </a:lnTo>
                  <a:lnTo>
                    <a:pt x="885407" y="2640067"/>
                  </a:lnTo>
                  <a:lnTo>
                    <a:pt x="1180543" y="2587265"/>
                  </a:lnTo>
                  <a:lnTo>
                    <a:pt x="1475679" y="2587265"/>
                  </a:lnTo>
                  <a:lnTo>
                    <a:pt x="1770815" y="2481663"/>
                  </a:lnTo>
                  <a:lnTo>
                    <a:pt x="2065951" y="2481663"/>
                  </a:lnTo>
                  <a:lnTo>
                    <a:pt x="2361087" y="2481663"/>
                  </a:lnTo>
                  <a:lnTo>
                    <a:pt x="2656223" y="2481663"/>
                  </a:lnTo>
                  <a:lnTo>
                    <a:pt x="2951359" y="2006451"/>
                  </a:lnTo>
                  <a:lnTo>
                    <a:pt x="3246495" y="1848047"/>
                  </a:lnTo>
                  <a:lnTo>
                    <a:pt x="3541631" y="1742444"/>
                  </a:lnTo>
                  <a:lnTo>
                    <a:pt x="3836766" y="1584040"/>
                  </a:lnTo>
                  <a:lnTo>
                    <a:pt x="4131902" y="1478437"/>
                  </a:lnTo>
                  <a:lnTo>
                    <a:pt x="4427038" y="1372834"/>
                  </a:lnTo>
                  <a:lnTo>
                    <a:pt x="4722174" y="1320033"/>
                  </a:lnTo>
                  <a:lnTo>
                    <a:pt x="5017310" y="1108828"/>
                  </a:lnTo>
                  <a:lnTo>
                    <a:pt x="5312446" y="211205"/>
                  </a:lnTo>
                  <a:lnTo>
                    <a:pt x="5607582" y="158404"/>
                  </a:lnTo>
                  <a:lnTo>
                    <a:pt x="5902718" y="211205"/>
                  </a:lnTo>
                  <a:lnTo>
                    <a:pt x="6197854" y="316808"/>
                  </a:lnTo>
                  <a:lnTo>
                    <a:pt x="6492990" y="0"/>
                  </a:lnTo>
                  <a:lnTo>
                    <a:pt x="6788126" y="52801"/>
                  </a:lnTo>
                </a:path>
              </a:pathLst>
            </a:custGeom>
            <a:ln w="27101" cap="flat">
              <a:solidFill>
                <a:srgbClr val="FB9A99">
                  <a:alpha val="100000"/>
                </a:srgbClr>
              </a:solidFill>
              <a:prstDash val="solid"/>
              <a:round/>
            </a:ln>
          </p:spPr>
          <p:txBody>
            <a:bodyPr/>
            <a:lstStyle/>
            <a:p/>
          </p:txBody>
        </p:sp>
        <p:sp>
          <p:nvSpPr>
            <p:cNvPr id="71" name="pl71"/>
            <p:cNvSpPr/>
            <p:nvPr/>
          </p:nvSpPr>
          <p:spPr>
            <a:xfrm>
              <a:off x="810605" y="2071737"/>
              <a:ext cx="6788126" cy="2059252"/>
            </a:xfrm>
            <a:custGeom>
              <a:avLst/>
              <a:pathLst>
                <a:path w="6788126" h="2059252">
                  <a:moveTo>
                    <a:pt x="0" y="2059252"/>
                  </a:moveTo>
                  <a:lnTo>
                    <a:pt x="295135" y="2059252"/>
                  </a:lnTo>
                  <a:lnTo>
                    <a:pt x="590271" y="2006451"/>
                  </a:lnTo>
                  <a:lnTo>
                    <a:pt x="885407" y="1953649"/>
                  </a:lnTo>
                  <a:lnTo>
                    <a:pt x="1180543" y="1848047"/>
                  </a:lnTo>
                  <a:lnTo>
                    <a:pt x="1475679" y="1742444"/>
                  </a:lnTo>
                  <a:lnTo>
                    <a:pt x="1770815" y="1689643"/>
                  </a:lnTo>
                  <a:lnTo>
                    <a:pt x="2065951" y="1636841"/>
                  </a:lnTo>
                  <a:lnTo>
                    <a:pt x="2361087" y="1531239"/>
                  </a:lnTo>
                  <a:lnTo>
                    <a:pt x="2656223" y="1425636"/>
                  </a:lnTo>
                  <a:lnTo>
                    <a:pt x="2951359" y="1320033"/>
                  </a:lnTo>
                  <a:lnTo>
                    <a:pt x="3246495" y="1214430"/>
                  </a:lnTo>
                  <a:lnTo>
                    <a:pt x="3541631" y="1108828"/>
                  </a:lnTo>
                  <a:lnTo>
                    <a:pt x="3836766" y="1056026"/>
                  </a:lnTo>
                  <a:lnTo>
                    <a:pt x="4131902" y="950424"/>
                  </a:lnTo>
                  <a:lnTo>
                    <a:pt x="4427038" y="739218"/>
                  </a:lnTo>
                  <a:lnTo>
                    <a:pt x="4722174" y="528013"/>
                  </a:lnTo>
                  <a:lnTo>
                    <a:pt x="5017310" y="422410"/>
                  </a:lnTo>
                  <a:lnTo>
                    <a:pt x="5312446" y="211205"/>
                  </a:lnTo>
                  <a:lnTo>
                    <a:pt x="5607582" y="105602"/>
                  </a:lnTo>
                  <a:lnTo>
                    <a:pt x="5902718" y="211205"/>
                  </a:lnTo>
                  <a:lnTo>
                    <a:pt x="6197854" y="264006"/>
                  </a:lnTo>
                  <a:lnTo>
                    <a:pt x="6492990" y="52801"/>
                  </a:lnTo>
                  <a:lnTo>
                    <a:pt x="6788126" y="0"/>
                  </a:lnTo>
                </a:path>
              </a:pathLst>
            </a:custGeom>
            <a:ln w="27101" cap="flat">
              <a:solidFill>
                <a:srgbClr val="002759">
                  <a:alpha val="100000"/>
                </a:srgbClr>
              </a:solidFill>
              <a:prstDash val="solid"/>
              <a:round/>
            </a:ln>
          </p:spPr>
          <p:txBody>
            <a:bodyPr/>
            <a:lstStyle/>
            <a:p/>
          </p:txBody>
        </p:sp>
        <p:sp>
          <p:nvSpPr>
            <p:cNvPr id="72" name="pt72"/>
            <p:cNvSpPr/>
            <p:nvPr/>
          </p:nvSpPr>
          <p:spPr>
            <a:xfrm>
              <a:off x="785779" y="410616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3" name="pt73"/>
            <p:cNvSpPr/>
            <p:nvPr/>
          </p:nvSpPr>
          <p:spPr>
            <a:xfrm>
              <a:off x="1080915" y="410616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4" name="pt74"/>
            <p:cNvSpPr/>
            <p:nvPr/>
          </p:nvSpPr>
          <p:spPr>
            <a:xfrm>
              <a:off x="1376051" y="405336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5" name="pt75"/>
            <p:cNvSpPr/>
            <p:nvPr/>
          </p:nvSpPr>
          <p:spPr>
            <a:xfrm>
              <a:off x="1671186" y="400056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6" name="pt76"/>
            <p:cNvSpPr/>
            <p:nvPr/>
          </p:nvSpPr>
          <p:spPr>
            <a:xfrm>
              <a:off x="1966322" y="389495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7" name="pt77"/>
            <p:cNvSpPr/>
            <p:nvPr/>
          </p:nvSpPr>
          <p:spPr>
            <a:xfrm>
              <a:off x="2261458" y="378935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8" name="pt78"/>
            <p:cNvSpPr/>
            <p:nvPr/>
          </p:nvSpPr>
          <p:spPr>
            <a:xfrm>
              <a:off x="2556594" y="373655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9" name="pt79"/>
            <p:cNvSpPr/>
            <p:nvPr/>
          </p:nvSpPr>
          <p:spPr>
            <a:xfrm>
              <a:off x="2851730" y="368375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0" name="pt80"/>
            <p:cNvSpPr/>
            <p:nvPr/>
          </p:nvSpPr>
          <p:spPr>
            <a:xfrm>
              <a:off x="3146866" y="357815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1" name="pt81"/>
            <p:cNvSpPr/>
            <p:nvPr/>
          </p:nvSpPr>
          <p:spPr>
            <a:xfrm>
              <a:off x="3442002" y="347254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2" name="pt82"/>
            <p:cNvSpPr/>
            <p:nvPr/>
          </p:nvSpPr>
          <p:spPr>
            <a:xfrm>
              <a:off x="3737138" y="336694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3" name="pt83"/>
            <p:cNvSpPr/>
            <p:nvPr/>
          </p:nvSpPr>
          <p:spPr>
            <a:xfrm>
              <a:off x="4032274" y="326134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4" name="pt84"/>
            <p:cNvSpPr/>
            <p:nvPr/>
          </p:nvSpPr>
          <p:spPr>
            <a:xfrm>
              <a:off x="4327410" y="315574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5" name="pt85"/>
            <p:cNvSpPr/>
            <p:nvPr/>
          </p:nvSpPr>
          <p:spPr>
            <a:xfrm>
              <a:off x="4622546" y="310293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6" name="pt86"/>
            <p:cNvSpPr/>
            <p:nvPr/>
          </p:nvSpPr>
          <p:spPr>
            <a:xfrm>
              <a:off x="4917682" y="299733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7" name="pt87"/>
            <p:cNvSpPr/>
            <p:nvPr/>
          </p:nvSpPr>
          <p:spPr>
            <a:xfrm>
              <a:off x="5212818" y="278613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8" name="pt88"/>
            <p:cNvSpPr/>
            <p:nvPr/>
          </p:nvSpPr>
          <p:spPr>
            <a:xfrm>
              <a:off x="5507953" y="257492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9" name="pt89"/>
            <p:cNvSpPr/>
            <p:nvPr/>
          </p:nvSpPr>
          <p:spPr>
            <a:xfrm>
              <a:off x="5803089" y="246932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0" name="pt90"/>
            <p:cNvSpPr/>
            <p:nvPr/>
          </p:nvSpPr>
          <p:spPr>
            <a:xfrm>
              <a:off x="6098225" y="225811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1" name="pt91"/>
            <p:cNvSpPr/>
            <p:nvPr/>
          </p:nvSpPr>
          <p:spPr>
            <a:xfrm>
              <a:off x="6393361" y="215251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2" name="pt92"/>
            <p:cNvSpPr/>
            <p:nvPr/>
          </p:nvSpPr>
          <p:spPr>
            <a:xfrm>
              <a:off x="6688497" y="225811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3" name="pt93"/>
            <p:cNvSpPr/>
            <p:nvPr/>
          </p:nvSpPr>
          <p:spPr>
            <a:xfrm>
              <a:off x="6983633" y="231091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4" name="pt94"/>
            <p:cNvSpPr/>
            <p:nvPr/>
          </p:nvSpPr>
          <p:spPr>
            <a:xfrm>
              <a:off x="7278769" y="209971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5" name="pt95"/>
            <p:cNvSpPr/>
            <p:nvPr/>
          </p:nvSpPr>
          <p:spPr>
            <a:xfrm>
              <a:off x="7573905" y="204691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6" name="pl96"/>
            <p:cNvSpPr/>
            <p:nvPr/>
          </p:nvSpPr>
          <p:spPr>
            <a:xfrm>
              <a:off x="7610657" y="1256298"/>
              <a:ext cx="311625" cy="225976"/>
            </a:xfrm>
            <a:custGeom>
              <a:avLst/>
              <a:pathLst>
                <a:path w="311625" h="225976">
                  <a:moveTo>
                    <a:pt x="311625" y="0"/>
                  </a:moveTo>
                  <a:lnTo>
                    <a:pt x="0" y="225976"/>
                  </a:lnTo>
                </a:path>
              </a:pathLst>
            </a:custGeom>
            <a:ln w="27101" cap="rnd">
              <a:solidFill>
                <a:srgbClr val="1C86EE">
                  <a:alpha val="100000"/>
                </a:srgbClr>
              </a:solidFill>
              <a:prstDash val="dot"/>
              <a:round/>
            </a:ln>
          </p:spPr>
          <p:txBody>
            <a:bodyPr/>
            <a:lstStyle/>
            <a:p/>
          </p:txBody>
        </p:sp>
        <p:sp>
          <p:nvSpPr>
            <p:cNvPr id="97" name="pl97"/>
            <p:cNvSpPr/>
            <p:nvPr/>
          </p:nvSpPr>
          <p:spPr>
            <a:xfrm>
              <a:off x="7616520" y="1430380"/>
              <a:ext cx="1019441" cy="111399"/>
            </a:xfrm>
            <a:custGeom>
              <a:avLst/>
              <a:pathLst>
                <a:path w="1019441" h="111399">
                  <a:moveTo>
                    <a:pt x="1019441" y="0"/>
                  </a:moveTo>
                  <a:lnTo>
                    <a:pt x="0" y="111399"/>
                  </a:lnTo>
                </a:path>
              </a:pathLst>
            </a:custGeom>
            <a:ln w="27101" cap="rnd">
              <a:solidFill>
                <a:srgbClr val="80BD41">
                  <a:alpha val="100000"/>
                </a:srgbClr>
              </a:solidFill>
              <a:prstDash val="dot"/>
              <a:round/>
            </a:ln>
          </p:spPr>
          <p:txBody>
            <a:bodyPr/>
            <a:lstStyle/>
            <a:p/>
          </p:txBody>
        </p:sp>
        <p:sp>
          <p:nvSpPr>
            <p:cNvPr id="98" name="pl98"/>
            <p:cNvSpPr/>
            <p:nvPr/>
          </p:nvSpPr>
          <p:spPr>
            <a:xfrm>
              <a:off x="7611769" y="1868499"/>
              <a:ext cx="1162820" cy="710518"/>
            </a:xfrm>
            <a:custGeom>
              <a:avLst/>
              <a:pathLst>
                <a:path w="1162820" h="710518">
                  <a:moveTo>
                    <a:pt x="1162820" y="710518"/>
                  </a:moveTo>
                  <a:lnTo>
                    <a:pt x="0" y="0"/>
                  </a:lnTo>
                </a:path>
              </a:pathLst>
            </a:custGeom>
            <a:ln w="27101" cap="rnd">
              <a:solidFill>
                <a:srgbClr val="EE00EE">
                  <a:alpha val="100000"/>
                </a:srgbClr>
              </a:solidFill>
              <a:prstDash val="dot"/>
              <a:round/>
            </a:ln>
          </p:spPr>
          <p:txBody>
            <a:bodyPr/>
            <a:lstStyle/>
            <a:p/>
          </p:txBody>
        </p:sp>
        <p:sp>
          <p:nvSpPr>
            <p:cNvPr id="99" name="pl99"/>
            <p:cNvSpPr/>
            <p:nvPr/>
          </p:nvSpPr>
          <p:spPr>
            <a:xfrm>
              <a:off x="7614652" y="4875634"/>
              <a:ext cx="1099701" cy="374768"/>
            </a:xfrm>
            <a:custGeom>
              <a:avLst/>
              <a:pathLst>
                <a:path w="1099701" h="374768">
                  <a:moveTo>
                    <a:pt x="1099701" y="374768"/>
                  </a:moveTo>
                  <a:lnTo>
                    <a:pt x="0" y="0"/>
                  </a:lnTo>
                </a:path>
              </a:pathLst>
            </a:custGeom>
            <a:ln w="27101" cap="rnd">
              <a:solidFill>
                <a:srgbClr val="6A3D9A">
                  <a:alpha val="100000"/>
                </a:srgbClr>
              </a:solidFill>
              <a:prstDash val="dot"/>
              <a:round/>
            </a:ln>
          </p:spPr>
          <p:txBody>
            <a:bodyPr/>
            <a:lstStyle/>
            <a:p/>
          </p:txBody>
        </p:sp>
        <p:sp>
          <p:nvSpPr>
            <p:cNvPr id="100" name="pl100"/>
            <p:cNvSpPr/>
            <p:nvPr/>
          </p:nvSpPr>
          <p:spPr>
            <a:xfrm>
              <a:off x="7616431" y="1545973"/>
              <a:ext cx="1146090" cy="145601"/>
            </a:xfrm>
            <a:custGeom>
              <a:avLst/>
              <a:pathLst>
                <a:path w="1146090" h="145601">
                  <a:moveTo>
                    <a:pt x="1146090" y="145601"/>
                  </a:moveTo>
                  <a:lnTo>
                    <a:pt x="0" y="0"/>
                  </a:lnTo>
                </a:path>
              </a:pathLst>
            </a:custGeom>
            <a:ln w="27101" cap="rnd">
              <a:solidFill>
                <a:srgbClr val="E31A1C">
                  <a:alpha val="100000"/>
                </a:srgbClr>
              </a:solidFill>
              <a:prstDash val="dot"/>
              <a:round/>
            </a:ln>
          </p:spPr>
          <p:txBody>
            <a:bodyPr/>
            <a:lstStyle/>
            <a:p/>
          </p:txBody>
        </p:sp>
        <p:sp>
          <p:nvSpPr>
            <p:cNvPr id="101" name="pl101"/>
            <p:cNvSpPr/>
            <p:nvPr/>
          </p:nvSpPr>
          <p:spPr>
            <a:xfrm>
              <a:off x="7613705" y="1550155"/>
              <a:ext cx="919884" cy="395090"/>
            </a:xfrm>
            <a:custGeom>
              <a:avLst/>
              <a:pathLst>
                <a:path w="919884" h="395090">
                  <a:moveTo>
                    <a:pt x="919884" y="395090"/>
                  </a:moveTo>
                  <a:lnTo>
                    <a:pt x="0" y="0"/>
                  </a:lnTo>
                </a:path>
              </a:pathLst>
            </a:custGeom>
            <a:ln w="27101" cap="rnd">
              <a:solidFill>
                <a:srgbClr val="FF7F00">
                  <a:alpha val="100000"/>
                </a:srgbClr>
              </a:solidFill>
              <a:prstDash val="dot"/>
              <a:round/>
            </a:ln>
          </p:spPr>
          <p:txBody>
            <a:bodyPr/>
            <a:lstStyle/>
            <a:p/>
          </p:txBody>
        </p:sp>
        <p:sp>
          <p:nvSpPr>
            <p:cNvPr id="102" name="pl102"/>
            <p:cNvSpPr/>
            <p:nvPr/>
          </p:nvSpPr>
          <p:spPr>
            <a:xfrm>
              <a:off x="7612057" y="2026706"/>
              <a:ext cx="445355" cy="259667"/>
            </a:xfrm>
            <a:custGeom>
              <a:avLst/>
              <a:pathLst>
                <a:path w="445355" h="259667">
                  <a:moveTo>
                    <a:pt x="445355" y="259667"/>
                  </a:moveTo>
                  <a:lnTo>
                    <a:pt x="0" y="0"/>
                  </a:lnTo>
                </a:path>
              </a:pathLst>
            </a:custGeom>
            <a:ln w="27101" cap="rnd">
              <a:solidFill>
                <a:srgbClr val="FFC20E">
                  <a:alpha val="100000"/>
                </a:srgbClr>
              </a:solidFill>
              <a:prstDash val="dot"/>
              <a:round/>
            </a:ln>
          </p:spPr>
          <p:txBody>
            <a:bodyPr/>
            <a:lstStyle/>
            <a:p/>
          </p:txBody>
        </p:sp>
        <p:sp>
          <p:nvSpPr>
            <p:cNvPr id="103" name="pl103"/>
            <p:cNvSpPr/>
            <p:nvPr/>
          </p:nvSpPr>
          <p:spPr>
            <a:xfrm>
              <a:off x="7607710" y="2504143"/>
              <a:ext cx="1161421" cy="1292829"/>
            </a:xfrm>
            <a:custGeom>
              <a:avLst/>
              <a:pathLst>
                <a:path w="1161421" h="1292829">
                  <a:moveTo>
                    <a:pt x="1161421" y="1292829"/>
                  </a:moveTo>
                  <a:lnTo>
                    <a:pt x="0" y="0"/>
                  </a:lnTo>
                </a:path>
              </a:pathLst>
            </a:custGeom>
            <a:ln w="27101" cap="rnd">
              <a:solidFill>
                <a:srgbClr val="008B00">
                  <a:alpha val="100000"/>
                </a:srgbClr>
              </a:solidFill>
              <a:prstDash val="dot"/>
              <a:round/>
            </a:ln>
          </p:spPr>
          <p:txBody>
            <a:bodyPr/>
            <a:lstStyle/>
            <a:p/>
          </p:txBody>
        </p:sp>
        <p:sp>
          <p:nvSpPr>
            <p:cNvPr id="104" name="pl104"/>
            <p:cNvSpPr/>
            <p:nvPr/>
          </p:nvSpPr>
          <p:spPr>
            <a:xfrm>
              <a:off x="7611834" y="1551647"/>
              <a:ext cx="1084363" cy="655691"/>
            </a:xfrm>
            <a:custGeom>
              <a:avLst/>
              <a:pathLst>
                <a:path w="1084363" h="655691">
                  <a:moveTo>
                    <a:pt x="1084363" y="655691"/>
                  </a:moveTo>
                  <a:lnTo>
                    <a:pt x="0" y="0"/>
                  </a:lnTo>
                </a:path>
              </a:pathLst>
            </a:custGeom>
            <a:ln w="27101" cap="rnd">
              <a:solidFill>
                <a:srgbClr val="9A32CD">
                  <a:alpha val="100000"/>
                </a:srgbClr>
              </a:solidFill>
              <a:prstDash val="dot"/>
              <a:round/>
            </a:ln>
          </p:spPr>
          <p:txBody>
            <a:bodyPr/>
            <a:lstStyle/>
            <a:p/>
          </p:txBody>
        </p:sp>
        <p:sp>
          <p:nvSpPr>
            <p:cNvPr id="105" name="pl105"/>
            <p:cNvSpPr/>
            <p:nvPr/>
          </p:nvSpPr>
          <p:spPr>
            <a:xfrm>
              <a:off x="7607557" y="2187390"/>
              <a:ext cx="1181784" cy="1345688"/>
            </a:xfrm>
            <a:custGeom>
              <a:avLst/>
              <a:pathLst>
                <a:path w="1181784" h="1345688">
                  <a:moveTo>
                    <a:pt x="1181784" y="1345688"/>
                  </a:moveTo>
                  <a:lnTo>
                    <a:pt x="0" y="0"/>
                  </a:lnTo>
                </a:path>
              </a:pathLst>
            </a:custGeom>
            <a:ln w="27101" cap="rnd">
              <a:solidFill>
                <a:srgbClr val="FB9A99">
                  <a:alpha val="100000"/>
                </a:srgbClr>
              </a:solidFill>
              <a:prstDash val="dot"/>
              <a:round/>
            </a:ln>
          </p:spPr>
          <p:txBody>
            <a:bodyPr/>
            <a:lstStyle/>
            <a:p/>
          </p:txBody>
        </p:sp>
        <p:sp>
          <p:nvSpPr>
            <p:cNvPr id="106" name="pl106"/>
            <p:cNvSpPr/>
            <p:nvPr/>
          </p:nvSpPr>
          <p:spPr>
            <a:xfrm>
              <a:off x="7609261" y="3031519"/>
              <a:ext cx="1252588" cy="1113170"/>
            </a:xfrm>
            <a:custGeom>
              <a:avLst/>
              <a:pathLst>
                <a:path w="1252588" h="1113170">
                  <a:moveTo>
                    <a:pt x="1252588" y="1113170"/>
                  </a:moveTo>
                  <a:lnTo>
                    <a:pt x="0" y="0"/>
                  </a:lnTo>
                </a:path>
              </a:pathLst>
            </a:custGeom>
            <a:ln w="27101" cap="rnd">
              <a:solidFill>
                <a:srgbClr val="836FFF">
                  <a:alpha val="100000"/>
                </a:srgbClr>
              </a:solidFill>
              <a:prstDash val="dot"/>
              <a:round/>
            </a:ln>
          </p:spPr>
          <p:txBody>
            <a:bodyPr/>
            <a:lstStyle/>
            <a:p/>
          </p:txBody>
        </p:sp>
        <p:sp>
          <p:nvSpPr>
            <p:cNvPr id="107" name="pl107"/>
            <p:cNvSpPr/>
            <p:nvPr/>
          </p:nvSpPr>
          <p:spPr>
            <a:xfrm>
              <a:off x="7606093" y="2082257"/>
              <a:ext cx="324759" cy="464057"/>
            </a:xfrm>
            <a:custGeom>
              <a:avLst/>
              <a:pathLst>
                <a:path w="324759" h="464057">
                  <a:moveTo>
                    <a:pt x="324759" y="464057"/>
                  </a:moveTo>
                  <a:lnTo>
                    <a:pt x="0" y="0"/>
                  </a:lnTo>
                </a:path>
              </a:pathLst>
            </a:custGeom>
            <a:ln w="27101" cap="rnd">
              <a:solidFill>
                <a:srgbClr val="002759">
                  <a:alpha val="100000"/>
                </a:srgbClr>
              </a:solidFill>
              <a:prstDash val="dot"/>
              <a:round/>
            </a:ln>
          </p:spPr>
          <p:txBody>
            <a:bodyPr/>
            <a:lstStyle/>
            <a:p/>
          </p:txBody>
        </p:sp>
        <p:sp>
          <p:nvSpPr>
            <p:cNvPr id="108" name="pg108"/>
            <p:cNvSpPr/>
            <p:nvPr/>
          </p:nvSpPr>
          <p:spPr>
            <a:xfrm>
              <a:off x="7464699" y="1087260"/>
              <a:ext cx="1495411" cy="169038"/>
            </a:xfrm>
            <a:custGeom>
              <a:avLst/>
              <a:pathLst>
                <a:path w="1495411" h="169038">
                  <a:moveTo>
                    <a:pt x="27432" y="169038"/>
                  </a:moveTo>
                  <a:lnTo>
                    <a:pt x="1467979" y="169038"/>
                  </a:lnTo>
                  <a:lnTo>
                    <a:pt x="1466875" y="169016"/>
                  </a:lnTo>
                  <a:lnTo>
                    <a:pt x="1471286" y="168838"/>
                  </a:lnTo>
                  <a:lnTo>
                    <a:pt x="1475611" y="167955"/>
                  </a:lnTo>
                  <a:lnTo>
                    <a:pt x="1479739" y="166389"/>
                  </a:lnTo>
                  <a:lnTo>
                    <a:pt x="1483562" y="164182"/>
                  </a:lnTo>
                  <a:lnTo>
                    <a:pt x="1486982" y="161390"/>
                  </a:lnTo>
                  <a:lnTo>
                    <a:pt x="1489910" y="158086"/>
                  </a:lnTo>
                  <a:lnTo>
                    <a:pt x="1492269" y="154354"/>
                  </a:lnTo>
                  <a:lnTo>
                    <a:pt x="1494000" y="150293"/>
                  </a:lnTo>
                  <a:lnTo>
                    <a:pt x="1495056" y="146006"/>
                  </a:lnTo>
                  <a:lnTo>
                    <a:pt x="1495411" y="141606"/>
                  </a:lnTo>
                  <a:lnTo>
                    <a:pt x="1495411" y="27431"/>
                  </a:lnTo>
                  <a:lnTo>
                    <a:pt x="1495056" y="23031"/>
                  </a:lnTo>
                  <a:lnTo>
                    <a:pt x="1494000" y="18745"/>
                  </a:lnTo>
                  <a:lnTo>
                    <a:pt x="1492269" y="14683"/>
                  </a:lnTo>
                  <a:lnTo>
                    <a:pt x="1489910" y="10952"/>
                  </a:lnTo>
                  <a:lnTo>
                    <a:pt x="1486982" y="7647"/>
                  </a:lnTo>
                  <a:lnTo>
                    <a:pt x="1483562" y="4855"/>
                  </a:lnTo>
                  <a:lnTo>
                    <a:pt x="1479739" y="2648"/>
                  </a:lnTo>
                  <a:lnTo>
                    <a:pt x="1475611" y="1083"/>
                  </a:lnTo>
                  <a:lnTo>
                    <a:pt x="1471286" y="200"/>
                  </a:lnTo>
                  <a:lnTo>
                    <a:pt x="1467979"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109" name="tx109"/>
            <p:cNvSpPr/>
            <p:nvPr/>
          </p:nvSpPr>
          <p:spPr>
            <a:xfrm>
              <a:off x="7487559" y="1111437"/>
              <a:ext cx="1403971" cy="9914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Diphtheria, tetanus, pertussis</a:t>
              </a:r>
            </a:p>
          </p:txBody>
        </p:sp>
        <p:sp>
          <p:nvSpPr>
            <p:cNvPr id="110" name="pg110"/>
            <p:cNvSpPr/>
            <p:nvPr/>
          </p:nvSpPr>
          <p:spPr>
            <a:xfrm>
              <a:off x="8567381" y="1344710"/>
              <a:ext cx="392729" cy="169038"/>
            </a:xfrm>
            <a:custGeom>
              <a:avLst/>
              <a:pathLst>
                <a:path w="392729" h="169038">
                  <a:moveTo>
                    <a:pt x="27431" y="169038"/>
                  </a:moveTo>
                  <a:lnTo>
                    <a:pt x="365297" y="169038"/>
                  </a:lnTo>
                  <a:lnTo>
                    <a:pt x="364193" y="169016"/>
                  </a:lnTo>
                  <a:lnTo>
                    <a:pt x="368604" y="168838"/>
                  </a:lnTo>
                  <a:lnTo>
                    <a:pt x="372929" y="167955"/>
                  </a:lnTo>
                  <a:lnTo>
                    <a:pt x="377057" y="166389"/>
                  </a:lnTo>
                  <a:lnTo>
                    <a:pt x="380880" y="164182"/>
                  </a:lnTo>
                  <a:lnTo>
                    <a:pt x="384300" y="161390"/>
                  </a:lnTo>
                  <a:lnTo>
                    <a:pt x="387227" y="158086"/>
                  </a:lnTo>
                  <a:lnTo>
                    <a:pt x="389587" y="154354"/>
                  </a:lnTo>
                  <a:lnTo>
                    <a:pt x="391317" y="150293"/>
                  </a:lnTo>
                  <a:lnTo>
                    <a:pt x="392374" y="146006"/>
                  </a:lnTo>
                  <a:lnTo>
                    <a:pt x="392729" y="141606"/>
                  </a:lnTo>
                  <a:lnTo>
                    <a:pt x="392729" y="27431"/>
                  </a:lnTo>
                  <a:lnTo>
                    <a:pt x="392374" y="23031"/>
                  </a:lnTo>
                  <a:lnTo>
                    <a:pt x="391317" y="18745"/>
                  </a:lnTo>
                  <a:lnTo>
                    <a:pt x="389587" y="14683"/>
                  </a:lnTo>
                  <a:lnTo>
                    <a:pt x="387227" y="10952"/>
                  </a:lnTo>
                  <a:lnTo>
                    <a:pt x="384300" y="7647"/>
                  </a:lnTo>
                  <a:lnTo>
                    <a:pt x="380880" y="4855"/>
                  </a:lnTo>
                  <a:lnTo>
                    <a:pt x="377057" y="2648"/>
                  </a:lnTo>
                  <a:lnTo>
                    <a:pt x="372929" y="1083"/>
                  </a:lnTo>
                  <a:lnTo>
                    <a:pt x="368604" y="200"/>
                  </a:lnTo>
                  <a:lnTo>
                    <a:pt x="3652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111" name="tx111"/>
            <p:cNvSpPr/>
            <p:nvPr/>
          </p:nvSpPr>
          <p:spPr>
            <a:xfrm>
              <a:off x="8590241" y="1368887"/>
              <a:ext cx="301289" cy="9914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 B</a:t>
              </a:r>
            </a:p>
          </p:txBody>
        </p:sp>
        <p:sp>
          <p:nvSpPr>
            <p:cNvPr id="112" name="pg112"/>
            <p:cNvSpPr/>
            <p:nvPr/>
          </p:nvSpPr>
          <p:spPr>
            <a:xfrm>
              <a:off x="8706010" y="2499100"/>
              <a:ext cx="254100" cy="169038"/>
            </a:xfrm>
            <a:custGeom>
              <a:avLst/>
              <a:pathLst>
                <a:path w="254100" h="169038">
                  <a:moveTo>
                    <a:pt x="27431" y="169038"/>
                  </a:moveTo>
                  <a:lnTo>
                    <a:pt x="226668" y="169038"/>
                  </a:lnTo>
                  <a:lnTo>
                    <a:pt x="225563" y="169016"/>
                  </a:lnTo>
                  <a:lnTo>
                    <a:pt x="229974" y="168838"/>
                  </a:lnTo>
                  <a:lnTo>
                    <a:pt x="234300" y="167955"/>
                  </a:lnTo>
                  <a:lnTo>
                    <a:pt x="238428" y="166389"/>
                  </a:lnTo>
                  <a:lnTo>
                    <a:pt x="242251" y="164182"/>
                  </a:lnTo>
                  <a:lnTo>
                    <a:pt x="245671" y="161390"/>
                  </a:lnTo>
                  <a:lnTo>
                    <a:pt x="248598" y="158086"/>
                  </a:lnTo>
                  <a:lnTo>
                    <a:pt x="250958" y="154354"/>
                  </a:lnTo>
                  <a:lnTo>
                    <a:pt x="252688" y="150293"/>
                  </a:lnTo>
                  <a:lnTo>
                    <a:pt x="253745" y="146006"/>
                  </a:lnTo>
                  <a:lnTo>
                    <a:pt x="254100" y="141606"/>
                  </a:lnTo>
                  <a:lnTo>
                    <a:pt x="254100" y="27431"/>
                  </a:lnTo>
                  <a:lnTo>
                    <a:pt x="253745" y="23031"/>
                  </a:lnTo>
                  <a:lnTo>
                    <a:pt x="252688" y="18745"/>
                  </a:lnTo>
                  <a:lnTo>
                    <a:pt x="250958" y="14683"/>
                  </a:lnTo>
                  <a:lnTo>
                    <a:pt x="248598" y="10952"/>
                  </a:lnTo>
                  <a:lnTo>
                    <a:pt x="245671" y="7647"/>
                  </a:lnTo>
                  <a:lnTo>
                    <a:pt x="242251" y="4855"/>
                  </a:lnTo>
                  <a:lnTo>
                    <a:pt x="238428" y="2648"/>
                  </a:lnTo>
                  <a:lnTo>
                    <a:pt x="234300" y="1083"/>
                  </a:lnTo>
                  <a:lnTo>
                    <a:pt x="229974" y="200"/>
                  </a:lnTo>
                  <a:lnTo>
                    <a:pt x="226668"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113" name="tx113"/>
            <p:cNvSpPr/>
            <p:nvPr/>
          </p:nvSpPr>
          <p:spPr>
            <a:xfrm>
              <a:off x="8728870" y="2543550"/>
              <a:ext cx="162660"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a:t>
              </a:r>
            </a:p>
          </p:txBody>
        </p:sp>
        <p:sp>
          <p:nvSpPr>
            <p:cNvPr id="114" name="pg114"/>
            <p:cNvSpPr/>
            <p:nvPr/>
          </p:nvSpPr>
          <p:spPr>
            <a:xfrm>
              <a:off x="8645773" y="5169698"/>
              <a:ext cx="314337" cy="169038"/>
            </a:xfrm>
            <a:custGeom>
              <a:avLst/>
              <a:pathLst>
                <a:path w="314337" h="169038">
                  <a:moveTo>
                    <a:pt x="27431" y="169038"/>
                  </a:moveTo>
                  <a:lnTo>
                    <a:pt x="286905" y="169038"/>
                  </a:lnTo>
                  <a:lnTo>
                    <a:pt x="285800" y="169016"/>
                  </a:lnTo>
                  <a:lnTo>
                    <a:pt x="290211" y="168838"/>
                  </a:lnTo>
                  <a:lnTo>
                    <a:pt x="294537" y="167955"/>
                  </a:lnTo>
                  <a:lnTo>
                    <a:pt x="298665" y="166389"/>
                  </a:lnTo>
                  <a:lnTo>
                    <a:pt x="302488" y="164182"/>
                  </a:lnTo>
                  <a:lnTo>
                    <a:pt x="305908" y="161390"/>
                  </a:lnTo>
                  <a:lnTo>
                    <a:pt x="308835" y="158086"/>
                  </a:lnTo>
                  <a:lnTo>
                    <a:pt x="311195" y="154354"/>
                  </a:lnTo>
                  <a:lnTo>
                    <a:pt x="312925" y="150293"/>
                  </a:lnTo>
                  <a:lnTo>
                    <a:pt x="313981" y="146006"/>
                  </a:lnTo>
                  <a:lnTo>
                    <a:pt x="314337" y="141606"/>
                  </a:lnTo>
                  <a:lnTo>
                    <a:pt x="314337" y="27432"/>
                  </a:lnTo>
                  <a:lnTo>
                    <a:pt x="313981" y="23031"/>
                  </a:lnTo>
                  <a:lnTo>
                    <a:pt x="312925" y="18745"/>
                  </a:lnTo>
                  <a:lnTo>
                    <a:pt x="311195" y="14683"/>
                  </a:lnTo>
                  <a:lnTo>
                    <a:pt x="308835" y="10952"/>
                  </a:lnTo>
                  <a:lnTo>
                    <a:pt x="305908" y="7647"/>
                  </a:lnTo>
                  <a:lnTo>
                    <a:pt x="302488" y="4855"/>
                  </a:lnTo>
                  <a:lnTo>
                    <a:pt x="298665" y="2648"/>
                  </a:lnTo>
                  <a:lnTo>
                    <a:pt x="294537" y="1083"/>
                  </a:lnTo>
                  <a:lnTo>
                    <a:pt x="290211" y="200"/>
                  </a:lnTo>
                  <a:lnTo>
                    <a:pt x="28690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115" name="tx115"/>
            <p:cNvSpPr/>
            <p:nvPr/>
          </p:nvSpPr>
          <p:spPr>
            <a:xfrm>
              <a:off x="8668633" y="5215418"/>
              <a:ext cx="2228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a:t>
              </a:r>
            </a:p>
          </p:txBody>
        </p:sp>
        <p:sp>
          <p:nvSpPr>
            <p:cNvPr id="116" name="pg116"/>
            <p:cNvSpPr/>
            <p:nvPr/>
          </p:nvSpPr>
          <p:spPr>
            <a:xfrm>
              <a:off x="8693942" y="1608396"/>
              <a:ext cx="266168" cy="169038"/>
            </a:xfrm>
            <a:custGeom>
              <a:avLst/>
              <a:pathLst>
                <a:path w="266168" h="169038">
                  <a:moveTo>
                    <a:pt x="27431" y="169038"/>
                  </a:moveTo>
                  <a:lnTo>
                    <a:pt x="238736" y="169038"/>
                  </a:lnTo>
                  <a:lnTo>
                    <a:pt x="237632" y="169016"/>
                  </a:lnTo>
                  <a:lnTo>
                    <a:pt x="242043" y="168838"/>
                  </a:lnTo>
                  <a:lnTo>
                    <a:pt x="246369" y="167955"/>
                  </a:lnTo>
                  <a:lnTo>
                    <a:pt x="250496" y="166389"/>
                  </a:lnTo>
                  <a:lnTo>
                    <a:pt x="254320" y="164182"/>
                  </a:lnTo>
                  <a:lnTo>
                    <a:pt x="257739" y="161390"/>
                  </a:lnTo>
                  <a:lnTo>
                    <a:pt x="260667" y="158086"/>
                  </a:lnTo>
                  <a:lnTo>
                    <a:pt x="263026" y="154354"/>
                  </a:lnTo>
                  <a:lnTo>
                    <a:pt x="264757" y="150293"/>
                  </a:lnTo>
                  <a:lnTo>
                    <a:pt x="265813" y="146006"/>
                  </a:lnTo>
                  <a:lnTo>
                    <a:pt x="266168" y="141606"/>
                  </a:lnTo>
                  <a:lnTo>
                    <a:pt x="266168" y="27431"/>
                  </a:lnTo>
                  <a:lnTo>
                    <a:pt x="265813" y="23031"/>
                  </a:lnTo>
                  <a:lnTo>
                    <a:pt x="264757" y="18745"/>
                  </a:lnTo>
                  <a:lnTo>
                    <a:pt x="263026" y="14683"/>
                  </a:lnTo>
                  <a:lnTo>
                    <a:pt x="260667" y="10952"/>
                  </a:lnTo>
                  <a:lnTo>
                    <a:pt x="257739" y="7647"/>
                  </a:lnTo>
                  <a:lnTo>
                    <a:pt x="254320" y="4855"/>
                  </a:lnTo>
                  <a:lnTo>
                    <a:pt x="250496" y="2648"/>
                  </a:lnTo>
                  <a:lnTo>
                    <a:pt x="246369" y="1083"/>
                  </a:lnTo>
                  <a:lnTo>
                    <a:pt x="242043" y="200"/>
                  </a:lnTo>
                  <a:lnTo>
                    <a:pt x="2387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117" name="tx117"/>
            <p:cNvSpPr/>
            <p:nvPr/>
          </p:nvSpPr>
          <p:spPr>
            <a:xfrm>
              <a:off x="8716802" y="1654116"/>
              <a:ext cx="174728"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a:t>
              </a:r>
            </a:p>
          </p:txBody>
        </p:sp>
        <p:sp>
          <p:nvSpPr>
            <p:cNvPr id="118" name="pg118"/>
            <p:cNvSpPr/>
            <p:nvPr/>
          </p:nvSpPr>
          <p:spPr>
            <a:xfrm>
              <a:off x="8465010" y="1865874"/>
              <a:ext cx="495100" cy="169038"/>
            </a:xfrm>
            <a:custGeom>
              <a:avLst/>
              <a:pathLst>
                <a:path w="495100" h="169038">
                  <a:moveTo>
                    <a:pt x="27431" y="169038"/>
                  </a:moveTo>
                  <a:lnTo>
                    <a:pt x="467668" y="169038"/>
                  </a:lnTo>
                  <a:lnTo>
                    <a:pt x="466563" y="169016"/>
                  </a:lnTo>
                  <a:lnTo>
                    <a:pt x="470974" y="168838"/>
                  </a:lnTo>
                  <a:lnTo>
                    <a:pt x="475300" y="167955"/>
                  </a:lnTo>
                  <a:lnTo>
                    <a:pt x="479428" y="166389"/>
                  </a:lnTo>
                  <a:lnTo>
                    <a:pt x="483251" y="164182"/>
                  </a:lnTo>
                  <a:lnTo>
                    <a:pt x="486671" y="161390"/>
                  </a:lnTo>
                  <a:lnTo>
                    <a:pt x="489598" y="158086"/>
                  </a:lnTo>
                  <a:lnTo>
                    <a:pt x="491958" y="154354"/>
                  </a:lnTo>
                  <a:lnTo>
                    <a:pt x="493688" y="150293"/>
                  </a:lnTo>
                  <a:lnTo>
                    <a:pt x="494745" y="146006"/>
                  </a:lnTo>
                  <a:lnTo>
                    <a:pt x="495100" y="141606"/>
                  </a:lnTo>
                  <a:lnTo>
                    <a:pt x="495100" y="27431"/>
                  </a:lnTo>
                  <a:lnTo>
                    <a:pt x="494745" y="23031"/>
                  </a:lnTo>
                  <a:lnTo>
                    <a:pt x="493688" y="18745"/>
                  </a:lnTo>
                  <a:lnTo>
                    <a:pt x="491958" y="14683"/>
                  </a:lnTo>
                  <a:lnTo>
                    <a:pt x="489598" y="10952"/>
                  </a:lnTo>
                  <a:lnTo>
                    <a:pt x="486671" y="7647"/>
                  </a:lnTo>
                  <a:lnTo>
                    <a:pt x="483251" y="4855"/>
                  </a:lnTo>
                  <a:lnTo>
                    <a:pt x="479428" y="2648"/>
                  </a:lnTo>
                  <a:lnTo>
                    <a:pt x="475300" y="1083"/>
                  </a:lnTo>
                  <a:lnTo>
                    <a:pt x="470974" y="200"/>
                  </a:lnTo>
                  <a:lnTo>
                    <a:pt x="467668"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119" name="tx119"/>
            <p:cNvSpPr/>
            <p:nvPr/>
          </p:nvSpPr>
          <p:spPr>
            <a:xfrm>
              <a:off x="8487870" y="1910324"/>
              <a:ext cx="403660"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Measles</a:t>
              </a:r>
            </a:p>
          </p:txBody>
        </p:sp>
        <p:sp>
          <p:nvSpPr>
            <p:cNvPr id="120" name="pg120"/>
            <p:cNvSpPr/>
            <p:nvPr/>
          </p:nvSpPr>
          <p:spPr>
            <a:xfrm>
              <a:off x="7988833" y="2212911"/>
              <a:ext cx="971277" cy="169038"/>
            </a:xfrm>
            <a:custGeom>
              <a:avLst/>
              <a:pathLst>
                <a:path w="971277" h="169038">
                  <a:moveTo>
                    <a:pt x="27431" y="169038"/>
                  </a:moveTo>
                  <a:lnTo>
                    <a:pt x="943845" y="169038"/>
                  </a:lnTo>
                  <a:lnTo>
                    <a:pt x="942741" y="169016"/>
                  </a:lnTo>
                  <a:lnTo>
                    <a:pt x="947152" y="168838"/>
                  </a:lnTo>
                  <a:lnTo>
                    <a:pt x="951477" y="167955"/>
                  </a:lnTo>
                  <a:lnTo>
                    <a:pt x="955605" y="166389"/>
                  </a:lnTo>
                  <a:lnTo>
                    <a:pt x="959428" y="164182"/>
                  </a:lnTo>
                  <a:lnTo>
                    <a:pt x="962848" y="161390"/>
                  </a:lnTo>
                  <a:lnTo>
                    <a:pt x="965776" y="158086"/>
                  </a:lnTo>
                  <a:lnTo>
                    <a:pt x="968135" y="154354"/>
                  </a:lnTo>
                  <a:lnTo>
                    <a:pt x="969866" y="150293"/>
                  </a:lnTo>
                  <a:lnTo>
                    <a:pt x="970922" y="146006"/>
                  </a:lnTo>
                  <a:lnTo>
                    <a:pt x="971277" y="141606"/>
                  </a:lnTo>
                  <a:lnTo>
                    <a:pt x="971277" y="27431"/>
                  </a:lnTo>
                  <a:lnTo>
                    <a:pt x="970922" y="23031"/>
                  </a:lnTo>
                  <a:lnTo>
                    <a:pt x="969866" y="18745"/>
                  </a:lnTo>
                  <a:lnTo>
                    <a:pt x="968135" y="14683"/>
                  </a:lnTo>
                  <a:lnTo>
                    <a:pt x="965776" y="10952"/>
                  </a:lnTo>
                  <a:lnTo>
                    <a:pt x="962848" y="7647"/>
                  </a:lnTo>
                  <a:lnTo>
                    <a:pt x="959428" y="4855"/>
                  </a:lnTo>
                  <a:lnTo>
                    <a:pt x="955605" y="2648"/>
                  </a:lnTo>
                  <a:lnTo>
                    <a:pt x="951477" y="1083"/>
                  </a:lnTo>
                  <a:lnTo>
                    <a:pt x="947152" y="200"/>
                  </a:lnTo>
                  <a:lnTo>
                    <a:pt x="94384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121" name="tx121"/>
            <p:cNvSpPr/>
            <p:nvPr/>
          </p:nvSpPr>
          <p:spPr>
            <a:xfrm>
              <a:off x="8011693" y="2257043"/>
              <a:ext cx="879837"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Measles 2nd dose</a:t>
              </a:r>
            </a:p>
          </p:txBody>
        </p:sp>
        <p:sp>
          <p:nvSpPr>
            <p:cNvPr id="122" name="pg122"/>
            <p:cNvSpPr/>
            <p:nvPr/>
          </p:nvSpPr>
          <p:spPr>
            <a:xfrm>
              <a:off x="8464904" y="3796972"/>
              <a:ext cx="495206" cy="169038"/>
            </a:xfrm>
            <a:custGeom>
              <a:avLst/>
              <a:pathLst>
                <a:path w="495206" h="169038">
                  <a:moveTo>
                    <a:pt x="27431" y="169038"/>
                  </a:moveTo>
                  <a:lnTo>
                    <a:pt x="467774" y="169038"/>
                  </a:lnTo>
                  <a:lnTo>
                    <a:pt x="466669" y="169016"/>
                  </a:lnTo>
                  <a:lnTo>
                    <a:pt x="471080" y="168838"/>
                  </a:lnTo>
                  <a:lnTo>
                    <a:pt x="475406" y="167955"/>
                  </a:lnTo>
                  <a:lnTo>
                    <a:pt x="479534" y="166389"/>
                  </a:lnTo>
                  <a:lnTo>
                    <a:pt x="483357" y="164182"/>
                  </a:lnTo>
                  <a:lnTo>
                    <a:pt x="486777" y="161390"/>
                  </a:lnTo>
                  <a:lnTo>
                    <a:pt x="489704" y="158086"/>
                  </a:lnTo>
                  <a:lnTo>
                    <a:pt x="492064" y="154354"/>
                  </a:lnTo>
                  <a:lnTo>
                    <a:pt x="493794" y="150293"/>
                  </a:lnTo>
                  <a:lnTo>
                    <a:pt x="494851" y="146006"/>
                  </a:lnTo>
                  <a:lnTo>
                    <a:pt x="495206" y="141606"/>
                  </a:lnTo>
                  <a:lnTo>
                    <a:pt x="495206" y="27431"/>
                  </a:lnTo>
                  <a:lnTo>
                    <a:pt x="494851" y="23031"/>
                  </a:lnTo>
                  <a:lnTo>
                    <a:pt x="493794" y="18745"/>
                  </a:lnTo>
                  <a:lnTo>
                    <a:pt x="492064" y="14683"/>
                  </a:lnTo>
                  <a:lnTo>
                    <a:pt x="489704" y="10952"/>
                  </a:lnTo>
                  <a:lnTo>
                    <a:pt x="486777" y="7647"/>
                  </a:lnTo>
                  <a:lnTo>
                    <a:pt x="483357" y="4855"/>
                  </a:lnTo>
                  <a:lnTo>
                    <a:pt x="479534" y="2648"/>
                  </a:lnTo>
                  <a:lnTo>
                    <a:pt x="475406" y="1083"/>
                  </a:lnTo>
                  <a:lnTo>
                    <a:pt x="471080" y="200"/>
                  </a:lnTo>
                  <a:lnTo>
                    <a:pt x="4677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123" name="tx123"/>
            <p:cNvSpPr/>
            <p:nvPr/>
          </p:nvSpPr>
          <p:spPr>
            <a:xfrm>
              <a:off x="8487764" y="3841422"/>
              <a:ext cx="403766"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Pneumo</a:t>
              </a:r>
            </a:p>
          </p:txBody>
        </p:sp>
        <p:sp>
          <p:nvSpPr>
            <p:cNvPr id="124" name="pg124"/>
            <p:cNvSpPr/>
            <p:nvPr/>
          </p:nvSpPr>
          <p:spPr>
            <a:xfrm>
              <a:off x="8627618" y="2127733"/>
              <a:ext cx="332492" cy="169038"/>
            </a:xfrm>
            <a:custGeom>
              <a:avLst/>
              <a:pathLst>
                <a:path w="332492" h="169038">
                  <a:moveTo>
                    <a:pt x="27431" y="169038"/>
                  </a:moveTo>
                  <a:lnTo>
                    <a:pt x="305060" y="169038"/>
                  </a:lnTo>
                  <a:lnTo>
                    <a:pt x="303956" y="169016"/>
                  </a:lnTo>
                  <a:lnTo>
                    <a:pt x="308367" y="168838"/>
                  </a:lnTo>
                  <a:lnTo>
                    <a:pt x="312692" y="167955"/>
                  </a:lnTo>
                  <a:lnTo>
                    <a:pt x="316820" y="166389"/>
                  </a:lnTo>
                  <a:lnTo>
                    <a:pt x="320644" y="164182"/>
                  </a:lnTo>
                  <a:lnTo>
                    <a:pt x="324063" y="161390"/>
                  </a:lnTo>
                  <a:lnTo>
                    <a:pt x="326991" y="158086"/>
                  </a:lnTo>
                  <a:lnTo>
                    <a:pt x="329350" y="154354"/>
                  </a:lnTo>
                  <a:lnTo>
                    <a:pt x="331081" y="150293"/>
                  </a:lnTo>
                  <a:lnTo>
                    <a:pt x="332137" y="146006"/>
                  </a:lnTo>
                  <a:lnTo>
                    <a:pt x="332492" y="141606"/>
                  </a:lnTo>
                  <a:lnTo>
                    <a:pt x="332492" y="27431"/>
                  </a:lnTo>
                  <a:lnTo>
                    <a:pt x="332137" y="23031"/>
                  </a:lnTo>
                  <a:lnTo>
                    <a:pt x="331081" y="18745"/>
                  </a:lnTo>
                  <a:lnTo>
                    <a:pt x="329350" y="14683"/>
                  </a:lnTo>
                  <a:lnTo>
                    <a:pt x="326991" y="10952"/>
                  </a:lnTo>
                  <a:lnTo>
                    <a:pt x="324063" y="7647"/>
                  </a:lnTo>
                  <a:lnTo>
                    <a:pt x="320644" y="4855"/>
                  </a:lnTo>
                  <a:lnTo>
                    <a:pt x="316820" y="2648"/>
                  </a:lnTo>
                  <a:lnTo>
                    <a:pt x="312692" y="1083"/>
                  </a:lnTo>
                  <a:lnTo>
                    <a:pt x="308367" y="200"/>
                  </a:lnTo>
                  <a:lnTo>
                    <a:pt x="305060"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125" name="tx125"/>
            <p:cNvSpPr/>
            <p:nvPr/>
          </p:nvSpPr>
          <p:spPr>
            <a:xfrm>
              <a:off x="8650478" y="2172182"/>
              <a:ext cx="241052"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a:t>
              </a:r>
            </a:p>
          </p:txBody>
        </p:sp>
        <p:sp>
          <p:nvSpPr>
            <p:cNvPr id="126" name="pg126"/>
            <p:cNvSpPr/>
            <p:nvPr/>
          </p:nvSpPr>
          <p:spPr>
            <a:xfrm>
              <a:off x="8501057" y="3533079"/>
              <a:ext cx="459053" cy="169038"/>
            </a:xfrm>
            <a:custGeom>
              <a:avLst/>
              <a:pathLst>
                <a:path w="459053" h="169038">
                  <a:moveTo>
                    <a:pt x="27431" y="169038"/>
                  </a:moveTo>
                  <a:lnTo>
                    <a:pt x="431621" y="169038"/>
                  </a:lnTo>
                  <a:lnTo>
                    <a:pt x="430517" y="169016"/>
                  </a:lnTo>
                  <a:lnTo>
                    <a:pt x="434928" y="168838"/>
                  </a:lnTo>
                  <a:lnTo>
                    <a:pt x="439253" y="167955"/>
                  </a:lnTo>
                  <a:lnTo>
                    <a:pt x="443381" y="166389"/>
                  </a:lnTo>
                  <a:lnTo>
                    <a:pt x="447204" y="164182"/>
                  </a:lnTo>
                  <a:lnTo>
                    <a:pt x="450624" y="161390"/>
                  </a:lnTo>
                  <a:lnTo>
                    <a:pt x="453551" y="158086"/>
                  </a:lnTo>
                  <a:lnTo>
                    <a:pt x="455911" y="154354"/>
                  </a:lnTo>
                  <a:lnTo>
                    <a:pt x="457641" y="150293"/>
                  </a:lnTo>
                  <a:lnTo>
                    <a:pt x="458698" y="146006"/>
                  </a:lnTo>
                  <a:lnTo>
                    <a:pt x="459053" y="141606"/>
                  </a:lnTo>
                  <a:lnTo>
                    <a:pt x="459053" y="27432"/>
                  </a:lnTo>
                  <a:lnTo>
                    <a:pt x="458698" y="23031"/>
                  </a:lnTo>
                  <a:lnTo>
                    <a:pt x="457641" y="18745"/>
                  </a:lnTo>
                  <a:lnTo>
                    <a:pt x="455911" y="14683"/>
                  </a:lnTo>
                  <a:lnTo>
                    <a:pt x="453551" y="10952"/>
                  </a:lnTo>
                  <a:lnTo>
                    <a:pt x="450624" y="7647"/>
                  </a:lnTo>
                  <a:lnTo>
                    <a:pt x="447204" y="4855"/>
                  </a:lnTo>
                  <a:lnTo>
                    <a:pt x="443381" y="2648"/>
                  </a:lnTo>
                  <a:lnTo>
                    <a:pt x="439253" y="1083"/>
                  </a:lnTo>
                  <a:lnTo>
                    <a:pt x="434928" y="200"/>
                  </a:lnTo>
                  <a:lnTo>
                    <a:pt x="43162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127" name="tx127"/>
            <p:cNvSpPr/>
            <p:nvPr/>
          </p:nvSpPr>
          <p:spPr>
            <a:xfrm>
              <a:off x="8523917" y="3577528"/>
              <a:ext cx="367613"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a:t>
              </a:r>
            </a:p>
          </p:txBody>
        </p:sp>
        <p:sp>
          <p:nvSpPr>
            <p:cNvPr id="128" name="pg128"/>
            <p:cNvSpPr/>
            <p:nvPr/>
          </p:nvSpPr>
          <p:spPr>
            <a:xfrm>
              <a:off x="8639686" y="4144690"/>
              <a:ext cx="320424" cy="169038"/>
            </a:xfrm>
            <a:custGeom>
              <a:avLst/>
              <a:pathLst>
                <a:path w="320424" h="169038">
                  <a:moveTo>
                    <a:pt x="27431" y="169038"/>
                  </a:moveTo>
                  <a:lnTo>
                    <a:pt x="292992" y="169038"/>
                  </a:lnTo>
                  <a:lnTo>
                    <a:pt x="291887" y="169016"/>
                  </a:lnTo>
                  <a:lnTo>
                    <a:pt x="296298" y="168838"/>
                  </a:lnTo>
                  <a:lnTo>
                    <a:pt x="300624" y="167955"/>
                  </a:lnTo>
                  <a:lnTo>
                    <a:pt x="304752" y="166389"/>
                  </a:lnTo>
                  <a:lnTo>
                    <a:pt x="308575" y="164182"/>
                  </a:lnTo>
                  <a:lnTo>
                    <a:pt x="311995" y="161390"/>
                  </a:lnTo>
                  <a:lnTo>
                    <a:pt x="314922" y="158086"/>
                  </a:lnTo>
                  <a:lnTo>
                    <a:pt x="317282" y="154354"/>
                  </a:lnTo>
                  <a:lnTo>
                    <a:pt x="319012" y="150293"/>
                  </a:lnTo>
                  <a:lnTo>
                    <a:pt x="320069" y="146006"/>
                  </a:lnTo>
                  <a:lnTo>
                    <a:pt x="320424" y="141606"/>
                  </a:lnTo>
                  <a:lnTo>
                    <a:pt x="320424" y="27431"/>
                  </a:lnTo>
                  <a:lnTo>
                    <a:pt x="320069" y="23031"/>
                  </a:lnTo>
                  <a:lnTo>
                    <a:pt x="319012" y="18745"/>
                  </a:lnTo>
                  <a:lnTo>
                    <a:pt x="317282" y="14683"/>
                  </a:lnTo>
                  <a:lnTo>
                    <a:pt x="314922" y="10952"/>
                  </a:lnTo>
                  <a:lnTo>
                    <a:pt x="311995" y="7647"/>
                  </a:lnTo>
                  <a:lnTo>
                    <a:pt x="308575" y="4855"/>
                  </a:lnTo>
                  <a:lnTo>
                    <a:pt x="304752" y="2648"/>
                  </a:lnTo>
                  <a:lnTo>
                    <a:pt x="300624" y="1083"/>
                  </a:lnTo>
                  <a:lnTo>
                    <a:pt x="296298" y="200"/>
                  </a:lnTo>
                  <a:lnTo>
                    <a:pt x="29299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129" name="tx129"/>
            <p:cNvSpPr/>
            <p:nvPr/>
          </p:nvSpPr>
          <p:spPr>
            <a:xfrm>
              <a:off x="8662546" y="4189140"/>
              <a:ext cx="228984"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a:t>
              </a:r>
            </a:p>
          </p:txBody>
        </p:sp>
        <p:sp>
          <p:nvSpPr>
            <p:cNvPr id="130" name="pg130"/>
            <p:cNvSpPr/>
            <p:nvPr/>
          </p:nvSpPr>
          <p:spPr>
            <a:xfrm>
              <a:off x="7862272" y="2473932"/>
              <a:ext cx="1097838" cy="169038"/>
            </a:xfrm>
            <a:custGeom>
              <a:avLst/>
              <a:pathLst>
                <a:path w="1097838" h="169038">
                  <a:moveTo>
                    <a:pt x="27431" y="169038"/>
                  </a:moveTo>
                  <a:lnTo>
                    <a:pt x="1070406" y="169038"/>
                  </a:lnTo>
                  <a:lnTo>
                    <a:pt x="1069301" y="169016"/>
                  </a:lnTo>
                  <a:lnTo>
                    <a:pt x="1073713" y="168838"/>
                  </a:lnTo>
                  <a:lnTo>
                    <a:pt x="1078038" y="167955"/>
                  </a:lnTo>
                  <a:lnTo>
                    <a:pt x="1082166" y="166389"/>
                  </a:lnTo>
                  <a:lnTo>
                    <a:pt x="1085989" y="164182"/>
                  </a:lnTo>
                  <a:lnTo>
                    <a:pt x="1089409" y="161390"/>
                  </a:lnTo>
                  <a:lnTo>
                    <a:pt x="1092336" y="158086"/>
                  </a:lnTo>
                  <a:lnTo>
                    <a:pt x="1094696" y="154354"/>
                  </a:lnTo>
                  <a:lnTo>
                    <a:pt x="1096426" y="150293"/>
                  </a:lnTo>
                  <a:lnTo>
                    <a:pt x="1097483" y="146006"/>
                  </a:lnTo>
                  <a:lnTo>
                    <a:pt x="1097838" y="141606"/>
                  </a:lnTo>
                  <a:lnTo>
                    <a:pt x="1097838" y="27431"/>
                  </a:lnTo>
                  <a:lnTo>
                    <a:pt x="1097483" y="23031"/>
                  </a:lnTo>
                  <a:lnTo>
                    <a:pt x="1096426" y="18745"/>
                  </a:lnTo>
                  <a:lnTo>
                    <a:pt x="1094696" y="14683"/>
                  </a:lnTo>
                  <a:lnTo>
                    <a:pt x="1092336" y="10952"/>
                  </a:lnTo>
                  <a:lnTo>
                    <a:pt x="1089409" y="7647"/>
                  </a:lnTo>
                  <a:lnTo>
                    <a:pt x="1085989" y="4855"/>
                  </a:lnTo>
                  <a:lnTo>
                    <a:pt x="1082166" y="2648"/>
                  </a:lnTo>
                  <a:lnTo>
                    <a:pt x="1078038" y="1083"/>
                  </a:lnTo>
                  <a:lnTo>
                    <a:pt x="1073713" y="200"/>
                  </a:lnTo>
                  <a:lnTo>
                    <a:pt x="107040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31" name="tx131"/>
            <p:cNvSpPr/>
            <p:nvPr/>
          </p:nvSpPr>
          <p:spPr>
            <a:xfrm>
              <a:off x="7885132" y="2496785"/>
              <a:ext cx="1006398"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2759">
                      <a:alpha val="100000"/>
                    </a:srgbClr>
                  </a:solidFill>
                  <a:latin typeface="Arial"/>
                  <a:cs typeface="Arial"/>
                </a:rPr>
                <a:t>Breadth of protection</a:t>
              </a:r>
            </a:p>
          </p:txBody>
        </p:sp>
        <p:sp>
          <p:nvSpPr>
            <p:cNvPr id="132" name="pl132"/>
            <p:cNvSpPr/>
            <p:nvPr/>
          </p:nvSpPr>
          <p:spPr>
            <a:xfrm>
              <a:off x="822107" y="4139869"/>
              <a:ext cx="110036" cy="84937"/>
            </a:xfrm>
            <a:custGeom>
              <a:avLst/>
              <a:pathLst>
                <a:path w="110036" h="84937">
                  <a:moveTo>
                    <a:pt x="110036" y="84937"/>
                  </a:moveTo>
                  <a:lnTo>
                    <a:pt x="0" y="0"/>
                  </a:lnTo>
                </a:path>
              </a:pathLst>
            </a:custGeom>
            <a:ln w="13550" cap="rnd">
              <a:solidFill>
                <a:srgbClr val="002759">
                  <a:alpha val="100000"/>
                </a:srgbClr>
              </a:solidFill>
              <a:prstDash val="solid"/>
              <a:round/>
            </a:ln>
          </p:spPr>
          <p:txBody>
            <a:bodyPr/>
            <a:lstStyle/>
            <a:p/>
          </p:txBody>
        </p:sp>
        <p:sp>
          <p:nvSpPr>
            <p:cNvPr id="133" name="pg133"/>
            <p:cNvSpPr/>
            <p:nvPr/>
          </p:nvSpPr>
          <p:spPr>
            <a:xfrm>
              <a:off x="849536" y="422480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34" name="tx134"/>
            <p:cNvSpPr/>
            <p:nvPr/>
          </p:nvSpPr>
          <p:spPr>
            <a:xfrm>
              <a:off x="895256" y="426855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2759">
                      <a:alpha val="100000"/>
                    </a:srgbClr>
                  </a:solidFill>
                  <a:latin typeface="Arial"/>
                  <a:cs typeface="Arial"/>
                </a:rPr>
                <a:t>34</a:t>
              </a:r>
            </a:p>
          </p:txBody>
        </p:sp>
        <p:sp>
          <p:nvSpPr>
            <p:cNvPr id="135" name="pg135"/>
            <p:cNvSpPr/>
            <p:nvPr/>
          </p:nvSpPr>
          <p:spPr>
            <a:xfrm>
              <a:off x="3675427" y="348558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36" name="tx136"/>
            <p:cNvSpPr/>
            <p:nvPr/>
          </p:nvSpPr>
          <p:spPr>
            <a:xfrm>
              <a:off x="3721147" y="352939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2759">
                      <a:alpha val="100000"/>
                    </a:srgbClr>
                  </a:solidFill>
                  <a:latin typeface="Arial"/>
                  <a:cs typeface="Arial"/>
                </a:rPr>
                <a:t>48</a:t>
              </a:r>
            </a:p>
          </p:txBody>
        </p:sp>
        <p:sp>
          <p:nvSpPr>
            <p:cNvPr id="137" name="pg137"/>
            <p:cNvSpPr/>
            <p:nvPr/>
          </p:nvSpPr>
          <p:spPr>
            <a:xfrm>
              <a:off x="6331651" y="227115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38" name="tx138"/>
            <p:cNvSpPr/>
            <p:nvPr/>
          </p:nvSpPr>
          <p:spPr>
            <a:xfrm>
              <a:off x="6377371" y="2316503"/>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2759">
                      <a:alpha val="100000"/>
                    </a:srgbClr>
                  </a:solidFill>
                  <a:latin typeface="Arial"/>
                  <a:cs typeface="Arial"/>
                </a:rPr>
                <a:t>71</a:t>
              </a:r>
            </a:p>
          </p:txBody>
        </p:sp>
        <p:sp>
          <p:nvSpPr>
            <p:cNvPr id="139" name="pg139"/>
            <p:cNvSpPr/>
            <p:nvPr/>
          </p:nvSpPr>
          <p:spPr>
            <a:xfrm>
              <a:off x="7512193" y="216555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40" name="tx140"/>
            <p:cNvSpPr/>
            <p:nvPr/>
          </p:nvSpPr>
          <p:spPr>
            <a:xfrm>
              <a:off x="7557913" y="220929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2759">
                      <a:alpha val="100000"/>
                    </a:srgbClr>
                  </a:solidFill>
                  <a:latin typeface="Arial"/>
                  <a:cs typeface="Arial"/>
                </a:rPr>
                <a:t>73</a:t>
              </a:r>
            </a:p>
          </p:txBody>
        </p:sp>
        <p:sp>
          <p:nvSpPr>
            <p:cNvPr id="141" name="rc141"/>
            <p:cNvSpPr/>
            <p:nvPr/>
          </p:nvSpPr>
          <p:spPr>
            <a:xfrm>
              <a:off x="803816" y="646101"/>
              <a:ext cx="8270593" cy="5280134"/>
            </a:xfrm>
            <a:prstGeom prst="rect">
              <a:avLst/>
            </a:prstGeom>
            <a:ln w="13550" cap="rnd">
              <a:solidFill>
                <a:srgbClr val="BEBEBE">
                  <a:alpha val="100000"/>
                </a:srgbClr>
              </a:solidFill>
              <a:prstDash val="solid"/>
              <a:round/>
            </a:ln>
          </p:spPr>
          <p:txBody>
            <a:bodyPr/>
            <a:lstStyle/>
            <a:p/>
          </p:txBody>
        </p:sp>
        <p:sp>
          <p:nvSpPr>
            <p:cNvPr id="142" name="tx142"/>
            <p:cNvSpPr/>
            <p:nvPr/>
          </p:nvSpPr>
          <p:spPr>
            <a:xfrm>
              <a:off x="663492" y="587412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585797" y="53461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44" name="tx144"/>
            <p:cNvSpPr/>
            <p:nvPr/>
          </p:nvSpPr>
          <p:spPr>
            <a:xfrm>
              <a:off x="585797" y="481809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45" name="tx145"/>
            <p:cNvSpPr/>
            <p:nvPr/>
          </p:nvSpPr>
          <p:spPr>
            <a:xfrm>
              <a:off x="585797" y="4290012"/>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46" name="tx146"/>
            <p:cNvSpPr/>
            <p:nvPr/>
          </p:nvSpPr>
          <p:spPr>
            <a:xfrm>
              <a:off x="585797" y="37620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47" name="tx147"/>
            <p:cNvSpPr/>
            <p:nvPr/>
          </p:nvSpPr>
          <p:spPr>
            <a:xfrm>
              <a:off x="585797" y="32340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8" name="tx148"/>
            <p:cNvSpPr/>
            <p:nvPr/>
          </p:nvSpPr>
          <p:spPr>
            <a:xfrm>
              <a:off x="585797" y="27060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49" name="tx149"/>
            <p:cNvSpPr/>
            <p:nvPr/>
          </p:nvSpPr>
          <p:spPr>
            <a:xfrm>
              <a:off x="585797" y="217802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70</a:t>
              </a:r>
            </a:p>
          </p:txBody>
        </p:sp>
        <p:sp>
          <p:nvSpPr>
            <p:cNvPr id="150" name="tx150"/>
            <p:cNvSpPr/>
            <p:nvPr/>
          </p:nvSpPr>
          <p:spPr>
            <a:xfrm>
              <a:off x="585797" y="16500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51" name="tx151"/>
            <p:cNvSpPr/>
            <p:nvPr/>
          </p:nvSpPr>
          <p:spPr>
            <a:xfrm>
              <a:off x="585797" y="112200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52" name="tx152"/>
            <p:cNvSpPr/>
            <p:nvPr/>
          </p:nvSpPr>
          <p:spPr>
            <a:xfrm>
              <a:off x="508103" y="59398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53" name="tx153"/>
            <p:cNvSpPr/>
            <p:nvPr/>
          </p:nvSpPr>
          <p:spPr>
            <a:xfrm>
              <a:off x="655216"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54" name="tx154"/>
            <p:cNvSpPr/>
            <p:nvPr/>
          </p:nvSpPr>
          <p:spPr>
            <a:xfrm>
              <a:off x="2130895"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55" name="tx155"/>
            <p:cNvSpPr/>
            <p:nvPr/>
          </p:nvSpPr>
          <p:spPr>
            <a:xfrm>
              <a:off x="3606575"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56" name="tx156"/>
            <p:cNvSpPr/>
            <p:nvPr/>
          </p:nvSpPr>
          <p:spPr>
            <a:xfrm>
              <a:off x="5082255"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7" name="tx157"/>
            <p:cNvSpPr/>
            <p:nvPr/>
          </p:nvSpPr>
          <p:spPr>
            <a:xfrm>
              <a:off x="6262798"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8" name="tx158"/>
            <p:cNvSpPr/>
            <p:nvPr/>
          </p:nvSpPr>
          <p:spPr>
            <a:xfrm>
              <a:off x="7443342"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9" name="tx159"/>
            <p:cNvSpPr/>
            <p:nvPr/>
          </p:nvSpPr>
          <p:spPr>
            <a:xfrm rot="-5400000">
              <a:off x="-52544" y="322061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0" name="tx160"/>
            <p:cNvSpPr/>
            <p:nvPr/>
          </p:nvSpPr>
          <p:spPr>
            <a:xfrm>
              <a:off x="3562342" y="403202"/>
              <a:ext cx="2753543"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Breadth of protection, Global, 2000-2023</a:t>
              </a:r>
            </a:p>
          </p:txBody>
        </p:sp>
        <p:sp>
          <p:nvSpPr>
            <p:cNvPr id="161" name="tx161"/>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62" name="tx162"/>
            <p:cNvSpPr/>
            <p:nvPr/>
          </p:nvSpPr>
          <p:spPr>
            <a:xfrm>
              <a:off x="9074410" y="6552750"/>
              <a:ext cx="0" cy="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a:r>
            </a:p>
          </p:txBody>
        </p:sp>
        <p:sp>
          <p:nvSpPr>
            <p:cNvPr id="163" name="tx163"/>
            <p:cNvSpPr/>
            <p:nvPr/>
          </p:nvSpPr>
          <p:spPr>
            <a:xfrm>
              <a:off x="2946383" y="6568512"/>
              <a:ext cx="612802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Breadth of protection = ((DTP3 x 3) + HepB3 + Hib3 + IPV1 + MCV1 + MCV2 + PCV3 + POL3 + RCV1 + RotaC + HPV) / 13</a:t>
              </a:r>
            </a:p>
          </p:txBody>
        </p:sp>
      </p:grpSp>
      <p:sp>
        <p:nvSpPr>
          <p:cNvPr id="16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The breadth of protection is a cross-sectional programme performance indicator, calculated as the average coverage achieved across WHO globally recommended vaccines (DTP3, HepB3, Hib3, IPV1, MCV1, MCV2, PCV3, POL3, RCV1, RotaC, and HPV) targeting 13 diseases.
New vaccines have been scaled up across the world, providing an increasing breadth of protection for children that are reached.
In 2023, breadth of protection against the 13 diseases stood at 73%.</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8516" y="1020576"/>
              <a:ext cx="336759" cy="30014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5" name="rc5"/>
            <p:cNvSpPr/>
            <p:nvPr/>
          </p:nvSpPr>
          <p:spPr>
            <a:xfrm>
              <a:off x="958516" y="1620870"/>
              <a:ext cx="336759" cy="30014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6" name="rc6"/>
            <p:cNvSpPr/>
            <p:nvPr/>
          </p:nvSpPr>
          <p:spPr>
            <a:xfrm>
              <a:off x="958516" y="1921017"/>
              <a:ext cx="336759" cy="30014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 name="rc7"/>
            <p:cNvSpPr/>
            <p:nvPr/>
          </p:nvSpPr>
          <p:spPr>
            <a:xfrm>
              <a:off x="958516" y="2521311"/>
              <a:ext cx="336759" cy="300146"/>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8" name="rc8"/>
            <p:cNvSpPr/>
            <p:nvPr/>
          </p:nvSpPr>
          <p:spPr>
            <a:xfrm>
              <a:off x="958516" y="1320723"/>
              <a:ext cx="336759" cy="300146"/>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9" name="rc9"/>
            <p:cNvSpPr/>
            <p:nvPr/>
          </p:nvSpPr>
          <p:spPr>
            <a:xfrm>
              <a:off x="958516" y="2221164"/>
              <a:ext cx="336759" cy="300146"/>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0" name="rc10"/>
            <p:cNvSpPr/>
            <p:nvPr/>
          </p:nvSpPr>
          <p:spPr>
            <a:xfrm>
              <a:off x="958516" y="4322192"/>
              <a:ext cx="336759" cy="30014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1" name="rc11"/>
            <p:cNvSpPr/>
            <p:nvPr/>
          </p:nvSpPr>
          <p:spPr>
            <a:xfrm>
              <a:off x="958516" y="4922485"/>
              <a:ext cx="336759" cy="300146"/>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12" name="rc12"/>
            <p:cNvSpPr/>
            <p:nvPr/>
          </p:nvSpPr>
          <p:spPr>
            <a:xfrm>
              <a:off x="958516" y="3421751"/>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3" name="rc13"/>
            <p:cNvSpPr/>
            <p:nvPr/>
          </p:nvSpPr>
          <p:spPr>
            <a:xfrm>
              <a:off x="958516" y="4622338"/>
              <a:ext cx="336759" cy="300146"/>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4" name="rc14"/>
            <p:cNvSpPr/>
            <p:nvPr/>
          </p:nvSpPr>
          <p:spPr>
            <a:xfrm>
              <a:off x="958516" y="5222632"/>
              <a:ext cx="336759" cy="300146"/>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5" name="rc15"/>
            <p:cNvSpPr/>
            <p:nvPr/>
          </p:nvSpPr>
          <p:spPr>
            <a:xfrm>
              <a:off x="1295275" y="1020576"/>
              <a:ext cx="336759" cy="30014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6" name="rc16"/>
            <p:cNvSpPr/>
            <p:nvPr/>
          </p:nvSpPr>
          <p:spPr>
            <a:xfrm>
              <a:off x="1295275" y="1620870"/>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7" name="rc17"/>
            <p:cNvSpPr/>
            <p:nvPr/>
          </p:nvSpPr>
          <p:spPr>
            <a:xfrm>
              <a:off x="1295275" y="1921017"/>
              <a:ext cx="336759" cy="30014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8" name="rc18"/>
            <p:cNvSpPr/>
            <p:nvPr/>
          </p:nvSpPr>
          <p:spPr>
            <a:xfrm>
              <a:off x="1295275" y="2521311"/>
              <a:ext cx="336759" cy="300146"/>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9" name="rc19"/>
            <p:cNvSpPr/>
            <p:nvPr/>
          </p:nvSpPr>
          <p:spPr>
            <a:xfrm>
              <a:off x="1295275" y="1320723"/>
              <a:ext cx="336759" cy="300146"/>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0" name="rc20"/>
            <p:cNvSpPr/>
            <p:nvPr/>
          </p:nvSpPr>
          <p:spPr>
            <a:xfrm>
              <a:off x="1295275" y="2221164"/>
              <a:ext cx="336759" cy="300146"/>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21" name="rc21"/>
            <p:cNvSpPr/>
            <p:nvPr/>
          </p:nvSpPr>
          <p:spPr>
            <a:xfrm>
              <a:off x="1295275" y="4322192"/>
              <a:ext cx="336759" cy="30014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2" name="rc22"/>
            <p:cNvSpPr/>
            <p:nvPr/>
          </p:nvSpPr>
          <p:spPr>
            <a:xfrm>
              <a:off x="1295275" y="4922485"/>
              <a:ext cx="336759" cy="300146"/>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23" name="rc23"/>
            <p:cNvSpPr/>
            <p:nvPr/>
          </p:nvSpPr>
          <p:spPr>
            <a:xfrm>
              <a:off x="1295275" y="3421751"/>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4" name="rc24"/>
            <p:cNvSpPr/>
            <p:nvPr/>
          </p:nvSpPr>
          <p:spPr>
            <a:xfrm>
              <a:off x="1295275" y="4622338"/>
              <a:ext cx="336759" cy="300146"/>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5" name="rc25"/>
            <p:cNvSpPr/>
            <p:nvPr/>
          </p:nvSpPr>
          <p:spPr>
            <a:xfrm>
              <a:off x="1295275" y="5222632"/>
              <a:ext cx="336759" cy="300146"/>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6" name="rc26"/>
            <p:cNvSpPr/>
            <p:nvPr/>
          </p:nvSpPr>
          <p:spPr>
            <a:xfrm>
              <a:off x="1632034" y="1020576"/>
              <a:ext cx="336759" cy="30014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7" name="rc27"/>
            <p:cNvSpPr/>
            <p:nvPr/>
          </p:nvSpPr>
          <p:spPr>
            <a:xfrm>
              <a:off x="1632034" y="1620870"/>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8" name="rc28"/>
            <p:cNvSpPr/>
            <p:nvPr/>
          </p:nvSpPr>
          <p:spPr>
            <a:xfrm>
              <a:off x="1632034" y="1921017"/>
              <a:ext cx="336759" cy="30014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9" name="rc29"/>
            <p:cNvSpPr/>
            <p:nvPr/>
          </p:nvSpPr>
          <p:spPr>
            <a:xfrm>
              <a:off x="1632034" y="2521311"/>
              <a:ext cx="336759" cy="300146"/>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30" name="rc30"/>
            <p:cNvSpPr/>
            <p:nvPr/>
          </p:nvSpPr>
          <p:spPr>
            <a:xfrm>
              <a:off x="1632034" y="1320723"/>
              <a:ext cx="336759" cy="300146"/>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31" name="rc31"/>
            <p:cNvSpPr/>
            <p:nvPr/>
          </p:nvSpPr>
          <p:spPr>
            <a:xfrm>
              <a:off x="1632034" y="2221164"/>
              <a:ext cx="336759" cy="300146"/>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32" name="rc32"/>
            <p:cNvSpPr/>
            <p:nvPr/>
          </p:nvSpPr>
          <p:spPr>
            <a:xfrm>
              <a:off x="1632034" y="4322192"/>
              <a:ext cx="336759" cy="30014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3" name="rc33"/>
            <p:cNvSpPr/>
            <p:nvPr/>
          </p:nvSpPr>
          <p:spPr>
            <a:xfrm>
              <a:off x="1632034" y="4922485"/>
              <a:ext cx="336759" cy="300146"/>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34" name="rc34"/>
            <p:cNvSpPr/>
            <p:nvPr/>
          </p:nvSpPr>
          <p:spPr>
            <a:xfrm>
              <a:off x="1632034" y="3421751"/>
              <a:ext cx="336759" cy="30014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5" name="rc35"/>
            <p:cNvSpPr/>
            <p:nvPr/>
          </p:nvSpPr>
          <p:spPr>
            <a:xfrm>
              <a:off x="1632034" y="4622338"/>
              <a:ext cx="336759" cy="300146"/>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36" name="rc36"/>
            <p:cNvSpPr/>
            <p:nvPr/>
          </p:nvSpPr>
          <p:spPr>
            <a:xfrm>
              <a:off x="1632034" y="5222632"/>
              <a:ext cx="336759" cy="300146"/>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37" name="rc37"/>
            <p:cNvSpPr/>
            <p:nvPr/>
          </p:nvSpPr>
          <p:spPr>
            <a:xfrm>
              <a:off x="1968793" y="1020576"/>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38" name="rc38"/>
            <p:cNvSpPr/>
            <p:nvPr/>
          </p:nvSpPr>
          <p:spPr>
            <a:xfrm>
              <a:off x="1968793" y="1620870"/>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39" name="rc39"/>
            <p:cNvSpPr/>
            <p:nvPr/>
          </p:nvSpPr>
          <p:spPr>
            <a:xfrm>
              <a:off x="1968793" y="1921017"/>
              <a:ext cx="336759" cy="30014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0" name="rc40"/>
            <p:cNvSpPr/>
            <p:nvPr/>
          </p:nvSpPr>
          <p:spPr>
            <a:xfrm>
              <a:off x="1968793" y="2521311"/>
              <a:ext cx="336759" cy="30014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41" name="rc41"/>
            <p:cNvSpPr/>
            <p:nvPr/>
          </p:nvSpPr>
          <p:spPr>
            <a:xfrm>
              <a:off x="1968793" y="1320723"/>
              <a:ext cx="336759" cy="300146"/>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42" name="rc42"/>
            <p:cNvSpPr/>
            <p:nvPr/>
          </p:nvSpPr>
          <p:spPr>
            <a:xfrm>
              <a:off x="1968793" y="2221164"/>
              <a:ext cx="336759" cy="300146"/>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43" name="rc43"/>
            <p:cNvSpPr/>
            <p:nvPr/>
          </p:nvSpPr>
          <p:spPr>
            <a:xfrm>
              <a:off x="1968793" y="4322192"/>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4" name="rc44"/>
            <p:cNvSpPr/>
            <p:nvPr/>
          </p:nvSpPr>
          <p:spPr>
            <a:xfrm>
              <a:off x="1968793" y="4922485"/>
              <a:ext cx="336759" cy="300146"/>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45" name="rc45"/>
            <p:cNvSpPr/>
            <p:nvPr/>
          </p:nvSpPr>
          <p:spPr>
            <a:xfrm>
              <a:off x="1968793" y="3421751"/>
              <a:ext cx="336759" cy="30014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6" name="rc46"/>
            <p:cNvSpPr/>
            <p:nvPr/>
          </p:nvSpPr>
          <p:spPr>
            <a:xfrm>
              <a:off x="1968793" y="4622338"/>
              <a:ext cx="336759" cy="300146"/>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47" name="rc47"/>
            <p:cNvSpPr/>
            <p:nvPr/>
          </p:nvSpPr>
          <p:spPr>
            <a:xfrm>
              <a:off x="1968793" y="5222632"/>
              <a:ext cx="336759" cy="300146"/>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48" name="rc48"/>
            <p:cNvSpPr/>
            <p:nvPr/>
          </p:nvSpPr>
          <p:spPr>
            <a:xfrm>
              <a:off x="2305552" y="1020576"/>
              <a:ext cx="336759" cy="30014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49" name="rc49"/>
            <p:cNvSpPr/>
            <p:nvPr/>
          </p:nvSpPr>
          <p:spPr>
            <a:xfrm>
              <a:off x="2305552" y="1620870"/>
              <a:ext cx="336759" cy="30014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50" name="rc50"/>
            <p:cNvSpPr/>
            <p:nvPr/>
          </p:nvSpPr>
          <p:spPr>
            <a:xfrm>
              <a:off x="2305552" y="1921017"/>
              <a:ext cx="336759" cy="30014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1" name="rc51"/>
            <p:cNvSpPr/>
            <p:nvPr/>
          </p:nvSpPr>
          <p:spPr>
            <a:xfrm>
              <a:off x="2305552" y="2521311"/>
              <a:ext cx="336759" cy="30014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52" name="rc52"/>
            <p:cNvSpPr/>
            <p:nvPr/>
          </p:nvSpPr>
          <p:spPr>
            <a:xfrm>
              <a:off x="2305552" y="1320723"/>
              <a:ext cx="336759" cy="300146"/>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53" name="rc53"/>
            <p:cNvSpPr/>
            <p:nvPr/>
          </p:nvSpPr>
          <p:spPr>
            <a:xfrm>
              <a:off x="2305552" y="2221164"/>
              <a:ext cx="336759" cy="300146"/>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54" name="rc54"/>
            <p:cNvSpPr/>
            <p:nvPr/>
          </p:nvSpPr>
          <p:spPr>
            <a:xfrm>
              <a:off x="2305552" y="4322192"/>
              <a:ext cx="336759" cy="30014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5" name="rc55"/>
            <p:cNvSpPr/>
            <p:nvPr/>
          </p:nvSpPr>
          <p:spPr>
            <a:xfrm>
              <a:off x="2305552" y="4922485"/>
              <a:ext cx="336759" cy="300146"/>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56" name="rc56"/>
            <p:cNvSpPr/>
            <p:nvPr/>
          </p:nvSpPr>
          <p:spPr>
            <a:xfrm>
              <a:off x="2305552" y="3421751"/>
              <a:ext cx="336759" cy="30014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7" name="rc57"/>
            <p:cNvSpPr/>
            <p:nvPr/>
          </p:nvSpPr>
          <p:spPr>
            <a:xfrm>
              <a:off x="2305552" y="4622338"/>
              <a:ext cx="336759" cy="300146"/>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58" name="rc58"/>
            <p:cNvSpPr/>
            <p:nvPr/>
          </p:nvSpPr>
          <p:spPr>
            <a:xfrm>
              <a:off x="2305552" y="5222632"/>
              <a:ext cx="336759" cy="300146"/>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59" name="rc59"/>
            <p:cNvSpPr/>
            <p:nvPr/>
          </p:nvSpPr>
          <p:spPr>
            <a:xfrm>
              <a:off x="2642311" y="1020576"/>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60" name="rc60"/>
            <p:cNvSpPr/>
            <p:nvPr/>
          </p:nvSpPr>
          <p:spPr>
            <a:xfrm>
              <a:off x="2642311" y="1620870"/>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61" name="rc61"/>
            <p:cNvSpPr/>
            <p:nvPr/>
          </p:nvSpPr>
          <p:spPr>
            <a:xfrm>
              <a:off x="2642311" y="1921017"/>
              <a:ext cx="336759" cy="30014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2" name="rc62"/>
            <p:cNvSpPr/>
            <p:nvPr/>
          </p:nvSpPr>
          <p:spPr>
            <a:xfrm>
              <a:off x="2642311" y="2521311"/>
              <a:ext cx="336759" cy="30014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3" name="rc63"/>
            <p:cNvSpPr/>
            <p:nvPr/>
          </p:nvSpPr>
          <p:spPr>
            <a:xfrm>
              <a:off x="2642311" y="1320723"/>
              <a:ext cx="336759" cy="300146"/>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64" name="rc64"/>
            <p:cNvSpPr/>
            <p:nvPr/>
          </p:nvSpPr>
          <p:spPr>
            <a:xfrm>
              <a:off x="2642311" y="2221164"/>
              <a:ext cx="336759" cy="300146"/>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65" name="rc65"/>
            <p:cNvSpPr/>
            <p:nvPr/>
          </p:nvSpPr>
          <p:spPr>
            <a:xfrm>
              <a:off x="2642311" y="4322192"/>
              <a:ext cx="336759" cy="30014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6" name="rc66"/>
            <p:cNvSpPr/>
            <p:nvPr/>
          </p:nvSpPr>
          <p:spPr>
            <a:xfrm>
              <a:off x="2642311" y="4922485"/>
              <a:ext cx="336759" cy="300146"/>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67" name="rc67"/>
            <p:cNvSpPr/>
            <p:nvPr/>
          </p:nvSpPr>
          <p:spPr>
            <a:xfrm>
              <a:off x="2642311" y="3421751"/>
              <a:ext cx="336759" cy="30014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8" name="rc68"/>
            <p:cNvSpPr/>
            <p:nvPr/>
          </p:nvSpPr>
          <p:spPr>
            <a:xfrm>
              <a:off x="2642311" y="4622338"/>
              <a:ext cx="336759" cy="300146"/>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69" name="rc69"/>
            <p:cNvSpPr/>
            <p:nvPr/>
          </p:nvSpPr>
          <p:spPr>
            <a:xfrm>
              <a:off x="2642311" y="5222632"/>
              <a:ext cx="336759" cy="300146"/>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70" name="rc70"/>
            <p:cNvSpPr/>
            <p:nvPr/>
          </p:nvSpPr>
          <p:spPr>
            <a:xfrm>
              <a:off x="2979070" y="1020576"/>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71" name="rc71"/>
            <p:cNvSpPr/>
            <p:nvPr/>
          </p:nvSpPr>
          <p:spPr>
            <a:xfrm>
              <a:off x="2979070" y="1620870"/>
              <a:ext cx="336759" cy="30014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72" name="rc72"/>
            <p:cNvSpPr/>
            <p:nvPr/>
          </p:nvSpPr>
          <p:spPr>
            <a:xfrm>
              <a:off x="2979070" y="1921017"/>
              <a:ext cx="336759" cy="30014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3" name="rc73"/>
            <p:cNvSpPr/>
            <p:nvPr/>
          </p:nvSpPr>
          <p:spPr>
            <a:xfrm>
              <a:off x="2979070" y="2521311"/>
              <a:ext cx="336759" cy="30014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74" name="rc74"/>
            <p:cNvSpPr/>
            <p:nvPr/>
          </p:nvSpPr>
          <p:spPr>
            <a:xfrm>
              <a:off x="2979070" y="1320723"/>
              <a:ext cx="336759" cy="300146"/>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75" name="rc75"/>
            <p:cNvSpPr/>
            <p:nvPr/>
          </p:nvSpPr>
          <p:spPr>
            <a:xfrm>
              <a:off x="2979070" y="2221164"/>
              <a:ext cx="336759" cy="300146"/>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76" name="rc76"/>
            <p:cNvSpPr/>
            <p:nvPr/>
          </p:nvSpPr>
          <p:spPr>
            <a:xfrm>
              <a:off x="2979070" y="4322192"/>
              <a:ext cx="336759" cy="30014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7" name="rc77"/>
            <p:cNvSpPr/>
            <p:nvPr/>
          </p:nvSpPr>
          <p:spPr>
            <a:xfrm>
              <a:off x="2979070" y="4922485"/>
              <a:ext cx="336759" cy="300146"/>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78" name="rc78"/>
            <p:cNvSpPr/>
            <p:nvPr/>
          </p:nvSpPr>
          <p:spPr>
            <a:xfrm>
              <a:off x="2979070" y="3421751"/>
              <a:ext cx="336759" cy="30014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9" name="rc79"/>
            <p:cNvSpPr/>
            <p:nvPr/>
          </p:nvSpPr>
          <p:spPr>
            <a:xfrm>
              <a:off x="2979070" y="4622338"/>
              <a:ext cx="336759" cy="300146"/>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80" name="rc80"/>
            <p:cNvSpPr/>
            <p:nvPr/>
          </p:nvSpPr>
          <p:spPr>
            <a:xfrm>
              <a:off x="2979070" y="3121604"/>
              <a:ext cx="336759" cy="300146"/>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81" name="rc81"/>
            <p:cNvSpPr/>
            <p:nvPr/>
          </p:nvSpPr>
          <p:spPr>
            <a:xfrm>
              <a:off x="2979070" y="5222632"/>
              <a:ext cx="336759" cy="300146"/>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82" name="rc82"/>
            <p:cNvSpPr/>
            <p:nvPr/>
          </p:nvSpPr>
          <p:spPr>
            <a:xfrm>
              <a:off x="3315830" y="1020576"/>
              <a:ext cx="336759" cy="30014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83" name="rc83"/>
            <p:cNvSpPr/>
            <p:nvPr/>
          </p:nvSpPr>
          <p:spPr>
            <a:xfrm>
              <a:off x="3315830" y="1620870"/>
              <a:ext cx="336759" cy="30014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84" name="rc84"/>
            <p:cNvSpPr/>
            <p:nvPr/>
          </p:nvSpPr>
          <p:spPr>
            <a:xfrm>
              <a:off x="3315830" y="1921017"/>
              <a:ext cx="336759" cy="30014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85" name="rc85"/>
            <p:cNvSpPr/>
            <p:nvPr/>
          </p:nvSpPr>
          <p:spPr>
            <a:xfrm>
              <a:off x="3315830" y="2521311"/>
              <a:ext cx="336759" cy="30014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86" name="rc86"/>
            <p:cNvSpPr/>
            <p:nvPr/>
          </p:nvSpPr>
          <p:spPr>
            <a:xfrm>
              <a:off x="3315830" y="1320723"/>
              <a:ext cx="336759" cy="300146"/>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87" name="rc87"/>
            <p:cNvSpPr/>
            <p:nvPr/>
          </p:nvSpPr>
          <p:spPr>
            <a:xfrm>
              <a:off x="3315830" y="2221164"/>
              <a:ext cx="336759" cy="300146"/>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88" name="rc88"/>
            <p:cNvSpPr/>
            <p:nvPr/>
          </p:nvSpPr>
          <p:spPr>
            <a:xfrm>
              <a:off x="3315830" y="4322192"/>
              <a:ext cx="336759" cy="30014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9" name="rc89"/>
            <p:cNvSpPr/>
            <p:nvPr/>
          </p:nvSpPr>
          <p:spPr>
            <a:xfrm>
              <a:off x="3315830" y="4922485"/>
              <a:ext cx="336759" cy="300146"/>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90" name="rc90"/>
            <p:cNvSpPr/>
            <p:nvPr/>
          </p:nvSpPr>
          <p:spPr>
            <a:xfrm>
              <a:off x="3315830" y="3421751"/>
              <a:ext cx="336759" cy="30014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91" name="rc91"/>
            <p:cNvSpPr/>
            <p:nvPr/>
          </p:nvSpPr>
          <p:spPr>
            <a:xfrm>
              <a:off x="3315830" y="4622338"/>
              <a:ext cx="336759" cy="300146"/>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92" name="rc92"/>
            <p:cNvSpPr/>
            <p:nvPr/>
          </p:nvSpPr>
          <p:spPr>
            <a:xfrm>
              <a:off x="3315830" y="3121604"/>
              <a:ext cx="336759" cy="300146"/>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93" name="rc93"/>
            <p:cNvSpPr/>
            <p:nvPr/>
          </p:nvSpPr>
          <p:spPr>
            <a:xfrm>
              <a:off x="3315830" y="5222632"/>
              <a:ext cx="336759" cy="300146"/>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94" name="rc94"/>
            <p:cNvSpPr/>
            <p:nvPr/>
          </p:nvSpPr>
          <p:spPr>
            <a:xfrm>
              <a:off x="3652589" y="1020576"/>
              <a:ext cx="336759" cy="30014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95" name="rc95"/>
            <p:cNvSpPr/>
            <p:nvPr/>
          </p:nvSpPr>
          <p:spPr>
            <a:xfrm>
              <a:off x="3652589" y="1620870"/>
              <a:ext cx="336759" cy="30014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96" name="rc96"/>
            <p:cNvSpPr/>
            <p:nvPr/>
          </p:nvSpPr>
          <p:spPr>
            <a:xfrm>
              <a:off x="3652589" y="1921017"/>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97" name="rc97"/>
            <p:cNvSpPr/>
            <p:nvPr/>
          </p:nvSpPr>
          <p:spPr>
            <a:xfrm>
              <a:off x="3652589" y="2521311"/>
              <a:ext cx="336759" cy="30014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98" name="rc98"/>
            <p:cNvSpPr/>
            <p:nvPr/>
          </p:nvSpPr>
          <p:spPr>
            <a:xfrm>
              <a:off x="3652589" y="1320723"/>
              <a:ext cx="336759" cy="300146"/>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99" name="rc99"/>
            <p:cNvSpPr/>
            <p:nvPr/>
          </p:nvSpPr>
          <p:spPr>
            <a:xfrm>
              <a:off x="3652589" y="2221164"/>
              <a:ext cx="336759" cy="300146"/>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100" name="rc100"/>
            <p:cNvSpPr/>
            <p:nvPr/>
          </p:nvSpPr>
          <p:spPr>
            <a:xfrm>
              <a:off x="3652589" y="4322192"/>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01" name="rc101"/>
            <p:cNvSpPr/>
            <p:nvPr/>
          </p:nvSpPr>
          <p:spPr>
            <a:xfrm>
              <a:off x="3652589" y="4922485"/>
              <a:ext cx="336759" cy="300146"/>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02" name="rc102"/>
            <p:cNvSpPr/>
            <p:nvPr/>
          </p:nvSpPr>
          <p:spPr>
            <a:xfrm>
              <a:off x="3652589" y="2821457"/>
              <a:ext cx="336759" cy="300146"/>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03" name="rc103"/>
            <p:cNvSpPr/>
            <p:nvPr/>
          </p:nvSpPr>
          <p:spPr>
            <a:xfrm>
              <a:off x="3652589" y="3421751"/>
              <a:ext cx="336759" cy="30014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04" name="rc104"/>
            <p:cNvSpPr/>
            <p:nvPr/>
          </p:nvSpPr>
          <p:spPr>
            <a:xfrm>
              <a:off x="3652589" y="4622338"/>
              <a:ext cx="336759" cy="300146"/>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05" name="rc105"/>
            <p:cNvSpPr/>
            <p:nvPr/>
          </p:nvSpPr>
          <p:spPr>
            <a:xfrm>
              <a:off x="3652589" y="3121604"/>
              <a:ext cx="336759" cy="300146"/>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06" name="rc106"/>
            <p:cNvSpPr/>
            <p:nvPr/>
          </p:nvSpPr>
          <p:spPr>
            <a:xfrm>
              <a:off x="3652589" y="5222632"/>
              <a:ext cx="336759" cy="300146"/>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07" name="rc107"/>
            <p:cNvSpPr/>
            <p:nvPr/>
          </p:nvSpPr>
          <p:spPr>
            <a:xfrm>
              <a:off x="3989348" y="1020576"/>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8" name="rc108"/>
            <p:cNvSpPr/>
            <p:nvPr/>
          </p:nvSpPr>
          <p:spPr>
            <a:xfrm>
              <a:off x="3989348" y="1620870"/>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9" name="rc109"/>
            <p:cNvSpPr/>
            <p:nvPr/>
          </p:nvSpPr>
          <p:spPr>
            <a:xfrm>
              <a:off x="3989348" y="1921017"/>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10" name="rc110"/>
            <p:cNvSpPr/>
            <p:nvPr/>
          </p:nvSpPr>
          <p:spPr>
            <a:xfrm>
              <a:off x="3989348" y="2521311"/>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11" name="rc111"/>
            <p:cNvSpPr/>
            <p:nvPr/>
          </p:nvSpPr>
          <p:spPr>
            <a:xfrm>
              <a:off x="3989348" y="1320723"/>
              <a:ext cx="336759" cy="300146"/>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112" name="rc112"/>
            <p:cNvSpPr/>
            <p:nvPr/>
          </p:nvSpPr>
          <p:spPr>
            <a:xfrm>
              <a:off x="3989348" y="2221164"/>
              <a:ext cx="336759" cy="300146"/>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13" name="rc113"/>
            <p:cNvSpPr/>
            <p:nvPr/>
          </p:nvSpPr>
          <p:spPr>
            <a:xfrm>
              <a:off x="3989348" y="4322192"/>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14" name="rc114"/>
            <p:cNvSpPr/>
            <p:nvPr/>
          </p:nvSpPr>
          <p:spPr>
            <a:xfrm>
              <a:off x="3989348" y="4922485"/>
              <a:ext cx="336759" cy="300146"/>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15" name="rc115"/>
            <p:cNvSpPr/>
            <p:nvPr/>
          </p:nvSpPr>
          <p:spPr>
            <a:xfrm>
              <a:off x="3989348" y="2821457"/>
              <a:ext cx="336759" cy="300146"/>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16" name="rc116"/>
            <p:cNvSpPr/>
            <p:nvPr/>
          </p:nvSpPr>
          <p:spPr>
            <a:xfrm>
              <a:off x="3989348" y="3421751"/>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17" name="rc117"/>
            <p:cNvSpPr/>
            <p:nvPr/>
          </p:nvSpPr>
          <p:spPr>
            <a:xfrm>
              <a:off x="3989348" y="4622338"/>
              <a:ext cx="336759" cy="300146"/>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18" name="rc118"/>
            <p:cNvSpPr/>
            <p:nvPr/>
          </p:nvSpPr>
          <p:spPr>
            <a:xfrm>
              <a:off x="3989348" y="3121604"/>
              <a:ext cx="336759" cy="300146"/>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19" name="rc119"/>
            <p:cNvSpPr/>
            <p:nvPr/>
          </p:nvSpPr>
          <p:spPr>
            <a:xfrm>
              <a:off x="3989348" y="5222632"/>
              <a:ext cx="336759" cy="300146"/>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20" name="rc120"/>
            <p:cNvSpPr/>
            <p:nvPr/>
          </p:nvSpPr>
          <p:spPr>
            <a:xfrm>
              <a:off x="4326107" y="1020576"/>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1" name="rc121"/>
            <p:cNvSpPr/>
            <p:nvPr/>
          </p:nvSpPr>
          <p:spPr>
            <a:xfrm>
              <a:off x="4326107" y="1620870"/>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2" name="rc122"/>
            <p:cNvSpPr/>
            <p:nvPr/>
          </p:nvSpPr>
          <p:spPr>
            <a:xfrm>
              <a:off x="4326107" y="1921017"/>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23" name="rc123"/>
            <p:cNvSpPr/>
            <p:nvPr/>
          </p:nvSpPr>
          <p:spPr>
            <a:xfrm>
              <a:off x="4326107" y="2521311"/>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24" name="rc124"/>
            <p:cNvSpPr/>
            <p:nvPr/>
          </p:nvSpPr>
          <p:spPr>
            <a:xfrm>
              <a:off x="4326107" y="1320723"/>
              <a:ext cx="336759" cy="300146"/>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125" name="rc125"/>
            <p:cNvSpPr/>
            <p:nvPr/>
          </p:nvSpPr>
          <p:spPr>
            <a:xfrm>
              <a:off x="4326107" y="2221164"/>
              <a:ext cx="336759" cy="300146"/>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26" name="rc126"/>
            <p:cNvSpPr/>
            <p:nvPr/>
          </p:nvSpPr>
          <p:spPr>
            <a:xfrm>
              <a:off x="4326107" y="4322192"/>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27" name="rc127"/>
            <p:cNvSpPr/>
            <p:nvPr/>
          </p:nvSpPr>
          <p:spPr>
            <a:xfrm>
              <a:off x="4326107" y="4922485"/>
              <a:ext cx="336759" cy="300146"/>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28" name="rc128"/>
            <p:cNvSpPr/>
            <p:nvPr/>
          </p:nvSpPr>
          <p:spPr>
            <a:xfrm>
              <a:off x="4326107" y="2821457"/>
              <a:ext cx="336759" cy="300146"/>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129" name="rc129"/>
            <p:cNvSpPr/>
            <p:nvPr/>
          </p:nvSpPr>
          <p:spPr>
            <a:xfrm>
              <a:off x="4326107" y="3421751"/>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30" name="rc130"/>
            <p:cNvSpPr/>
            <p:nvPr/>
          </p:nvSpPr>
          <p:spPr>
            <a:xfrm>
              <a:off x="4326107" y="4622338"/>
              <a:ext cx="336759" cy="300146"/>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31" name="rc131"/>
            <p:cNvSpPr/>
            <p:nvPr/>
          </p:nvSpPr>
          <p:spPr>
            <a:xfrm>
              <a:off x="4326107" y="3121604"/>
              <a:ext cx="336759" cy="300146"/>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132" name="rc132"/>
            <p:cNvSpPr/>
            <p:nvPr/>
          </p:nvSpPr>
          <p:spPr>
            <a:xfrm>
              <a:off x="4326107" y="5222632"/>
              <a:ext cx="336759" cy="300146"/>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33" name="rc133"/>
            <p:cNvSpPr/>
            <p:nvPr/>
          </p:nvSpPr>
          <p:spPr>
            <a:xfrm>
              <a:off x="4662866" y="1020576"/>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4" name="rc134"/>
            <p:cNvSpPr/>
            <p:nvPr/>
          </p:nvSpPr>
          <p:spPr>
            <a:xfrm>
              <a:off x="4662866" y="1620870"/>
              <a:ext cx="336759" cy="30014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35" name="rc135"/>
            <p:cNvSpPr/>
            <p:nvPr/>
          </p:nvSpPr>
          <p:spPr>
            <a:xfrm>
              <a:off x="4662866" y="1921017"/>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36" name="rc136"/>
            <p:cNvSpPr/>
            <p:nvPr/>
          </p:nvSpPr>
          <p:spPr>
            <a:xfrm>
              <a:off x="4662866" y="2521311"/>
              <a:ext cx="336759" cy="30014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7" name="rc137"/>
            <p:cNvSpPr/>
            <p:nvPr/>
          </p:nvSpPr>
          <p:spPr>
            <a:xfrm>
              <a:off x="4662866" y="1320723"/>
              <a:ext cx="336759" cy="300146"/>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38" name="rc138"/>
            <p:cNvSpPr/>
            <p:nvPr/>
          </p:nvSpPr>
          <p:spPr>
            <a:xfrm>
              <a:off x="4662866" y="2221164"/>
              <a:ext cx="336759" cy="30014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39" name="rc139"/>
            <p:cNvSpPr/>
            <p:nvPr/>
          </p:nvSpPr>
          <p:spPr>
            <a:xfrm>
              <a:off x="4662866" y="4322192"/>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40" name="rc140"/>
            <p:cNvSpPr/>
            <p:nvPr/>
          </p:nvSpPr>
          <p:spPr>
            <a:xfrm>
              <a:off x="4662866" y="4922485"/>
              <a:ext cx="336759" cy="30014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141" name="rc141"/>
            <p:cNvSpPr/>
            <p:nvPr/>
          </p:nvSpPr>
          <p:spPr>
            <a:xfrm>
              <a:off x="4662866" y="2821457"/>
              <a:ext cx="336759" cy="300146"/>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142" name="rc142"/>
            <p:cNvSpPr/>
            <p:nvPr/>
          </p:nvSpPr>
          <p:spPr>
            <a:xfrm>
              <a:off x="4662866" y="3421751"/>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43" name="rc143"/>
            <p:cNvSpPr/>
            <p:nvPr/>
          </p:nvSpPr>
          <p:spPr>
            <a:xfrm>
              <a:off x="4662866" y="4622338"/>
              <a:ext cx="336759" cy="300146"/>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44" name="rc144"/>
            <p:cNvSpPr/>
            <p:nvPr/>
          </p:nvSpPr>
          <p:spPr>
            <a:xfrm>
              <a:off x="4662866" y="3121604"/>
              <a:ext cx="336759" cy="300146"/>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145" name="rc145"/>
            <p:cNvSpPr/>
            <p:nvPr/>
          </p:nvSpPr>
          <p:spPr>
            <a:xfrm>
              <a:off x="4662866" y="5222632"/>
              <a:ext cx="336759" cy="300146"/>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46" name="rc146"/>
            <p:cNvSpPr/>
            <p:nvPr/>
          </p:nvSpPr>
          <p:spPr>
            <a:xfrm>
              <a:off x="4999625" y="1020576"/>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7" name="rc147"/>
            <p:cNvSpPr/>
            <p:nvPr/>
          </p:nvSpPr>
          <p:spPr>
            <a:xfrm>
              <a:off x="4999625" y="1620870"/>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8" name="rc148"/>
            <p:cNvSpPr/>
            <p:nvPr/>
          </p:nvSpPr>
          <p:spPr>
            <a:xfrm>
              <a:off x="4999625" y="1921017"/>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49" name="rc149"/>
            <p:cNvSpPr/>
            <p:nvPr/>
          </p:nvSpPr>
          <p:spPr>
            <a:xfrm>
              <a:off x="4999625" y="2521311"/>
              <a:ext cx="336759" cy="30014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50" name="rc150"/>
            <p:cNvSpPr/>
            <p:nvPr/>
          </p:nvSpPr>
          <p:spPr>
            <a:xfrm>
              <a:off x="4999625" y="1320723"/>
              <a:ext cx="336759" cy="300146"/>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51" name="rc151"/>
            <p:cNvSpPr/>
            <p:nvPr/>
          </p:nvSpPr>
          <p:spPr>
            <a:xfrm>
              <a:off x="4999625" y="2221164"/>
              <a:ext cx="336759" cy="300146"/>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52" name="rc152"/>
            <p:cNvSpPr/>
            <p:nvPr/>
          </p:nvSpPr>
          <p:spPr>
            <a:xfrm>
              <a:off x="4999625" y="4322192"/>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53" name="rc153"/>
            <p:cNvSpPr/>
            <p:nvPr/>
          </p:nvSpPr>
          <p:spPr>
            <a:xfrm>
              <a:off x="4999625" y="4922485"/>
              <a:ext cx="336759" cy="30014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54" name="rc154"/>
            <p:cNvSpPr/>
            <p:nvPr/>
          </p:nvSpPr>
          <p:spPr>
            <a:xfrm>
              <a:off x="4999625" y="2821457"/>
              <a:ext cx="336759" cy="300146"/>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155" name="rc155"/>
            <p:cNvSpPr/>
            <p:nvPr/>
          </p:nvSpPr>
          <p:spPr>
            <a:xfrm>
              <a:off x="4999625" y="3421751"/>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56" name="rc156"/>
            <p:cNvSpPr/>
            <p:nvPr/>
          </p:nvSpPr>
          <p:spPr>
            <a:xfrm>
              <a:off x="4999625" y="4622338"/>
              <a:ext cx="336759" cy="300146"/>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57" name="rc157"/>
            <p:cNvSpPr/>
            <p:nvPr/>
          </p:nvSpPr>
          <p:spPr>
            <a:xfrm>
              <a:off x="4999625" y="3121604"/>
              <a:ext cx="336759" cy="300146"/>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58" name="rc158"/>
            <p:cNvSpPr/>
            <p:nvPr/>
          </p:nvSpPr>
          <p:spPr>
            <a:xfrm>
              <a:off x="4999625" y="5222632"/>
              <a:ext cx="336759" cy="300146"/>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59" name="rc159"/>
            <p:cNvSpPr/>
            <p:nvPr/>
          </p:nvSpPr>
          <p:spPr>
            <a:xfrm>
              <a:off x="5336384" y="1020576"/>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0" name="rc160"/>
            <p:cNvSpPr/>
            <p:nvPr/>
          </p:nvSpPr>
          <p:spPr>
            <a:xfrm>
              <a:off x="5336384" y="1620870"/>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1" name="rc161"/>
            <p:cNvSpPr/>
            <p:nvPr/>
          </p:nvSpPr>
          <p:spPr>
            <a:xfrm>
              <a:off x="5336384" y="1921017"/>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62" name="rc162"/>
            <p:cNvSpPr/>
            <p:nvPr/>
          </p:nvSpPr>
          <p:spPr>
            <a:xfrm>
              <a:off x="5336384" y="2521311"/>
              <a:ext cx="336759" cy="30014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63" name="rc163"/>
            <p:cNvSpPr/>
            <p:nvPr/>
          </p:nvSpPr>
          <p:spPr>
            <a:xfrm>
              <a:off x="5336384" y="1320723"/>
              <a:ext cx="336759" cy="300146"/>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64" name="rc164"/>
            <p:cNvSpPr/>
            <p:nvPr/>
          </p:nvSpPr>
          <p:spPr>
            <a:xfrm>
              <a:off x="5336384" y="2221164"/>
              <a:ext cx="336759" cy="30014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65" name="rc165"/>
            <p:cNvSpPr/>
            <p:nvPr/>
          </p:nvSpPr>
          <p:spPr>
            <a:xfrm>
              <a:off x="5336384" y="4322192"/>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66" name="rc166"/>
            <p:cNvSpPr/>
            <p:nvPr/>
          </p:nvSpPr>
          <p:spPr>
            <a:xfrm>
              <a:off x="5336384" y="4922485"/>
              <a:ext cx="336759" cy="30014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67" name="rc167"/>
            <p:cNvSpPr/>
            <p:nvPr/>
          </p:nvSpPr>
          <p:spPr>
            <a:xfrm>
              <a:off x="5336384" y="2821457"/>
              <a:ext cx="336759" cy="300146"/>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68" name="rc168"/>
            <p:cNvSpPr/>
            <p:nvPr/>
          </p:nvSpPr>
          <p:spPr>
            <a:xfrm>
              <a:off x="5336384" y="3421751"/>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69" name="rc169"/>
            <p:cNvSpPr/>
            <p:nvPr/>
          </p:nvSpPr>
          <p:spPr>
            <a:xfrm>
              <a:off x="5336384" y="4622338"/>
              <a:ext cx="336759" cy="300146"/>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170" name="rc170"/>
            <p:cNvSpPr/>
            <p:nvPr/>
          </p:nvSpPr>
          <p:spPr>
            <a:xfrm>
              <a:off x="5336384" y="3121604"/>
              <a:ext cx="336759" cy="300146"/>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171" name="rc171"/>
            <p:cNvSpPr/>
            <p:nvPr/>
          </p:nvSpPr>
          <p:spPr>
            <a:xfrm>
              <a:off x="5336384" y="5222632"/>
              <a:ext cx="336759" cy="300146"/>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72" name="rc172"/>
            <p:cNvSpPr/>
            <p:nvPr/>
          </p:nvSpPr>
          <p:spPr>
            <a:xfrm>
              <a:off x="5673143" y="1020576"/>
              <a:ext cx="336759" cy="30014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73" name="rc173"/>
            <p:cNvSpPr/>
            <p:nvPr/>
          </p:nvSpPr>
          <p:spPr>
            <a:xfrm>
              <a:off x="5673143" y="1620870"/>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4" name="rc174"/>
            <p:cNvSpPr/>
            <p:nvPr/>
          </p:nvSpPr>
          <p:spPr>
            <a:xfrm>
              <a:off x="5673143" y="1921017"/>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75" name="rc175"/>
            <p:cNvSpPr/>
            <p:nvPr/>
          </p:nvSpPr>
          <p:spPr>
            <a:xfrm>
              <a:off x="5673143" y="2521311"/>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76" name="rc176"/>
            <p:cNvSpPr/>
            <p:nvPr/>
          </p:nvSpPr>
          <p:spPr>
            <a:xfrm>
              <a:off x="5673143" y="1320723"/>
              <a:ext cx="336759" cy="300146"/>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77" name="rc177"/>
            <p:cNvSpPr/>
            <p:nvPr/>
          </p:nvSpPr>
          <p:spPr>
            <a:xfrm>
              <a:off x="5673143" y="2221164"/>
              <a:ext cx="336759" cy="30014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78" name="rc178"/>
            <p:cNvSpPr/>
            <p:nvPr/>
          </p:nvSpPr>
          <p:spPr>
            <a:xfrm>
              <a:off x="5673143" y="4322192"/>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79" name="rc179"/>
            <p:cNvSpPr/>
            <p:nvPr/>
          </p:nvSpPr>
          <p:spPr>
            <a:xfrm>
              <a:off x="5673143" y="4922485"/>
              <a:ext cx="336759" cy="30014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80" name="rc180"/>
            <p:cNvSpPr/>
            <p:nvPr/>
          </p:nvSpPr>
          <p:spPr>
            <a:xfrm>
              <a:off x="5673143" y="2821457"/>
              <a:ext cx="336759" cy="300146"/>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81" name="rc181"/>
            <p:cNvSpPr/>
            <p:nvPr/>
          </p:nvSpPr>
          <p:spPr>
            <a:xfrm>
              <a:off x="5673143" y="3421751"/>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82" name="rc182"/>
            <p:cNvSpPr/>
            <p:nvPr/>
          </p:nvSpPr>
          <p:spPr>
            <a:xfrm>
              <a:off x="5673143" y="4622338"/>
              <a:ext cx="336759" cy="300146"/>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83" name="rc183"/>
            <p:cNvSpPr/>
            <p:nvPr/>
          </p:nvSpPr>
          <p:spPr>
            <a:xfrm>
              <a:off x="5673143" y="3121604"/>
              <a:ext cx="336759" cy="300146"/>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84" name="rc184"/>
            <p:cNvSpPr/>
            <p:nvPr/>
          </p:nvSpPr>
          <p:spPr>
            <a:xfrm>
              <a:off x="5673143" y="5222632"/>
              <a:ext cx="336759" cy="300146"/>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185" name="rc185"/>
            <p:cNvSpPr/>
            <p:nvPr/>
          </p:nvSpPr>
          <p:spPr>
            <a:xfrm>
              <a:off x="6009902" y="1020576"/>
              <a:ext cx="336759" cy="30014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86" name="rc186"/>
            <p:cNvSpPr/>
            <p:nvPr/>
          </p:nvSpPr>
          <p:spPr>
            <a:xfrm>
              <a:off x="6009902" y="1620870"/>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7" name="rc187"/>
            <p:cNvSpPr/>
            <p:nvPr/>
          </p:nvSpPr>
          <p:spPr>
            <a:xfrm>
              <a:off x="6009902" y="1921017"/>
              <a:ext cx="336759" cy="30014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88" name="rc188"/>
            <p:cNvSpPr/>
            <p:nvPr/>
          </p:nvSpPr>
          <p:spPr>
            <a:xfrm>
              <a:off x="6009902" y="2521311"/>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89" name="rc189"/>
            <p:cNvSpPr/>
            <p:nvPr/>
          </p:nvSpPr>
          <p:spPr>
            <a:xfrm>
              <a:off x="6009902" y="1320723"/>
              <a:ext cx="336759" cy="300146"/>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90" name="rc190"/>
            <p:cNvSpPr/>
            <p:nvPr/>
          </p:nvSpPr>
          <p:spPr>
            <a:xfrm>
              <a:off x="6009902" y="2221164"/>
              <a:ext cx="336759" cy="30014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91" name="rc191"/>
            <p:cNvSpPr/>
            <p:nvPr/>
          </p:nvSpPr>
          <p:spPr>
            <a:xfrm>
              <a:off x="6009902" y="3721898"/>
              <a:ext cx="336759" cy="300146"/>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192" name="rc192"/>
            <p:cNvSpPr/>
            <p:nvPr/>
          </p:nvSpPr>
          <p:spPr>
            <a:xfrm>
              <a:off x="6009902" y="4322192"/>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93" name="rc193"/>
            <p:cNvSpPr/>
            <p:nvPr/>
          </p:nvSpPr>
          <p:spPr>
            <a:xfrm>
              <a:off x="6009902" y="4922485"/>
              <a:ext cx="336759" cy="30014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94" name="rc194"/>
            <p:cNvSpPr/>
            <p:nvPr/>
          </p:nvSpPr>
          <p:spPr>
            <a:xfrm>
              <a:off x="6009902" y="2821457"/>
              <a:ext cx="336759" cy="300146"/>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95" name="rc195"/>
            <p:cNvSpPr/>
            <p:nvPr/>
          </p:nvSpPr>
          <p:spPr>
            <a:xfrm>
              <a:off x="6009902" y="3421751"/>
              <a:ext cx="336759" cy="30014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96" name="rc196"/>
            <p:cNvSpPr/>
            <p:nvPr/>
          </p:nvSpPr>
          <p:spPr>
            <a:xfrm>
              <a:off x="6009902" y="4622338"/>
              <a:ext cx="336759" cy="30014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97" name="rc197"/>
            <p:cNvSpPr/>
            <p:nvPr/>
          </p:nvSpPr>
          <p:spPr>
            <a:xfrm>
              <a:off x="6009902" y="3121604"/>
              <a:ext cx="336759" cy="300146"/>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198" name="rc198"/>
            <p:cNvSpPr/>
            <p:nvPr/>
          </p:nvSpPr>
          <p:spPr>
            <a:xfrm>
              <a:off x="6009902" y="5222632"/>
              <a:ext cx="336759" cy="300146"/>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99" name="rc199"/>
            <p:cNvSpPr/>
            <p:nvPr/>
          </p:nvSpPr>
          <p:spPr>
            <a:xfrm>
              <a:off x="6346662" y="1020576"/>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0" name="rc200"/>
            <p:cNvSpPr/>
            <p:nvPr/>
          </p:nvSpPr>
          <p:spPr>
            <a:xfrm>
              <a:off x="6346662" y="1620870"/>
              <a:ext cx="336759" cy="30014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01" name="rc201"/>
            <p:cNvSpPr/>
            <p:nvPr/>
          </p:nvSpPr>
          <p:spPr>
            <a:xfrm>
              <a:off x="6346662" y="1921017"/>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02" name="rc202"/>
            <p:cNvSpPr/>
            <p:nvPr/>
          </p:nvSpPr>
          <p:spPr>
            <a:xfrm>
              <a:off x="6346662" y="2521311"/>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03" name="rc203"/>
            <p:cNvSpPr/>
            <p:nvPr/>
          </p:nvSpPr>
          <p:spPr>
            <a:xfrm>
              <a:off x="6346662" y="1320723"/>
              <a:ext cx="336759" cy="300146"/>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204" name="rc204"/>
            <p:cNvSpPr/>
            <p:nvPr/>
          </p:nvSpPr>
          <p:spPr>
            <a:xfrm>
              <a:off x="6346662" y="2221164"/>
              <a:ext cx="336759" cy="30014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05" name="rc205"/>
            <p:cNvSpPr/>
            <p:nvPr/>
          </p:nvSpPr>
          <p:spPr>
            <a:xfrm>
              <a:off x="6346662" y="3721898"/>
              <a:ext cx="336759" cy="300146"/>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06" name="rc206"/>
            <p:cNvSpPr/>
            <p:nvPr/>
          </p:nvSpPr>
          <p:spPr>
            <a:xfrm>
              <a:off x="6346662" y="4322192"/>
              <a:ext cx="336759" cy="30014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07" name="rc207"/>
            <p:cNvSpPr/>
            <p:nvPr/>
          </p:nvSpPr>
          <p:spPr>
            <a:xfrm>
              <a:off x="6346662" y="4922485"/>
              <a:ext cx="336759" cy="30014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08" name="rc208"/>
            <p:cNvSpPr/>
            <p:nvPr/>
          </p:nvSpPr>
          <p:spPr>
            <a:xfrm>
              <a:off x="6346662" y="5522779"/>
              <a:ext cx="336759" cy="300146"/>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209" name="rc209"/>
            <p:cNvSpPr/>
            <p:nvPr/>
          </p:nvSpPr>
          <p:spPr>
            <a:xfrm>
              <a:off x="6346662" y="2821457"/>
              <a:ext cx="336759" cy="300146"/>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10" name="rc210"/>
            <p:cNvSpPr/>
            <p:nvPr/>
          </p:nvSpPr>
          <p:spPr>
            <a:xfrm>
              <a:off x="6346662" y="3421751"/>
              <a:ext cx="336759" cy="30014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11" name="rc211"/>
            <p:cNvSpPr/>
            <p:nvPr/>
          </p:nvSpPr>
          <p:spPr>
            <a:xfrm>
              <a:off x="6346662" y="4622338"/>
              <a:ext cx="336759" cy="300146"/>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12" name="rc212"/>
            <p:cNvSpPr/>
            <p:nvPr/>
          </p:nvSpPr>
          <p:spPr>
            <a:xfrm>
              <a:off x="6346662" y="3121604"/>
              <a:ext cx="336759" cy="300146"/>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213" name="rc213"/>
            <p:cNvSpPr/>
            <p:nvPr/>
          </p:nvSpPr>
          <p:spPr>
            <a:xfrm>
              <a:off x="6346662" y="5222632"/>
              <a:ext cx="336759" cy="300146"/>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14" name="rc214"/>
            <p:cNvSpPr/>
            <p:nvPr/>
          </p:nvSpPr>
          <p:spPr>
            <a:xfrm>
              <a:off x="6683421" y="1020576"/>
              <a:ext cx="336759" cy="30014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15" name="rc215"/>
            <p:cNvSpPr/>
            <p:nvPr/>
          </p:nvSpPr>
          <p:spPr>
            <a:xfrm>
              <a:off x="6683421" y="1620870"/>
              <a:ext cx="336759" cy="30014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16" name="rc216"/>
            <p:cNvSpPr/>
            <p:nvPr/>
          </p:nvSpPr>
          <p:spPr>
            <a:xfrm>
              <a:off x="6683421" y="1921017"/>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17" name="rc217"/>
            <p:cNvSpPr/>
            <p:nvPr/>
          </p:nvSpPr>
          <p:spPr>
            <a:xfrm>
              <a:off x="6683421" y="2521311"/>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18" name="rc218"/>
            <p:cNvSpPr/>
            <p:nvPr/>
          </p:nvSpPr>
          <p:spPr>
            <a:xfrm>
              <a:off x="6683421" y="1320723"/>
              <a:ext cx="336759" cy="300146"/>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19" name="rc219"/>
            <p:cNvSpPr/>
            <p:nvPr/>
          </p:nvSpPr>
          <p:spPr>
            <a:xfrm>
              <a:off x="6683421" y="2221164"/>
              <a:ext cx="336759" cy="30014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20" name="rc220"/>
            <p:cNvSpPr/>
            <p:nvPr/>
          </p:nvSpPr>
          <p:spPr>
            <a:xfrm>
              <a:off x="6683421" y="3721898"/>
              <a:ext cx="336759" cy="30014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21" name="rc221"/>
            <p:cNvSpPr/>
            <p:nvPr/>
          </p:nvSpPr>
          <p:spPr>
            <a:xfrm>
              <a:off x="6683421" y="4322192"/>
              <a:ext cx="336759" cy="30014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22" name="rc222"/>
            <p:cNvSpPr/>
            <p:nvPr/>
          </p:nvSpPr>
          <p:spPr>
            <a:xfrm>
              <a:off x="6683421" y="4922485"/>
              <a:ext cx="336759" cy="30014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23" name="rc223"/>
            <p:cNvSpPr/>
            <p:nvPr/>
          </p:nvSpPr>
          <p:spPr>
            <a:xfrm>
              <a:off x="6683421" y="5522779"/>
              <a:ext cx="336759" cy="300146"/>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224" name="rc224"/>
            <p:cNvSpPr/>
            <p:nvPr/>
          </p:nvSpPr>
          <p:spPr>
            <a:xfrm>
              <a:off x="6683421" y="2821457"/>
              <a:ext cx="336759" cy="300146"/>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25" name="rc225"/>
            <p:cNvSpPr/>
            <p:nvPr/>
          </p:nvSpPr>
          <p:spPr>
            <a:xfrm>
              <a:off x="6683421" y="3421751"/>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26" name="rc226"/>
            <p:cNvSpPr/>
            <p:nvPr/>
          </p:nvSpPr>
          <p:spPr>
            <a:xfrm>
              <a:off x="6683421" y="4622338"/>
              <a:ext cx="336759" cy="30014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27" name="rc227"/>
            <p:cNvSpPr/>
            <p:nvPr/>
          </p:nvSpPr>
          <p:spPr>
            <a:xfrm>
              <a:off x="6683421" y="3121604"/>
              <a:ext cx="336759" cy="300146"/>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228" name="rc228"/>
            <p:cNvSpPr/>
            <p:nvPr/>
          </p:nvSpPr>
          <p:spPr>
            <a:xfrm>
              <a:off x="6683421" y="5222632"/>
              <a:ext cx="336759" cy="30014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29" name="rc229"/>
            <p:cNvSpPr/>
            <p:nvPr/>
          </p:nvSpPr>
          <p:spPr>
            <a:xfrm>
              <a:off x="7020180" y="1020576"/>
              <a:ext cx="336759" cy="30014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30" name="rc230"/>
            <p:cNvSpPr/>
            <p:nvPr/>
          </p:nvSpPr>
          <p:spPr>
            <a:xfrm>
              <a:off x="7020180" y="1620870"/>
              <a:ext cx="336759" cy="30014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31" name="rc231"/>
            <p:cNvSpPr/>
            <p:nvPr/>
          </p:nvSpPr>
          <p:spPr>
            <a:xfrm>
              <a:off x="7020180" y="1921017"/>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32" name="rc232"/>
            <p:cNvSpPr/>
            <p:nvPr/>
          </p:nvSpPr>
          <p:spPr>
            <a:xfrm>
              <a:off x="7020180" y="2521311"/>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33" name="rc233"/>
            <p:cNvSpPr/>
            <p:nvPr/>
          </p:nvSpPr>
          <p:spPr>
            <a:xfrm>
              <a:off x="7020180" y="1320723"/>
              <a:ext cx="336759" cy="300146"/>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34" name="rc234"/>
            <p:cNvSpPr/>
            <p:nvPr/>
          </p:nvSpPr>
          <p:spPr>
            <a:xfrm>
              <a:off x="7020180" y="2221164"/>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35" name="rc235"/>
            <p:cNvSpPr/>
            <p:nvPr/>
          </p:nvSpPr>
          <p:spPr>
            <a:xfrm>
              <a:off x="7020180" y="3721898"/>
              <a:ext cx="336759" cy="30014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36" name="rc236"/>
            <p:cNvSpPr/>
            <p:nvPr/>
          </p:nvSpPr>
          <p:spPr>
            <a:xfrm>
              <a:off x="7020180" y="4322192"/>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37" name="rc237"/>
            <p:cNvSpPr/>
            <p:nvPr/>
          </p:nvSpPr>
          <p:spPr>
            <a:xfrm>
              <a:off x="7020180" y="4922485"/>
              <a:ext cx="336759" cy="30014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38" name="rc238"/>
            <p:cNvSpPr/>
            <p:nvPr/>
          </p:nvSpPr>
          <p:spPr>
            <a:xfrm>
              <a:off x="7020180" y="5522779"/>
              <a:ext cx="336759" cy="300146"/>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239" name="rc239"/>
            <p:cNvSpPr/>
            <p:nvPr/>
          </p:nvSpPr>
          <p:spPr>
            <a:xfrm>
              <a:off x="7020180" y="2821457"/>
              <a:ext cx="336759" cy="30014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40" name="rc240"/>
            <p:cNvSpPr/>
            <p:nvPr/>
          </p:nvSpPr>
          <p:spPr>
            <a:xfrm>
              <a:off x="7020180" y="3421751"/>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41" name="rc241"/>
            <p:cNvSpPr/>
            <p:nvPr/>
          </p:nvSpPr>
          <p:spPr>
            <a:xfrm>
              <a:off x="7020180" y="4622338"/>
              <a:ext cx="336759" cy="30014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42" name="rc242"/>
            <p:cNvSpPr/>
            <p:nvPr/>
          </p:nvSpPr>
          <p:spPr>
            <a:xfrm>
              <a:off x="7020180" y="3121604"/>
              <a:ext cx="336759" cy="300146"/>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43" name="rc243"/>
            <p:cNvSpPr/>
            <p:nvPr/>
          </p:nvSpPr>
          <p:spPr>
            <a:xfrm>
              <a:off x="7020180" y="5222632"/>
              <a:ext cx="336759" cy="30014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44" name="rc244"/>
            <p:cNvSpPr/>
            <p:nvPr/>
          </p:nvSpPr>
          <p:spPr>
            <a:xfrm>
              <a:off x="7356939" y="1020576"/>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45" name="rc245"/>
            <p:cNvSpPr/>
            <p:nvPr/>
          </p:nvSpPr>
          <p:spPr>
            <a:xfrm>
              <a:off x="7356939" y="1620870"/>
              <a:ext cx="336759" cy="30014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46" name="rc246"/>
            <p:cNvSpPr/>
            <p:nvPr/>
          </p:nvSpPr>
          <p:spPr>
            <a:xfrm>
              <a:off x="7356939" y="1921017"/>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47" name="rc247"/>
            <p:cNvSpPr/>
            <p:nvPr/>
          </p:nvSpPr>
          <p:spPr>
            <a:xfrm>
              <a:off x="7356939" y="2521311"/>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48" name="rc248"/>
            <p:cNvSpPr/>
            <p:nvPr/>
          </p:nvSpPr>
          <p:spPr>
            <a:xfrm>
              <a:off x="7356939" y="1320723"/>
              <a:ext cx="336759" cy="30014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49" name="rc249"/>
            <p:cNvSpPr/>
            <p:nvPr/>
          </p:nvSpPr>
          <p:spPr>
            <a:xfrm>
              <a:off x="7356939" y="2221164"/>
              <a:ext cx="336759" cy="30014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50" name="rc250"/>
            <p:cNvSpPr/>
            <p:nvPr/>
          </p:nvSpPr>
          <p:spPr>
            <a:xfrm>
              <a:off x="7356939" y="3721898"/>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51" name="rc251"/>
            <p:cNvSpPr/>
            <p:nvPr/>
          </p:nvSpPr>
          <p:spPr>
            <a:xfrm>
              <a:off x="7356939" y="4322192"/>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52" name="rc252"/>
            <p:cNvSpPr/>
            <p:nvPr/>
          </p:nvSpPr>
          <p:spPr>
            <a:xfrm>
              <a:off x="7356939" y="4922485"/>
              <a:ext cx="336759" cy="30014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53" name="rc253"/>
            <p:cNvSpPr/>
            <p:nvPr/>
          </p:nvSpPr>
          <p:spPr>
            <a:xfrm>
              <a:off x="7356939" y="5522779"/>
              <a:ext cx="336759" cy="300146"/>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54" name="rc254"/>
            <p:cNvSpPr/>
            <p:nvPr/>
          </p:nvSpPr>
          <p:spPr>
            <a:xfrm>
              <a:off x="7356939" y="2821457"/>
              <a:ext cx="336759" cy="30014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55" name="rc255"/>
            <p:cNvSpPr/>
            <p:nvPr/>
          </p:nvSpPr>
          <p:spPr>
            <a:xfrm>
              <a:off x="7356939" y="3421751"/>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56" name="rc256"/>
            <p:cNvSpPr/>
            <p:nvPr/>
          </p:nvSpPr>
          <p:spPr>
            <a:xfrm>
              <a:off x="7356939" y="4622338"/>
              <a:ext cx="336759" cy="30014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57" name="rc257"/>
            <p:cNvSpPr/>
            <p:nvPr/>
          </p:nvSpPr>
          <p:spPr>
            <a:xfrm>
              <a:off x="7356939" y="3121604"/>
              <a:ext cx="336759" cy="300146"/>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58" name="rc258"/>
            <p:cNvSpPr/>
            <p:nvPr/>
          </p:nvSpPr>
          <p:spPr>
            <a:xfrm>
              <a:off x="7356939" y="5222632"/>
              <a:ext cx="336759" cy="300146"/>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59" name="rc259"/>
            <p:cNvSpPr/>
            <p:nvPr/>
          </p:nvSpPr>
          <p:spPr>
            <a:xfrm>
              <a:off x="7693698" y="1020576"/>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60" name="rc260"/>
            <p:cNvSpPr/>
            <p:nvPr/>
          </p:nvSpPr>
          <p:spPr>
            <a:xfrm>
              <a:off x="7693698" y="1620870"/>
              <a:ext cx="336759" cy="30014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61" name="rc261"/>
            <p:cNvSpPr/>
            <p:nvPr/>
          </p:nvSpPr>
          <p:spPr>
            <a:xfrm>
              <a:off x="7693698" y="1921017"/>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62" name="rc262"/>
            <p:cNvSpPr/>
            <p:nvPr/>
          </p:nvSpPr>
          <p:spPr>
            <a:xfrm>
              <a:off x="7693698" y="2521311"/>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63" name="rc263"/>
            <p:cNvSpPr/>
            <p:nvPr/>
          </p:nvSpPr>
          <p:spPr>
            <a:xfrm>
              <a:off x="7693698" y="1320723"/>
              <a:ext cx="336759" cy="300146"/>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64" name="rc264"/>
            <p:cNvSpPr/>
            <p:nvPr/>
          </p:nvSpPr>
          <p:spPr>
            <a:xfrm>
              <a:off x="7693698" y="2221164"/>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65" name="rc265"/>
            <p:cNvSpPr/>
            <p:nvPr/>
          </p:nvSpPr>
          <p:spPr>
            <a:xfrm>
              <a:off x="7693698" y="3721898"/>
              <a:ext cx="336759" cy="30014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66" name="rc266"/>
            <p:cNvSpPr/>
            <p:nvPr/>
          </p:nvSpPr>
          <p:spPr>
            <a:xfrm>
              <a:off x="7693698" y="4322192"/>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67" name="rc267"/>
            <p:cNvSpPr/>
            <p:nvPr/>
          </p:nvSpPr>
          <p:spPr>
            <a:xfrm>
              <a:off x="7693698" y="4922485"/>
              <a:ext cx="336759" cy="30014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68" name="rc268"/>
            <p:cNvSpPr/>
            <p:nvPr/>
          </p:nvSpPr>
          <p:spPr>
            <a:xfrm>
              <a:off x="7693698" y="5522779"/>
              <a:ext cx="336759" cy="300146"/>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69" name="rc269"/>
            <p:cNvSpPr/>
            <p:nvPr/>
          </p:nvSpPr>
          <p:spPr>
            <a:xfrm>
              <a:off x="7693698" y="2821457"/>
              <a:ext cx="336759" cy="30014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70" name="rc270"/>
            <p:cNvSpPr/>
            <p:nvPr/>
          </p:nvSpPr>
          <p:spPr>
            <a:xfrm>
              <a:off x="7693698" y="3421751"/>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71" name="rc271"/>
            <p:cNvSpPr/>
            <p:nvPr/>
          </p:nvSpPr>
          <p:spPr>
            <a:xfrm>
              <a:off x="7693698" y="4622338"/>
              <a:ext cx="336759" cy="30014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72" name="rc272"/>
            <p:cNvSpPr/>
            <p:nvPr/>
          </p:nvSpPr>
          <p:spPr>
            <a:xfrm>
              <a:off x="7693698" y="3121604"/>
              <a:ext cx="336759" cy="30014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73" name="rc273"/>
            <p:cNvSpPr/>
            <p:nvPr/>
          </p:nvSpPr>
          <p:spPr>
            <a:xfrm>
              <a:off x="7693698" y="5222632"/>
              <a:ext cx="336759" cy="300146"/>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74" name="rc274"/>
            <p:cNvSpPr/>
            <p:nvPr/>
          </p:nvSpPr>
          <p:spPr>
            <a:xfrm>
              <a:off x="8030457" y="1020576"/>
              <a:ext cx="336759" cy="30014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75" name="rc275"/>
            <p:cNvSpPr/>
            <p:nvPr/>
          </p:nvSpPr>
          <p:spPr>
            <a:xfrm>
              <a:off x="8030457" y="1620870"/>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76" name="rc276"/>
            <p:cNvSpPr/>
            <p:nvPr/>
          </p:nvSpPr>
          <p:spPr>
            <a:xfrm>
              <a:off x="8030457" y="1921017"/>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77" name="rc277"/>
            <p:cNvSpPr/>
            <p:nvPr/>
          </p:nvSpPr>
          <p:spPr>
            <a:xfrm>
              <a:off x="8030457" y="2521311"/>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78" name="rc278"/>
            <p:cNvSpPr/>
            <p:nvPr/>
          </p:nvSpPr>
          <p:spPr>
            <a:xfrm>
              <a:off x="8030457" y="1320723"/>
              <a:ext cx="336759" cy="300146"/>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79" name="rc279"/>
            <p:cNvSpPr/>
            <p:nvPr/>
          </p:nvSpPr>
          <p:spPr>
            <a:xfrm>
              <a:off x="8030457" y="2221164"/>
              <a:ext cx="336759" cy="30014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80" name="rc280"/>
            <p:cNvSpPr/>
            <p:nvPr/>
          </p:nvSpPr>
          <p:spPr>
            <a:xfrm>
              <a:off x="8030457" y="3721898"/>
              <a:ext cx="336759" cy="30014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81" name="rc281"/>
            <p:cNvSpPr/>
            <p:nvPr/>
          </p:nvSpPr>
          <p:spPr>
            <a:xfrm>
              <a:off x="8030457" y="4022045"/>
              <a:ext cx="336759" cy="300146"/>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282" name="rc282"/>
            <p:cNvSpPr/>
            <p:nvPr/>
          </p:nvSpPr>
          <p:spPr>
            <a:xfrm>
              <a:off x="8030457" y="4322192"/>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83" name="rc283"/>
            <p:cNvSpPr/>
            <p:nvPr/>
          </p:nvSpPr>
          <p:spPr>
            <a:xfrm>
              <a:off x="8030457" y="4922485"/>
              <a:ext cx="336759" cy="30014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84" name="rc284"/>
            <p:cNvSpPr/>
            <p:nvPr/>
          </p:nvSpPr>
          <p:spPr>
            <a:xfrm>
              <a:off x="8030457" y="5522779"/>
              <a:ext cx="336759" cy="300146"/>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85" name="rc285"/>
            <p:cNvSpPr/>
            <p:nvPr/>
          </p:nvSpPr>
          <p:spPr>
            <a:xfrm>
              <a:off x="8030457" y="2821457"/>
              <a:ext cx="336759" cy="30014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86" name="rc286"/>
            <p:cNvSpPr/>
            <p:nvPr/>
          </p:nvSpPr>
          <p:spPr>
            <a:xfrm>
              <a:off x="8030457" y="3421751"/>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87" name="rc287"/>
            <p:cNvSpPr/>
            <p:nvPr/>
          </p:nvSpPr>
          <p:spPr>
            <a:xfrm>
              <a:off x="8030457" y="4622338"/>
              <a:ext cx="336759" cy="30014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88" name="rc288"/>
            <p:cNvSpPr/>
            <p:nvPr/>
          </p:nvSpPr>
          <p:spPr>
            <a:xfrm>
              <a:off x="8030457" y="3121604"/>
              <a:ext cx="336759" cy="300146"/>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89" name="rc289"/>
            <p:cNvSpPr/>
            <p:nvPr/>
          </p:nvSpPr>
          <p:spPr>
            <a:xfrm>
              <a:off x="8030457" y="5222632"/>
              <a:ext cx="336759" cy="300146"/>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90" name="rc290"/>
            <p:cNvSpPr/>
            <p:nvPr/>
          </p:nvSpPr>
          <p:spPr>
            <a:xfrm>
              <a:off x="8367216" y="1020576"/>
              <a:ext cx="336759" cy="30014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91" name="rc291"/>
            <p:cNvSpPr/>
            <p:nvPr/>
          </p:nvSpPr>
          <p:spPr>
            <a:xfrm>
              <a:off x="8367216" y="1620870"/>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92" name="rc292"/>
            <p:cNvSpPr/>
            <p:nvPr/>
          </p:nvSpPr>
          <p:spPr>
            <a:xfrm>
              <a:off x="8367216" y="1921017"/>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93" name="rc293"/>
            <p:cNvSpPr/>
            <p:nvPr/>
          </p:nvSpPr>
          <p:spPr>
            <a:xfrm>
              <a:off x="8367216" y="2521311"/>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94" name="rc294"/>
            <p:cNvSpPr/>
            <p:nvPr/>
          </p:nvSpPr>
          <p:spPr>
            <a:xfrm>
              <a:off x="8367216" y="1320723"/>
              <a:ext cx="336759" cy="30014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95" name="rc295"/>
            <p:cNvSpPr/>
            <p:nvPr/>
          </p:nvSpPr>
          <p:spPr>
            <a:xfrm>
              <a:off x="8367216" y="2221164"/>
              <a:ext cx="336759" cy="30014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96" name="rc296"/>
            <p:cNvSpPr/>
            <p:nvPr/>
          </p:nvSpPr>
          <p:spPr>
            <a:xfrm>
              <a:off x="8367216" y="3721898"/>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97" name="rc297"/>
            <p:cNvSpPr/>
            <p:nvPr/>
          </p:nvSpPr>
          <p:spPr>
            <a:xfrm>
              <a:off x="8367216" y="4022045"/>
              <a:ext cx="336759" cy="300146"/>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98" name="rc298"/>
            <p:cNvSpPr/>
            <p:nvPr/>
          </p:nvSpPr>
          <p:spPr>
            <a:xfrm>
              <a:off x="8367216" y="4322192"/>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99" name="rc299"/>
            <p:cNvSpPr/>
            <p:nvPr/>
          </p:nvSpPr>
          <p:spPr>
            <a:xfrm>
              <a:off x="8367216" y="4922485"/>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00" name="rc300"/>
            <p:cNvSpPr/>
            <p:nvPr/>
          </p:nvSpPr>
          <p:spPr>
            <a:xfrm>
              <a:off x="8367216" y="5522779"/>
              <a:ext cx="336759" cy="300146"/>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301" name="rc301"/>
            <p:cNvSpPr/>
            <p:nvPr/>
          </p:nvSpPr>
          <p:spPr>
            <a:xfrm>
              <a:off x="8367216" y="2821457"/>
              <a:ext cx="336759" cy="30014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02" name="rc302"/>
            <p:cNvSpPr/>
            <p:nvPr/>
          </p:nvSpPr>
          <p:spPr>
            <a:xfrm>
              <a:off x="8367216" y="3421751"/>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303" name="rc303"/>
            <p:cNvSpPr/>
            <p:nvPr/>
          </p:nvSpPr>
          <p:spPr>
            <a:xfrm>
              <a:off x="8367216" y="4622338"/>
              <a:ext cx="336759" cy="30014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04" name="rc304"/>
            <p:cNvSpPr/>
            <p:nvPr/>
          </p:nvSpPr>
          <p:spPr>
            <a:xfrm>
              <a:off x="8367216" y="3121604"/>
              <a:ext cx="336759" cy="30014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05" name="rc305"/>
            <p:cNvSpPr/>
            <p:nvPr/>
          </p:nvSpPr>
          <p:spPr>
            <a:xfrm>
              <a:off x="8367216" y="5222632"/>
              <a:ext cx="336759" cy="30014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306" name="rc306"/>
            <p:cNvSpPr/>
            <p:nvPr/>
          </p:nvSpPr>
          <p:spPr>
            <a:xfrm>
              <a:off x="8703975" y="1020576"/>
              <a:ext cx="336759" cy="30014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07" name="rc307"/>
            <p:cNvSpPr/>
            <p:nvPr/>
          </p:nvSpPr>
          <p:spPr>
            <a:xfrm>
              <a:off x="8703975" y="1620870"/>
              <a:ext cx="336759" cy="30014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08" name="rc308"/>
            <p:cNvSpPr/>
            <p:nvPr/>
          </p:nvSpPr>
          <p:spPr>
            <a:xfrm>
              <a:off x="8703975" y="1921017"/>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309" name="rc309"/>
            <p:cNvSpPr/>
            <p:nvPr/>
          </p:nvSpPr>
          <p:spPr>
            <a:xfrm>
              <a:off x="8703975" y="2521311"/>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310" name="rc310"/>
            <p:cNvSpPr/>
            <p:nvPr/>
          </p:nvSpPr>
          <p:spPr>
            <a:xfrm>
              <a:off x="8703975" y="1320723"/>
              <a:ext cx="336759" cy="300146"/>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311" name="rc311"/>
            <p:cNvSpPr/>
            <p:nvPr/>
          </p:nvSpPr>
          <p:spPr>
            <a:xfrm>
              <a:off x="8703975" y="2221164"/>
              <a:ext cx="336759" cy="30014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12" name="rc312"/>
            <p:cNvSpPr/>
            <p:nvPr/>
          </p:nvSpPr>
          <p:spPr>
            <a:xfrm>
              <a:off x="8703975" y="3721898"/>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313" name="rc313"/>
            <p:cNvSpPr/>
            <p:nvPr/>
          </p:nvSpPr>
          <p:spPr>
            <a:xfrm>
              <a:off x="8703975" y="4022045"/>
              <a:ext cx="336759" cy="300146"/>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314" name="rc314"/>
            <p:cNvSpPr/>
            <p:nvPr/>
          </p:nvSpPr>
          <p:spPr>
            <a:xfrm>
              <a:off x="8703975" y="4322192"/>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315" name="rc315"/>
            <p:cNvSpPr/>
            <p:nvPr/>
          </p:nvSpPr>
          <p:spPr>
            <a:xfrm>
              <a:off x="8703975" y="4922485"/>
              <a:ext cx="336759" cy="30014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16" name="rc316"/>
            <p:cNvSpPr/>
            <p:nvPr/>
          </p:nvSpPr>
          <p:spPr>
            <a:xfrm>
              <a:off x="8703975" y="5522779"/>
              <a:ext cx="336759" cy="300146"/>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317" name="rc317"/>
            <p:cNvSpPr/>
            <p:nvPr/>
          </p:nvSpPr>
          <p:spPr>
            <a:xfrm>
              <a:off x="8703975" y="2821457"/>
              <a:ext cx="336759" cy="30014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18" name="rc318"/>
            <p:cNvSpPr/>
            <p:nvPr/>
          </p:nvSpPr>
          <p:spPr>
            <a:xfrm>
              <a:off x="8703975" y="3421751"/>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319" name="rc319"/>
            <p:cNvSpPr/>
            <p:nvPr/>
          </p:nvSpPr>
          <p:spPr>
            <a:xfrm>
              <a:off x="8703975" y="4622338"/>
              <a:ext cx="336759" cy="30014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20" name="rc320"/>
            <p:cNvSpPr/>
            <p:nvPr/>
          </p:nvSpPr>
          <p:spPr>
            <a:xfrm>
              <a:off x="8703975" y="3121604"/>
              <a:ext cx="336759" cy="30014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321" name="rc321"/>
            <p:cNvSpPr/>
            <p:nvPr/>
          </p:nvSpPr>
          <p:spPr>
            <a:xfrm>
              <a:off x="8703975" y="5222632"/>
              <a:ext cx="336759" cy="30014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22" name="tx322"/>
            <p:cNvSpPr/>
            <p:nvPr/>
          </p:nvSpPr>
          <p:spPr>
            <a:xfrm>
              <a:off x="1058567" y="112481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80</a:t>
              </a:r>
            </a:p>
          </p:txBody>
        </p:sp>
        <p:sp>
          <p:nvSpPr>
            <p:cNvPr id="323" name="tx323"/>
            <p:cNvSpPr/>
            <p:nvPr/>
          </p:nvSpPr>
          <p:spPr>
            <a:xfrm>
              <a:off x="1058567" y="17251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82</a:t>
              </a:r>
            </a:p>
          </p:txBody>
        </p:sp>
        <p:sp>
          <p:nvSpPr>
            <p:cNvPr id="324" name="tx324"/>
            <p:cNvSpPr/>
            <p:nvPr/>
          </p:nvSpPr>
          <p:spPr>
            <a:xfrm>
              <a:off x="1058567" y="202675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72</a:t>
              </a:r>
            </a:p>
          </p:txBody>
        </p:sp>
        <p:sp>
          <p:nvSpPr>
            <p:cNvPr id="325" name="tx325"/>
            <p:cNvSpPr/>
            <p:nvPr/>
          </p:nvSpPr>
          <p:spPr>
            <a:xfrm>
              <a:off x="1058567" y="4427933"/>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71</a:t>
              </a:r>
            </a:p>
          </p:txBody>
        </p:sp>
        <p:sp>
          <p:nvSpPr>
            <p:cNvPr id="326" name="tx326"/>
            <p:cNvSpPr/>
            <p:nvPr/>
          </p:nvSpPr>
          <p:spPr>
            <a:xfrm>
              <a:off x="1058567" y="352593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73</a:t>
              </a:r>
            </a:p>
          </p:txBody>
        </p:sp>
        <p:sp>
          <p:nvSpPr>
            <p:cNvPr id="327" name="tx327"/>
            <p:cNvSpPr/>
            <p:nvPr/>
          </p:nvSpPr>
          <p:spPr>
            <a:xfrm>
              <a:off x="1395326" y="112481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80</a:t>
              </a:r>
            </a:p>
          </p:txBody>
        </p:sp>
        <p:sp>
          <p:nvSpPr>
            <p:cNvPr id="328" name="tx328"/>
            <p:cNvSpPr/>
            <p:nvPr/>
          </p:nvSpPr>
          <p:spPr>
            <a:xfrm>
              <a:off x="1395326" y="172505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83</a:t>
              </a:r>
            </a:p>
          </p:txBody>
        </p:sp>
        <p:sp>
          <p:nvSpPr>
            <p:cNvPr id="329" name="tx329"/>
            <p:cNvSpPr/>
            <p:nvPr/>
          </p:nvSpPr>
          <p:spPr>
            <a:xfrm>
              <a:off x="1395326" y="202675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72</a:t>
              </a:r>
            </a:p>
          </p:txBody>
        </p:sp>
        <p:sp>
          <p:nvSpPr>
            <p:cNvPr id="330" name="tx330"/>
            <p:cNvSpPr/>
            <p:nvPr/>
          </p:nvSpPr>
          <p:spPr>
            <a:xfrm>
              <a:off x="1395326" y="4427933"/>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72</a:t>
              </a:r>
            </a:p>
          </p:txBody>
        </p:sp>
        <p:sp>
          <p:nvSpPr>
            <p:cNvPr id="331" name="tx331"/>
            <p:cNvSpPr/>
            <p:nvPr/>
          </p:nvSpPr>
          <p:spPr>
            <a:xfrm>
              <a:off x="1395326" y="352593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73</a:t>
              </a:r>
            </a:p>
          </p:txBody>
        </p:sp>
        <p:sp>
          <p:nvSpPr>
            <p:cNvPr id="332" name="tx332"/>
            <p:cNvSpPr/>
            <p:nvPr/>
          </p:nvSpPr>
          <p:spPr>
            <a:xfrm>
              <a:off x="1732085" y="112481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80</a:t>
              </a:r>
            </a:p>
          </p:txBody>
        </p:sp>
        <p:sp>
          <p:nvSpPr>
            <p:cNvPr id="333" name="tx333"/>
            <p:cNvSpPr/>
            <p:nvPr/>
          </p:nvSpPr>
          <p:spPr>
            <a:xfrm>
              <a:off x="1732085" y="172505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83</a:t>
              </a:r>
            </a:p>
          </p:txBody>
        </p:sp>
        <p:sp>
          <p:nvSpPr>
            <p:cNvPr id="334" name="tx334"/>
            <p:cNvSpPr/>
            <p:nvPr/>
          </p:nvSpPr>
          <p:spPr>
            <a:xfrm>
              <a:off x="1732085" y="202675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72</a:t>
              </a:r>
            </a:p>
          </p:txBody>
        </p:sp>
        <p:sp>
          <p:nvSpPr>
            <p:cNvPr id="335" name="tx335"/>
            <p:cNvSpPr/>
            <p:nvPr/>
          </p:nvSpPr>
          <p:spPr>
            <a:xfrm>
              <a:off x="1732085" y="4427933"/>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72</a:t>
              </a:r>
            </a:p>
          </p:txBody>
        </p:sp>
        <p:sp>
          <p:nvSpPr>
            <p:cNvPr id="336" name="tx336"/>
            <p:cNvSpPr/>
            <p:nvPr/>
          </p:nvSpPr>
          <p:spPr>
            <a:xfrm>
              <a:off x="1732085" y="3527852"/>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74</a:t>
              </a:r>
            </a:p>
          </p:txBody>
        </p:sp>
        <p:sp>
          <p:nvSpPr>
            <p:cNvPr id="337" name="tx337"/>
            <p:cNvSpPr/>
            <p:nvPr/>
          </p:nvSpPr>
          <p:spPr>
            <a:xfrm>
              <a:off x="2068844" y="112481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81</a:t>
              </a:r>
            </a:p>
          </p:txBody>
        </p:sp>
        <p:sp>
          <p:nvSpPr>
            <p:cNvPr id="338" name="tx338"/>
            <p:cNvSpPr/>
            <p:nvPr/>
          </p:nvSpPr>
          <p:spPr>
            <a:xfrm>
              <a:off x="2068844" y="17251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84</a:t>
              </a:r>
            </a:p>
          </p:txBody>
        </p:sp>
        <p:sp>
          <p:nvSpPr>
            <p:cNvPr id="339" name="tx339"/>
            <p:cNvSpPr/>
            <p:nvPr/>
          </p:nvSpPr>
          <p:spPr>
            <a:xfrm>
              <a:off x="2068844" y="2027118"/>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74</a:t>
              </a:r>
            </a:p>
          </p:txBody>
        </p:sp>
        <p:sp>
          <p:nvSpPr>
            <p:cNvPr id="340" name="tx340"/>
            <p:cNvSpPr/>
            <p:nvPr/>
          </p:nvSpPr>
          <p:spPr>
            <a:xfrm>
              <a:off x="2068844" y="442637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73</a:t>
              </a:r>
            </a:p>
          </p:txBody>
        </p:sp>
        <p:sp>
          <p:nvSpPr>
            <p:cNvPr id="341" name="tx341"/>
            <p:cNvSpPr/>
            <p:nvPr/>
          </p:nvSpPr>
          <p:spPr>
            <a:xfrm>
              <a:off x="2068844" y="3527492"/>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75</a:t>
              </a:r>
            </a:p>
          </p:txBody>
        </p:sp>
        <p:sp>
          <p:nvSpPr>
            <p:cNvPr id="342" name="tx342"/>
            <p:cNvSpPr/>
            <p:nvPr/>
          </p:nvSpPr>
          <p:spPr>
            <a:xfrm>
              <a:off x="2405603" y="112481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82</a:t>
              </a:r>
            </a:p>
          </p:txBody>
        </p:sp>
        <p:sp>
          <p:nvSpPr>
            <p:cNvPr id="343" name="tx343"/>
            <p:cNvSpPr/>
            <p:nvPr/>
          </p:nvSpPr>
          <p:spPr>
            <a:xfrm>
              <a:off x="2405603" y="17251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85</a:t>
              </a:r>
            </a:p>
          </p:txBody>
        </p:sp>
        <p:sp>
          <p:nvSpPr>
            <p:cNvPr id="344" name="tx344"/>
            <p:cNvSpPr/>
            <p:nvPr/>
          </p:nvSpPr>
          <p:spPr>
            <a:xfrm>
              <a:off x="2405603" y="2025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76</a:t>
              </a:r>
            </a:p>
          </p:txBody>
        </p:sp>
        <p:sp>
          <p:nvSpPr>
            <p:cNvPr id="345" name="tx345"/>
            <p:cNvSpPr/>
            <p:nvPr/>
          </p:nvSpPr>
          <p:spPr>
            <a:xfrm>
              <a:off x="2405603" y="4427933"/>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75</a:t>
              </a:r>
            </a:p>
          </p:txBody>
        </p:sp>
        <p:sp>
          <p:nvSpPr>
            <p:cNvPr id="346" name="tx346"/>
            <p:cNvSpPr/>
            <p:nvPr/>
          </p:nvSpPr>
          <p:spPr>
            <a:xfrm>
              <a:off x="2405603" y="3527492"/>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75</a:t>
              </a:r>
            </a:p>
          </p:txBody>
        </p:sp>
        <p:sp>
          <p:nvSpPr>
            <p:cNvPr id="347" name="tx347"/>
            <p:cNvSpPr/>
            <p:nvPr/>
          </p:nvSpPr>
          <p:spPr>
            <a:xfrm>
              <a:off x="2742363" y="112481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84</a:t>
              </a:r>
            </a:p>
          </p:txBody>
        </p:sp>
        <p:sp>
          <p:nvSpPr>
            <p:cNvPr id="348" name="tx348"/>
            <p:cNvSpPr/>
            <p:nvPr/>
          </p:nvSpPr>
          <p:spPr>
            <a:xfrm>
              <a:off x="2742363" y="17251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86</a:t>
              </a:r>
            </a:p>
          </p:txBody>
        </p:sp>
        <p:sp>
          <p:nvSpPr>
            <p:cNvPr id="349" name="tx349"/>
            <p:cNvSpPr/>
            <p:nvPr/>
          </p:nvSpPr>
          <p:spPr>
            <a:xfrm>
              <a:off x="2742363" y="2028258"/>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77</a:t>
              </a:r>
            </a:p>
          </p:txBody>
        </p:sp>
        <p:sp>
          <p:nvSpPr>
            <p:cNvPr id="350" name="tx350"/>
            <p:cNvSpPr/>
            <p:nvPr/>
          </p:nvSpPr>
          <p:spPr>
            <a:xfrm>
              <a:off x="2742363" y="4429432"/>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77</a:t>
              </a:r>
            </a:p>
          </p:txBody>
        </p:sp>
        <p:sp>
          <p:nvSpPr>
            <p:cNvPr id="351" name="tx351"/>
            <p:cNvSpPr/>
            <p:nvPr/>
          </p:nvSpPr>
          <p:spPr>
            <a:xfrm>
              <a:off x="2742363" y="352599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78</a:t>
              </a:r>
            </a:p>
          </p:txBody>
        </p:sp>
        <p:sp>
          <p:nvSpPr>
            <p:cNvPr id="352" name="tx352"/>
            <p:cNvSpPr/>
            <p:nvPr/>
          </p:nvSpPr>
          <p:spPr>
            <a:xfrm>
              <a:off x="3079122" y="112481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86</a:t>
              </a:r>
            </a:p>
          </p:txBody>
        </p:sp>
        <p:sp>
          <p:nvSpPr>
            <p:cNvPr id="353" name="tx353"/>
            <p:cNvSpPr/>
            <p:nvPr/>
          </p:nvSpPr>
          <p:spPr>
            <a:xfrm>
              <a:off x="3079122" y="17251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87</a:t>
              </a:r>
            </a:p>
          </p:txBody>
        </p:sp>
        <p:sp>
          <p:nvSpPr>
            <p:cNvPr id="354" name="tx354"/>
            <p:cNvSpPr/>
            <p:nvPr/>
          </p:nvSpPr>
          <p:spPr>
            <a:xfrm>
              <a:off x="3079122" y="2025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78</a:t>
              </a:r>
            </a:p>
          </p:txBody>
        </p:sp>
        <p:sp>
          <p:nvSpPr>
            <p:cNvPr id="355" name="tx355"/>
            <p:cNvSpPr/>
            <p:nvPr/>
          </p:nvSpPr>
          <p:spPr>
            <a:xfrm>
              <a:off x="3079122" y="442643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78</a:t>
              </a:r>
            </a:p>
          </p:txBody>
        </p:sp>
        <p:sp>
          <p:nvSpPr>
            <p:cNvPr id="356" name="tx356"/>
            <p:cNvSpPr/>
            <p:nvPr/>
          </p:nvSpPr>
          <p:spPr>
            <a:xfrm>
              <a:off x="3079122" y="352599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79</a:t>
              </a:r>
            </a:p>
          </p:txBody>
        </p:sp>
        <p:sp>
          <p:nvSpPr>
            <p:cNvPr id="357" name="tx357"/>
            <p:cNvSpPr/>
            <p:nvPr/>
          </p:nvSpPr>
          <p:spPr>
            <a:xfrm>
              <a:off x="3415881" y="112481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87</a:t>
              </a:r>
            </a:p>
          </p:txBody>
        </p:sp>
        <p:sp>
          <p:nvSpPr>
            <p:cNvPr id="358" name="tx358"/>
            <p:cNvSpPr/>
            <p:nvPr/>
          </p:nvSpPr>
          <p:spPr>
            <a:xfrm>
              <a:off x="3415881" y="17251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87</a:t>
              </a:r>
            </a:p>
          </p:txBody>
        </p:sp>
        <p:sp>
          <p:nvSpPr>
            <p:cNvPr id="359" name="tx359"/>
            <p:cNvSpPr/>
            <p:nvPr/>
          </p:nvSpPr>
          <p:spPr>
            <a:xfrm>
              <a:off x="3415881" y="2025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78</a:t>
              </a:r>
            </a:p>
          </p:txBody>
        </p:sp>
        <p:sp>
          <p:nvSpPr>
            <p:cNvPr id="360" name="tx360"/>
            <p:cNvSpPr/>
            <p:nvPr/>
          </p:nvSpPr>
          <p:spPr>
            <a:xfrm>
              <a:off x="3415881" y="262549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63</a:t>
              </a:r>
            </a:p>
          </p:txBody>
        </p:sp>
        <p:sp>
          <p:nvSpPr>
            <p:cNvPr id="361" name="tx361"/>
            <p:cNvSpPr/>
            <p:nvPr/>
          </p:nvSpPr>
          <p:spPr>
            <a:xfrm>
              <a:off x="3415881" y="442643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79</a:t>
              </a:r>
            </a:p>
          </p:txBody>
        </p:sp>
        <p:sp>
          <p:nvSpPr>
            <p:cNvPr id="362" name="tx362"/>
            <p:cNvSpPr/>
            <p:nvPr/>
          </p:nvSpPr>
          <p:spPr>
            <a:xfrm>
              <a:off x="3415881" y="352599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80</a:t>
              </a:r>
            </a:p>
          </p:txBody>
        </p:sp>
        <p:sp>
          <p:nvSpPr>
            <p:cNvPr id="363" name="tx363"/>
            <p:cNvSpPr/>
            <p:nvPr/>
          </p:nvSpPr>
          <p:spPr>
            <a:xfrm>
              <a:off x="3752640" y="112481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88</a:t>
              </a:r>
            </a:p>
          </p:txBody>
        </p:sp>
        <p:sp>
          <p:nvSpPr>
            <p:cNvPr id="364" name="tx364"/>
            <p:cNvSpPr/>
            <p:nvPr/>
          </p:nvSpPr>
          <p:spPr>
            <a:xfrm>
              <a:off x="3752640" y="17251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88</a:t>
              </a:r>
            </a:p>
          </p:txBody>
        </p:sp>
        <p:sp>
          <p:nvSpPr>
            <p:cNvPr id="365" name="tx365"/>
            <p:cNvSpPr/>
            <p:nvPr/>
          </p:nvSpPr>
          <p:spPr>
            <a:xfrm>
              <a:off x="3752640" y="2025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81</a:t>
              </a:r>
            </a:p>
          </p:txBody>
        </p:sp>
        <p:sp>
          <p:nvSpPr>
            <p:cNvPr id="366" name="tx366"/>
            <p:cNvSpPr/>
            <p:nvPr/>
          </p:nvSpPr>
          <p:spPr>
            <a:xfrm>
              <a:off x="3752640" y="262555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69</a:t>
              </a:r>
            </a:p>
          </p:txBody>
        </p:sp>
        <p:sp>
          <p:nvSpPr>
            <p:cNvPr id="367" name="tx367"/>
            <p:cNvSpPr/>
            <p:nvPr/>
          </p:nvSpPr>
          <p:spPr>
            <a:xfrm>
              <a:off x="3752640" y="442643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81</a:t>
              </a:r>
            </a:p>
          </p:txBody>
        </p:sp>
        <p:sp>
          <p:nvSpPr>
            <p:cNvPr id="368" name="tx368"/>
            <p:cNvSpPr/>
            <p:nvPr/>
          </p:nvSpPr>
          <p:spPr>
            <a:xfrm>
              <a:off x="3752640" y="352599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82</a:t>
              </a:r>
            </a:p>
          </p:txBody>
        </p:sp>
        <p:sp>
          <p:nvSpPr>
            <p:cNvPr id="369" name="tx369"/>
            <p:cNvSpPr/>
            <p:nvPr/>
          </p:nvSpPr>
          <p:spPr>
            <a:xfrm>
              <a:off x="4089399" y="112481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89</a:t>
              </a:r>
            </a:p>
          </p:txBody>
        </p:sp>
        <p:sp>
          <p:nvSpPr>
            <p:cNvPr id="370" name="tx370"/>
            <p:cNvSpPr/>
            <p:nvPr/>
          </p:nvSpPr>
          <p:spPr>
            <a:xfrm>
              <a:off x="4089399" y="17251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89</a:t>
              </a:r>
            </a:p>
          </p:txBody>
        </p:sp>
        <p:sp>
          <p:nvSpPr>
            <p:cNvPr id="371" name="tx371"/>
            <p:cNvSpPr/>
            <p:nvPr/>
          </p:nvSpPr>
          <p:spPr>
            <a:xfrm>
              <a:off x="4089399" y="20251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83</a:t>
              </a:r>
            </a:p>
          </p:txBody>
        </p:sp>
        <p:sp>
          <p:nvSpPr>
            <p:cNvPr id="372" name="tx372"/>
            <p:cNvSpPr/>
            <p:nvPr/>
          </p:nvSpPr>
          <p:spPr>
            <a:xfrm>
              <a:off x="4089399" y="262549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73</a:t>
              </a:r>
            </a:p>
          </p:txBody>
        </p:sp>
        <p:sp>
          <p:nvSpPr>
            <p:cNvPr id="373" name="tx373"/>
            <p:cNvSpPr/>
            <p:nvPr/>
          </p:nvSpPr>
          <p:spPr>
            <a:xfrm>
              <a:off x="4089399" y="442637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83</a:t>
              </a:r>
            </a:p>
          </p:txBody>
        </p:sp>
        <p:sp>
          <p:nvSpPr>
            <p:cNvPr id="374" name="tx374"/>
            <p:cNvSpPr/>
            <p:nvPr/>
          </p:nvSpPr>
          <p:spPr>
            <a:xfrm>
              <a:off x="4089399" y="352593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83</a:t>
              </a:r>
            </a:p>
          </p:txBody>
        </p:sp>
        <p:sp>
          <p:nvSpPr>
            <p:cNvPr id="375" name="tx375"/>
            <p:cNvSpPr/>
            <p:nvPr/>
          </p:nvSpPr>
          <p:spPr>
            <a:xfrm>
              <a:off x="4426158" y="112481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89</a:t>
              </a:r>
            </a:p>
          </p:txBody>
        </p:sp>
        <p:sp>
          <p:nvSpPr>
            <p:cNvPr id="376" name="tx376"/>
            <p:cNvSpPr/>
            <p:nvPr/>
          </p:nvSpPr>
          <p:spPr>
            <a:xfrm>
              <a:off x="4426158" y="17251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89</a:t>
              </a:r>
            </a:p>
          </p:txBody>
        </p:sp>
        <p:sp>
          <p:nvSpPr>
            <p:cNvPr id="377" name="tx377"/>
            <p:cNvSpPr/>
            <p:nvPr/>
          </p:nvSpPr>
          <p:spPr>
            <a:xfrm>
              <a:off x="4426158" y="20251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83</a:t>
              </a:r>
            </a:p>
          </p:txBody>
        </p:sp>
        <p:sp>
          <p:nvSpPr>
            <p:cNvPr id="378" name="tx378"/>
            <p:cNvSpPr/>
            <p:nvPr/>
          </p:nvSpPr>
          <p:spPr>
            <a:xfrm>
              <a:off x="4426158" y="262549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73</a:t>
              </a:r>
            </a:p>
          </p:txBody>
        </p:sp>
        <p:sp>
          <p:nvSpPr>
            <p:cNvPr id="379" name="tx379"/>
            <p:cNvSpPr/>
            <p:nvPr/>
          </p:nvSpPr>
          <p:spPr>
            <a:xfrm>
              <a:off x="4426158" y="442643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84</a:t>
              </a:r>
            </a:p>
          </p:txBody>
        </p:sp>
        <p:sp>
          <p:nvSpPr>
            <p:cNvPr id="380" name="tx380"/>
            <p:cNvSpPr/>
            <p:nvPr/>
          </p:nvSpPr>
          <p:spPr>
            <a:xfrm>
              <a:off x="4426158" y="352593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83</a:t>
              </a:r>
            </a:p>
          </p:txBody>
        </p:sp>
        <p:sp>
          <p:nvSpPr>
            <p:cNvPr id="381" name="tx381"/>
            <p:cNvSpPr/>
            <p:nvPr/>
          </p:nvSpPr>
          <p:spPr>
            <a:xfrm>
              <a:off x="4762917" y="112481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89</a:t>
              </a:r>
            </a:p>
          </p:txBody>
        </p:sp>
        <p:sp>
          <p:nvSpPr>
            <p:cNvPr id="382" name="tx382"/>
            <p:cNvSpPr/>
            <p:nvPr/>
          </p:nvSpPr>
          <p:spPr>
            <a:xfrm>
              <a:off x="4762917" y="17251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90</a:t>
              </a:r>
            </a:p>
          </p:txBody>
        </p:sp>
        <p:sp>
          <p:nvSpPr>
            <p:cNvPr id="383" name="tx383"/>
            <p:cNvSpPr/>
            <p:nvPr/>
          </p:nvSpPr>
          <p:spPr>
            <a:xfrm>
              <a:off x="4762917" y="2025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84</a:t>
              </a:r>
            </a:p>
          </p:txBody>
        </p:sp>
        <p:sp>
          <p:nvSpPr>
            <p:cNvPr id="384" name="tx384"/>
            <p:cNvSpPr/>
            <p:nvPr/>
          </p:nvSpPr>
          <p:spPr>
            <a:xfrm>
              <a:off x="4762917" y="2627412"/>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74</a:t>
              </a:r>
            </a:p>
          </p:txBody>
        </p:sp>
        <p:sp>
          <p:nvSpPr>
            <p:cNvPr id="385" name="tx385"/>
            <p:cNvSpPr/>
            <p:nvPr/>
          </p:nvSpPr>
          <p:spPr>
            <a:xfrm>
              <a:off x="4762917" y="442643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84</a:t>
              </a:r>
            </a:p>
          </p:txBody>
        </p:sp>
        <p:sp>
          <p:nvSpPr>
            <p:cNvPr id="386" name="tx386"/>
            <p:cNvSpPr/>
            <p:nvPr/>
          </p:nvSpPr>
          <p:spPr>
            <a:xfrm>
              <a:off x="4762917" y="352593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83</a:t>
              </a:r>
            </a:p>
          </p:txBody>
        </p:sp>
        <p:sp>
          <p:nvSpPr>
            <p:cNvPr id="387" name="tx387"/>
            <p:cNvSpPr/>
            <p:nvPr/>
          </p:nvSpPr>
          <p:spPr>
            <a:xfrm>
              <a:off x="5099676" y="112481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89</a:t>
              </a:r>
            </a:p>
          </p:txBody>
        </p:sp>
        <p:sp>
          <p:nvSpPr>
            <p:cNvPr id="388" name="tx388"/>
            <p:cNvSpPr/>
            <p:nvPr/>
          </p:nvSpPr>
          <p:spPr>
            <a:xfrm>
              <a:off x="5099676" y="17251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89</a:t>
              </a:r>
            </a:p>
          </p:txBody>
        </p:sp>
        <p:sp>
          <p:nvSpPr>
            <p:cNvPr id="389" name="tx389"/>
            <p:cNvSpPr/>
            <p:nvPr/>
          </p:nvSpPr>
          <p:spPr>
            <a:xfrm>
              <a:off x="5099676" y="2025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84</a:t>
              </a:r>
            </a:p>
          </p:txBody>
        </p:sp>
        <p:sp>
          <p:nvSpPr>
            <p:cNvPr id="390" name="tx390"/>
            <p:cNvSpPr/>
            <p:nvPr/>
          </p:nvSpPr>
          <p:spPr>
            <a:xfrm>
              <a:off x="5099676" y="262555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80</a:t>
              </a:r>
            </a:p>
          </p:txBody>
        </p:sp>
        <p:sp>
          <p:nvSpPr>
            <p:cNvPr id="391" name="tx391"/>
            <p:cNvSpPr/>
            <p:nvPr/>
          </p:nvSpPr>
          <p:spPr>
            <a:xfrm>
              <a:off x="5099676" y="442643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84</a:t>
              </a:r>
            </a:p>
          </p:txBody>
        </p:sp>
        <p:sp>
          <p:nvSpPr>
            <p:cNvPr id="392" name="tx392"/>
            <p:cNvSpPr/>
            <p:nvPr/>
          </p:nvSpPr>
          <p:spPr>
            <a:xfrm>
              <a:off x="5099676" y="352599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84</a:t>
              </a:r>
            </a:p>
          </p:txBody>
        </p:sp>
        <p:sp>
          <p:nvSpPr>
            <p:cNvPr id="393" name="tx393"/>
            <p:cNvSpPr/>
            <p:nvPr/>
          </p:nvSpPr>
          <p:spPr>
            <a:xfrm>
              <a:off x="5436435" y="112481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89</a:t>
              </a:r>
            </a:p>
          </p:txBody>
        </p:sp>
        <p:sp>
          <p:nvSpPr>
            <p:cNvPr id="394" name="tx394"/>
            <p:cNvSpPr/>
            <p:nvPr/>
          </p:nvSpPr>
          <p:spPr>
            <a:xfrm>
              <a:off x="5436435" y="17251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89</a:t>
              </a:r>
            </a:p>
          </p:txBody>
        </p:sp>
        <p:sp>
          <p:nvSpPr>
            <p:cNvPr id="395" name="tx395"/>
            <p:cNvSpPr/>
            <p:nvPr/>
          </p:nvSpPr>
          <p:spPr>
            <a:xfrm>
              <a:off x="5436435" y="2025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84</a:t>
              </a:r>
            </a:p>
          </p:txBody>
        </p:sp>
        <p:sp>
          <p:nvSpPr>
            <p:cNvPr id="396" name="tx396"/>
            <p:cNvSpPr/>
            <p:nvPr/>
          </p:nvSpPr>
          <p:spPr>
            <a:xfrm>
              <a:off x="5436435" y="262555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79</a:t>
              </a:r>
            </a:p>
          </p:txBody>
        </p:sp>
        <p:sp>
          <p:nvSpPr>
            <p:cNvPr id="397" name="tx397"/>
            <p:cNvSpPr/>
            <p:nvPr/>
          </p:nvSpPr>
          <p:spPr>
            <a:xfrm>
              <a:off x="5436435" y="442643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84</a:t>
              </a:r>
            </a:p>
          </p:txBody>
        </p:sp>
        <p:sp>
          <p:nvSpPr>
            <p:cNvPr id="398" name="tx398"/>
            <p:cNvSpPr/>
            <p:nvPr/>
          </p:nvSpPr>
          <p:spPr>
            <a:xfrm>
              <a:off x="5436435" y="352599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84</a:t>
              </a:r>
            </a:p>
          </p:txBody>
        </p:sp>
        <p:sp>
          <p:nvSpPr>
            <p:cNvPr id="399" name="tx399"/>
            <p:cNvSpPr/>
            <p:nvPr/>
          </p:nvSpPr>
          <p:spPr>
            <a:xfrm>
              <a:off x="5773195" y="112481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88</a:t>
              </a:r>
            </a:p>
          </p:txBody>
        </p:sp>
        <p:sp>
          <p:nvSpPr>
            <p:cNvPr id="400" name="tx400"/>
            <p:cNvSpPr/>
            <p:nvPr/>
          </p:nvSpPr>
          <p:spPr>
            <a:xfrm>
              <a:off x="5773195" y="17251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89</a:t>
              </a:r>
            </a:p>
          </p:txBody>
        </p:sp>
        <p:sp>
          <p:nvSpPr>
            <p:cNvPr id="401" name="tx401"/>
            <p:cNvSpPr/>
            <p:nvPr/>
          </p:nvSpPr>
          <p:spPr>
            <a:xfrm>
              <a:off x="5773195" y="2025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84</a:t>
              </a:r>
            </a:p>
          </p:txBody>
        </p:sp>
        <p:sp>
          <p:nvSpPr>
            <p:cNvPr id="402" name="tx402"/>
            <p:cNvSpPr/>
            <p:nvPr/>
          </p:nvSpPr>
          <p:spPr>
            <a:xfrm>
              <a:off x="5773195" y="262555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81</a:t>
              </a:r>
            </a:p>
          </p:txBody>
        </p:sp>
        <p:sp>
          <p:nvSpPr>
            <p:cNvPr id="403" name="tx403"/>
            <p:cNvSpPr/>
            <p:nvPr/>
          </p:nvSpPr>
          <p:spPr>
            <a:xfrm>
              <a:off x="5773195" y="442643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84</a:t>
              </a:r>
            </a:p>
          </p:txBody>
        </p:sp>
        <p:sp>
          <p:nvSpPr>
            <p:cNvPr id="404" name="tx404"/>
            <p:cNvSpPr/>
            <p:nvPr/>
          </p:nvSpPr>
          <p:spPr>
            <a:xfrm>
              <a:off x="5773195" y="352599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84</a:t>
              </a:r>
            </a:p>
          </p:txBody>
        </p:sp>
        <p:sp>
          <p:nvSpPr>
            <p:cNvPr id="405" name="tx405"/>
            <p:cNvSpPr/>
            <p:nvPr/>
          </p:nvSpPr>
          <p:spPr>
            <a:xfrm>
              <a:off x="6109954" y="112481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87</a:t>
              </a:r>
            </a:p>
          </p:txBody>
        </p:sp>
        <p:sp>
          <p:nvSpPr>
            <p:cNvPr id="406" name="tx406"/>
            <p:cNvSpPr/>
            <p:nvPr/>
          </p:nvSpPr>
          <p:spPr>
            <a:xfrm>
              <a:off x="6109954" y="17251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89</a:t>
              </a:r>
            </a:p>
          </p:txBody>
        </p:sp>
        <p:sp>
          <p:nvSpPr>
            <p:cNvPr id="407" name="tx407"/>
            <p:cNvSpPr/>
            <p:nvPr/>
          </p:nvSpPr>
          <p:spPr>
            <a:xfrm>
              <a:off x="6109954" y="2025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85</a:t>
              </a:r>
            </a:p>
          </p:txBody>
        </p:sp>
        <p:sp>
          <p:nvSpPr>
            <p:cNvPr id="408" name="tx408"/>
            <p:cNvSpPr/>
            <p:nvPr/>
          </p:nvSpPr>
          <p:spPr>
            <a:xfrm>
              <a:off x="6109954" y="262549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83</a:t>
              </a:r>
            </a:p>
          </p:txBody>
        </p:sp>
        <p:sp>
          <p:nvSpPr>
            <p:cNvPr id="409" name="tx409"/>
            <p:cNvSpPr/>
            <p:nvPr/>
          </p:nvSpPr>
          <p:spPr>
            <a:xfrm>
              <a:off x="6109954" y="232534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63</a:t>
              </a:r>
            </a:p>
          </p:txBody>
        </p:sp>
        <p:sp>
          <p:nvSpPr>
            <p:cNvPr id="410" name="tx410"/>
            <p:cNvSpPr/>
            <p:nvPr/>
          </p:nvSpPr>
          <p:spPr>
            <a:xfrm>
              <a:off x="6109954" y="442643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84</a:t>
              </a:r>
            </a:p>
          </p:txBody>
        </p:sp>
        <p:sp>
          <p:nvSpPr>
            <p:cNvPr id="411" name="tx411"/>
            <p:cNvSpPr/>
            <p:nvPr/>
          </p:nvSpPr>
          <p:spPr>
            <a:xfrm>
              <a:off x="6109954" y="5026667"/>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63</a:t>
              </a:r>
            </a:p>
          </p:txBody>
        </p:sp>
        <p:sp>
          <p:nvSpPr>
            <p:cNvPr id="412" name="tx412"/>
            <p:cNvSpPr/>
            <p:nvPr/>
          </p:nvSpPr>
          <p:spPr>
            <a:xfrm>
              <a:off x="6109954" y="352599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85</a:t>
              </a:r>
            </a:p>
          </p:txBody>
        </p:sp>
        <p:sp>
          <p:nvSpPr>
            <p:cNvPr id="413" name="tx413"/>
            <p:cNvSpPr/>
            <p:nvPr/>
          </p:nvSpPr>
          <p:spPr>
            <a:xfrm>
              <a:off x="6446713" y="112481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89</a:t>
              </a:r>
            </a:p>
          </p:txBody>
        </p:sp>
        <p:sp>
          <p:nvSpPr>
            <p:cNvPr id="414" name="tx414"/>
            <p:cNvSpPr/>
            <p:nvPr/>
          </p:nvSpPr>
          <p:spPr>
            <a:xfrm>
              <a:off x="6446713" y="17251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90</a:t>
              </a:r>
            </a:p>
          </p:txBody>
        </p:sp>
        <p:sp>
          <p:nvSpPr>
            <p:cNvPr id="415" name="tx415"/>
            <p:cNvSpPr/>
            <p:nvPr/>
          </p:nvSpPr>
          <p:spPr>
            <a:xfrm>
              <a:off x="6446713" y="2025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86</a:t>
              </a:r>
            </a:p>
          </p:txBody>
        </p:sp>
        <p:sp>
          <p:nvSpPr>
            <p:cNvPr id="416" name="tx416"/>
            <p:cNvSpPr/>
            <p:nvPr/>
          </p:nvSpPr>
          <p:spPr>
            <a:xfrm>
              <a:off x="6446713" y="262555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84</a:t>
              </a:r>
            </a:p>
          </p:txBody>
        </p:sp>
        <p:sp>
          <p:nvSpPr>
            <p:cNvPr id="417" name="tx417"/>
            <p:cNvSpPr/>
            <p:nvPr/>
          </p:nvSpPr>
          <p:spPr>
            <a:xfrm>
              <a:off x="6446713" y="23254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70</a:t>
              </a:r>
            </a:p>
          </p:txBody>
        </p:sp>
        <p:sp>
          <p:nvSpPr>
            <p:cNvPr id="418" name="tx418"/>
            <p:cNvSpPr/>
            <p:nvPr/>
          </p:nvSpPr>
          <p:spPr>
            <a:xfrm>
              <a:off x="6446713" y="442643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85</a:t>
              </a:r>
            </a:p>
          </p:txBody>
        </p:sp>
        <p:sp>
          <p:nvSpPr>
            <p:cNvPr id="419" name="tx419"/>
            <p:cNvSpPr/>
            <p:nvPr/>
          </p:nvSpPr>
          <p:spPr>
            <a:xfrm>
              <a:off x="6446713" y="50267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67</a:t>
              </a:r>
            </a:p>
          </p:txBody>
        </p:sp>
        <p:sp>
          <p:nvSpPr>
            <p:cNvPr id="420" name="tx420"/>
            <p:cNvSpPr/>
            <p:nvPr/>
          </p:nvSpPr>
          <p:spPr>
            <a:xfrm>
              <a:off x="6446713" y="352599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85</a:t>
              </a:r>
            </a:p>
          </p:txBody>
        </p:sp>
        <p:sp>
          <p:nvSpPr>
            <p:cNvPr id="421" name="tx421"/>
            <p:cNvSpPr/>
            <p:nvPr/>
          </p:nvSpPr>
          <p:spPr>
            <a:xfrm>
              <a:off x="6783472" y="112481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90</a:t>
              </a:r>
            </a:p>
          </p:txBody>
        </p:sp>
        <p:sp>
          <p:nvSpPr>
            <p:cNvPr id="422" name="tx422"/>
            <p:cNvSpPr/>
            <p:nvPr/>
          </p:nvSpPr>
          <p:spPr>
            <a:xfrm>
              <a:off x="6783472" y="17251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90</a:t>
              </a:r>
            </a:p>
          </p:txBody>
        </p:sp>
        <p:sp>
          <p:nvSpPr>
            <p:cNvPr id="423" name="tx423"/>
            <p:cNvSpPr/>
            <p:nvPr/>
          </p:nvSpPr>
          <p:spPr>
            <a:xfrm>
              <a:off x="6783472" y="2025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86</a:t>
              </a:r>
            </a:p>
          </p:txBody>
        </p:sp>
        <p:sp>
          <p:nvSpPr>
            <p:cNvPr id="424" name="tx424"/>
            <p:cNvSpPr/>
            <p:nvPr/>
          </p:nvSpPr>
          <p:spPr>
            <a:xfrm>
              <a:off x="6783472" y="262555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84</a:t>
              </a:r>
            </a:p>
          </p:txBody>
        </p:sp>
        <p:sp>
          <p:nvSpPr>
            <p:cNvPr id="425" name="tx425"/>
            <p:cNvSpPr/>
            <p:nvPr/>
          </p:nvSpPr>
          <p:spPr>
            <a:xfrm>
              <a:off x="6783472" y="2326905"/>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71</a:t>
              </a:r>
            </a:p>
          </p:txBody>
        </p:sp>
        <p:sp>
          <p:nvSpPr>
            <p:cNvPr id="426" name="tx426"/>
            <p:cNvSpPr/>
            <p:nvPr/>
          </p:nvSpPr>
          <p:spPr>
            <a:xfrm>
              <a:off x="6783472" y="442643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85</a:t>
              </a:r>
            </a:p>
          </p:txBody>
        </p:sp>
        <p:sp>
          <p:nvSpPr>
            <p:cNvPr id="427" name="tx427"/>
            <p:cNvSpPr/>
            <p:nvPr/>
          </p:nvSpPr>
          <p:spPr>
            <a:xfrm>
              <a:off x="6783472" y="50267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68</a:t>
              </a:r>
            </a:p>
          </p:txBody>
        </p:sp>
        <p:sp>
          <p:nvSpPr>
            <p:cNvPr id="428" name="tx428"/>
            <p:cNvSpPr/>
            <p:nvPr/>
          </p:nvSpPr>
          <p:spPr>
            <a:xfrm>
              <a:off x="6783472" y="352599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86</a:t>
              </a:r>
            </a:p>
          </p:txBody>
        </p:sp>
        <p:sp>
          <p:nvSpPr>
            <p:cNvPr id="429" name="tx429"/>
            <p:cNvSpPr/>
            <p:nvPr/>
          </p:nvSpPr>
          <p:spPr>
            <a:xfrm>
              <a:off x="7120231" y="112481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90</a:t>
              </a:r>
            </a:p>
          </p:txBody>
        </p:sp>
        <p:sp>
          <p:nvSpPr>
            <p:cNvPr id="430" name="tx430"/>
            <p:cNvSpPr/>
            <p:nvPr/>
          </p:nvSpPr>
          <p:spPr>
            <a:xfrm>
              <a:off x="7120231" y="17251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90</a:t>
              </a:r>
            </a:p>
          </p:txBody>
        </p:sp>
        <p:sp>
          <p:nvSpPr>
            <p:cNvPr id="431" name="tx431"/>
            <p:cNvSpPr/>
            <p:nvPr/>
          </p:nvSpPr>
          <p:spPr>
            <a:xfrm>
              <a:off x="7120231" y="2025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86</a:t>
              </a:r>
            </a:p>
          </p:txBody>
        </p:sp>
        <p:sp>
          <p:nvSpPr>
            <p:cNvPr id="432" name="tx432"/>
            <p:cNvSpPr/>
            <p:nvPr/>
          </p:nvSpPr>
          <p:spPr>
            <a:xfrm>
              <a:off x="7120231" y="262555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84</a:t>
              </a:r>
            </a:p>
          </p:txBody>
        </p:sp>
        <p:sp>
          <p:nvSpPr>
            <p:cNvPr id="433" name="tx433"/>
            <p:cNvSpPr/>
            <p:nvPr/>
          </p:nvSpPr>
          <p:spPr>
            <a:xfrm>
              <a:off x="7120231" y="232534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73</a:t>
              </a:r>
            </a:p>
          </p:txBody>
        </p:sp>
        <p:sp>
          <p:nvSpPr>
            <p:cNvPr id="434" name="tx434"/>
            <p:cNvSpPr/>
            <p:nvPr/>
          </p:nvSpPr>
          <p:spPr>
            <a:xfrm>
              <a:off x="7120231" y="3827639"/>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72</a:t>
              </a:r>
            </a:p>
          </p:txBody>
        </p:sp>
        <p:sp>
          <p:nvSpPr>
            <p:cNvPr id="435" name="tx435"/>
            <p:cNvSpPr/>
            <p:nvPr/>
          </p:nvSpPr>
          <p:spPr>
            <a:xfrm>
              <a:off x="7120231" y="442643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86</a:t>
              </a:r>
            </a:p>
          </p:txBody>
        </p:sp>
        <p:sp>
          <p:nvSpPr>
            <p:cNvPr id="436" name="tx436"/>
            <p:cNvSpPr/>
            <p:nvPr/>
          </p:nvSpPr>
          <p:spPr>
            <a:xfrm>
              <a:off x="7120231" y="50267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70</a:t>
              </a:r>
            </a:p>
          </p:txBody>
        </p:sp>
        <p:sp>
          <p:nvSpPr>
            <p:cNvPr id="437" name="tx437"/>
            <p:cNvSpPr/>
            <p:nvPr/>
          </p:nvSpPr>
          <p:spPr>
            <a:xfrm>
              <a:off x="7120231" y="352599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86</a:t>
              </a:r>
            </a:p>
          </p:txBody>
        </p:sp>
        <p:sp>
          <p:nvSpPr>
            <p:cNvPr id="438" name="tx438"/>
            <p:cNvSpPr/>
            <p:nvPr/>
          </p:nvSpPr>
          <p:spPr>
            <a:xfrm>
              <a:off x="7120231" y="47265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68</a:t>
              </a:r>
            </a:p>
          </p:txBody>
        </p:sp>
        <p:sp>
          <p:nvSpPr>
            <p:cNvPr id="439" name="tx439"/>
            <p:cNvSpPr/>
            <p:nvPr/>
          </p:nvSpPr>
          <p:spPr>
            <a:xfrm>
              <a:off x="7456990" y="112481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89</a:t>
              </a:r>
            </a:p>
          </p:txBody>
        </p:sp>
        <p:sp>
          <p:nvSpPr>
            <p:cNvPr id="440" name="tx440"/>
            <p:cNvSpPr/>
            <p:nvPr/>
          </p:nvSpPr>
          <p:spPr>
            <a:xfrm>
              <a:off x="7456990" y="17251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90</a:t>
              </a:r>
            </a:p>
          </p:txBody>
        </p:sp>
        <p:sp>
          <p:nvSpPr>
            <p:cNvPr id="441" name="tx441"/>
            <p:cNvSpPr/>
            <p:nvPr/>
          </p:nvSpPr>
          <p:spPr>
            <a:xfrm>
              <a:off x="7456990" y="2025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86</a:t>
              </a:r>
            </a:p>
          </p:txBody>
        </p:sp>
        <p:sp>
          <p:nvSpPr>
            <p:cNvPr id="442" name="tx442"/>
            <p:cNvSpPr/>
            <p:nvPr/>
          </p:nvSpPr>
          <p:spPr>
            <a:xfrm>
              <a:off x="7456990" y="262555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86</a:t>
              </a:r>
            </a:p>
          </p:txBody>
        </p:sp>
        <p:sp>
          <p:nvSpPr>
            <p:cNvPr id="443" name="tx443"/>
            <p:cNvSpPr/>
            <p:nvPr/>
          </p:nvSpPr>
          <p:spPr>
            <a:xfrm>
              <a:off x="7456990" y="2327265"/>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74</a:t>
              </a:r>
            </a:p>
          </p:txBody>
        </p:sp>
        <p:sp>
          <p:nvSpPr>
            <p:cNvPr id="444" name="tx444"/>
            <p:cNvSpPr/>
            <p:nvPr/>
          </p:nvSpPr>
          <p:spPr>
            <a:xfrm>
              <a:off x="7456990" y="382607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83</a:t>
              </a:r>
            </a:p>
          </p:txBody>
        </p:sp>
        <p:sp>
          <p:nvSpPr>
            <p:cNvPr id="445" name="tx445"/>
            <p:cNvSpPr/>
            <p:nvPr/>
          </p:nvSpPr>
          <p:spPr>
            <a:xfrm>
              <a:off x="7456990" y="442643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86</a:t>
              </a:r>
            </a:p>
          </p:txBody>
        </p:sp>
        <p:sp>
          <p:nvSpPr>
            <p:cNvPr id="446" name="tx446"/>
            <p:cNvSpPr/>
            <p:nvPr/>
          </p:nvSpPr>
          <p:spPr>
            <a:xfrm>
              <a:off x="7456990" y="5028226"/>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71</a:t>
              </a:r>
            </a:p>
          </p:txBody>
        </p:sp>
        <p:sp>
          <p:nvSpPr>
            <p:cNvPr id="447" name="tx447"/>
            <p:cNvSpPr/>
            <p:nvPr/>
          </p:nvSpPr>
          <p:spPr>
            <a:xfrm>
              <a:off x="7456990" y="352599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86</a:t>
              </a:r>
            </a:p>
          </p:txBody>
        </p:sp>
        <p:sp>
          <p:nvSpPr>
            <p:cNvPr id="448" name="tx448"/>
            <p:cNvSpPr/>
            <p:nvPr/>
          </p:nvSpPr>
          <p:spPr>
            <a:xfrm>
              <a:off x="7456990" y="47265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69</a:t>
              </a:r>
            </a:p>
          </p:txBody>
        </p:sp>
        <p:sp>
          <p:nvSpPr>
            <p:cNvPr id="449" name="tx449"/>
            <p:cNvSpPr/>
            <p:nvPr/>
          </p:nvSpPr>
          <p:spPr>
            <a:xfrm>
              <a:off x="7793749" y="112481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86</a:t>
              </a:r>
            </a:p>
          </p:txBody>
        </p:sp>
        <p:sp>
          <p:nvSpPr>
            <p:cNvPr id="450" name="tx450"/>
            <p:cNvSpPr/>
            <p:nvPr/>
          </p:nvSpPr>
          <p:spPr>
            <a:xfrm>
              <a:off x="7793749" y="17251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88</a:t>
              </a:r>
            </a:p>
          </p:txBody>
        </p:sp>
        <p:sp>
          <p:nvSpPr>
            <p:cNvPr id="451" name="tx451"/>
            <p:cNvSpPr/>
            <p:nvPr/>
          </p:nvSpPr>
          <p:spPr>
            <a:xfrm>
              <a:off x="7793749" y="20251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83</a:t>
              </a:r>
            </a:p>
          </p:txBody>
        </p:sp>
        <p:sp>
          <p:nvSpPr>
            <p:cNvPr id="452" name="tx452"/>
            <p:cNvSpPr/>
            <p:nvPr/>
          </p:nvSpPr>
          <p:spPr>
            <a:xfrm>
              <a:off x="7793749" y="262549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83</a:t>
              </a:r>
            </a:p>
          </p:txBody>
        </p:sp>
        <p:sp>
          <p:nvSpPr>
            <p:cNvPr id="453" name="tx453"/>
            <p:cNvSpPr/>
            <p:nvPr/>
          </p:nvSpPr>
          <p:spPr>
            <a:xfrm>
              <a:off x="7793749" y="232534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73</a:t>
              </a:r>
            </a:p>
          </p:txBody>
        </p:sp>
        <p:sp>
          <p:nvSpPr>
            <p:cNvPr id="454" name="tx454"/>
            <p:cNvSpPr/>
            <p:nvPr/>
          </p:nvSpPr>
          <p:spPr>
            <a:xfrm>
              <a:off x="7793749" y="38261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80</a:t>
              </a:r>
            </a:p>
          </p:txBody>
        </p:sp>
        <p:sp>
          <p:nvSpPr>
            <p:cNvPr id="455" name="tx455"/>
            <p:cNvSpPr/>
            <p:nvPr/>
          </p:nvSpPr>
          <p:spPr>
            <a:xfrm>
              <a:off x="7793749" y="442637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83</a:t>
              </a:r>
            </a:p>
          </p:txBody>
        </p:sp>
        <p:sp>
          <p:nvSpPr>
            <p:cNvPr id="456" name="tx456"/>
            <p:cNvSpPr/>
            <p:nvPr/>
          </p:nvSpPr>
          <p:spPr>
            <a:xfrm>
              <a:off x="7793749" y="5028226"/>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71</a:t>
              </a:r>
            </a:p>
          </p:txBody>
        </p:sp>
        <p:sp>
          <p:nvSpPr>
            <p:cNvPr id="457" name="tx457"/>
            <p:cNvSpPr/>
            <p:nvPr/>
          </p:nvSpPr>
          <p:spPr>
            <a:xfrm>
              <a:off x="7793749" y="352593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83</a:t>
              </a:r>
            </a:p>
          </p:txBody>
        </p:sp>
        <p:sp>
          <p:nvSpPr>
            <p:cNvPr id="458" name="tx458"/>
            <p:cNvSpPr/>
            <p:nvPr/>
          </p:nvSpPr>
          <p:spPr>
            <a:xfrm>
              <a:off x="7793749" y="47265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68</a:t>
              </a:r>
            </a:p>
          </p:txBody>
        </p:sp>
        <p:sp>
          <p:nvSpPr>
            <p:cNvPr id="459" name="tx459"/>
            <p:cNvSpPr/>
            <p:nvPr/>
          </p:nvSpPr>
          <p:spPr>
            <a:xfrm>
              <a:off x="8130508" y="112481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85</a:t>
              </a:r>
            </a:p>
          </p:txBody>
        </p:sp>
        <p:sp>
          <p:nvSpPr>
            <p:cNvPr id="460" name="tx460"/>
            <p:cNvSpPr/>
            <p:nvPr/>
          </p:nvSpPr>
          <p:spPr>
            <a:xfrm>
              <a:off x="8130508" y="17251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86</a:t>
              </a:r>
            </a:p>
          </p:txBody>
        </p:sp>
        <p:sp>
          <p:nvSpPr>
            <p:cNvPr id="461" name="tx461"/>
            <p:cNvSpPr/>
            <p:nvPr/>
          </p:nvSpPr>
          <p:spPr>
            <a:xfrm>
              <a:off x="8130508" y="2025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81</a:t>
              </a:r>
            </a:p>
          </p:txBody>
        </p:sp>
        <p:sp>
          <p:nvSpPr>
            <p:cNvPr id="462" name="tx462"/>
            <p:cNvSpPr/>
            <p:nvPr/>
          </p:nvSpPr>
          <p:spPr>
            <a:xfrm>
              <a:off x="8130508" y="262555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81</a:t>
              </a:r>
            </a:p>
          </p:txBody>
        </p:sp>
        <p:sp>
          <p:nvSpPr>
            <p:cNvPr id="463" name="tx463"/>
            <p:cNvSpPr/>
            <p:nvPr/>
          </p:nvSpPr>
          <p:spPr>
            <a:xfrm>
              <a:off x="8130508" y="2326905"/>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72</a:t>
              </a:r>
            </a:p>
          </p:txBody>
        </p:sp>
        <p:sp>
          <p:nvSpPr>
            <p:cNvPr id="464" name="tx464"/>
            <p:cNvSpPr/>
            <p:nvPr/>
          </p:nvSpPr>
          <p:spPr>
            <a:xfrm>
              <a:off x="8130508" y="38261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80</a:t>
              </a:r>
            </a:p>
          </p:txBody>
        </p:sp>
        <p:sp>
          <p:nvSpPr>
            <p:cNvPr id="465" name="tx465"/>
            <p:cNvSpPr/>
            <p:nvPr/>
          </p:nvSpPr>
          <p:spPr>
            <a:xfrm>
              <a:off x="8130508" y="442643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81</a:t>
              </a:r>
            </a:p>
          </p:txBody>
        </p:sp>
        <p:sp>
          <p:nvSpPr>
            <p:cNvPr id="466" name="tx466"/>
            <p:cNvSpPr/>
            <p:nvPr/>
          </p:nvSpPr>
          <p:spPr>
            <a:xfrm>
              <a:off x="8130508" y="5028226"/>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71</a:t>
              </a:r>
            </a:p>
          </p:txBody>
        </p:sp>
        <p:sp>
          <p:nvSpPr>
            <p:cNvPr id="467" name="tx467"/>
            <p:cNvSpPr/>
            <p:nvPr/>
          </p:nvSpPr>
          <p:spPr>
            <a:xfrm>
              <a:off x="8130508" y="352599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81</a:t>
              </a:r>
            </a:p>
          </p:txBody>
        </p:sp>
        <p:sp>
          <p:nvSpPr>
            <p:cNvPr id="468" name="tx468"/>
            <p:cNvSpPr/>
            <p:nvPr/>
          </p:nvSpPr>
          <p:spPr>
            <a:xfrm>
              <a:off x="8130508" y="47265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66</a:t>
              </a:r>
            </a:p>
          </p:txBody>
        </p:sp>
        <p:sp>
          <p:nvSpPr>
            <p:cNvPr id="469" name="tx469"/>
            <p:cNvSpPr/>
            <p:nvPr/>
          </p:nvSpPr>
          <p:spPr>
            <a:xfrm>
              <a:off x="8467268" y="112481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88</a:t>
              </a:r>
            </a:p>
          </p:txBody>
        </p:sp>
        <p:sp>
          <p:nvSpPr>
            <p:cNvPr id="470" name="tx470"/>
            <p:cNvSpPr/>
            <p:nvPr/>
          </p:nvSpPr>
          <p:spPr>
            <a:xfrm>
              <a:off x="8467268" y="17251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89</a:t>
              </a:r>
            </a:p>
          </p:txBody>
        </p:sp>
        <p:sp>
          <p:nvSpPr>
            <p:cNvPr id="471" name="tx471"/>
            <p:cNvSpPr/>
            <p:nvPr/>
          </p:nvSpPr>
          <p:spPr>
            <a:xfrm>
              <a:off x="8467268" y="2025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84</a:t>
              </a:r>
            </a:p>
          </p:txBody>
        </p:sp>
        <p:sp>
          <p:nvSpPr>
            <p:cNvPr id="472" name="tx472"/>
            <p:cNvSpPr/>
            <p:nvPr/>
          </p:nvSpPr>
          <p:spPr>
            <a:xfrm>
              <a:off x="8467268" y="262555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84</a:t>
              </a:r>
            </a:p>
          </p:txBody>
        </p:sp>
        <p:sp>
          <p:nvSpPr>
            <p:cNvPr id="473" name="tx473"/>
            <p:cNvSpPr/>
            <p:nvPr/>
          </p:nvSpPr>
          <p:spPr>
            <a:xfrm>
              <a:off x="8467268" y="2328405"/>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77</a:t>
              </a:r>
            </a:p>
          </p:txBody>
        </p:sp>
        <p:sp>
          <p:nvSpPr>
            <p:cNvPr id="474" name="tx474"/>
            <p:cNvSpPr/>
            <p:nvPr/>
          </p:nvSpPr>
          <p:spPr>
            <a:xfrm>
              <a:off x="8467268" y="38261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84</a:t>
              </a:r>
            </a:p>
          </p:txBody>
        </p:sp>
        <p:sp>
          <p:nvSpPr>
            <p:cNvPr id="475" name="tx475"/>
            <p:cNvSpPr/>
            <p:nvPr/>
          </p:nvSpPr>
          <p:spPr>
            <a:xfrm>
              <a:off x="8467268" y="442637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83</a:t>
              </a:r>
            </a:p>
          </p:txBody>
        </p:sp>
        <p:sp>
          <p:nvSpPr>
            <p:cNvPr id="476" name="tx476"/>
            <p:cNvSpPr/>
            <p:nvPr/>
          </p:nvSpPr>
          <p:spPr>
            <a:xfrm>
              <a:off x="8467268" y="5026667"/>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73</a:t>
              </a:r>
            </a:p>
          </p:txBody>
        </p:sp>
        <p:sp>
          <p:nvSpPr>
            <p:cNvPr id="477" name="tx477"/>
            <p:cNvSpPr/>
            <p:nvPr/>
          </p:nvSpPr>
          <p:spPr>
            <a:xfrm>
              <a:off x="8467268" y="29256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61</a:t>
              </a:r>
            </a:p>
          </p:txBody>
        </p:sp>
        <p:sp>
          <p:nvSpPr>
            <p:cNvPr id="478" name="tx478"/>
            <p:cNvSpPr/>
            <p:nvPr/>
          </p:nvSpPr>
          <p:spPr>
            <a:xfrm>
              <a:off x="8467268" y="352599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84</a:t>
              </a:r>
            </a:p>
          </p:txBody>
        </p:sp>
        <p:sp>
          <p:nvSpPr>
            <p:cNvPr id="479" name="tx479"/>
            <p:cNvSpPr/>
            <p:nvPr/>
          </p:nvSpPr>
          <p:spPr>
            <a:xfrm>
              <a:off x="8467268" y="4728079"/>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72</a:t>
              </a:r>
            </a:p>
          </p:txBody>
        </p:sp>
        <p:sp>
          <p:nvSpPr>
            <p:cNvPr id="480" name="tx480"/>
            <p:cNvSpPr/>
            <p:nvPr/>
          </p:nvSpPr>
          <p:spPr>
            <a:xfrm>
              <a:off x="8804027" y="112481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87</a:t>
              </a:r>
            </a:p>
          </p:txBody>
        </p:sp>
        <p:sp>
          <p:nvSpPr>
            <p:cNvPr id="481" name="tx481"/>
            <p:cNvSpPr/>
            <p:nvPr/>
          </p:nvSpPr>
          <p:spPr>
            <a:xfrm>
              <a:off x="8804027" y="17251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89</a:t>
              </a:r>
            </a:p>
          </p:txBody>
        </p:sp>
        <p:sp>
          <p:nvSpPr>
            <p:cNvPr id="482" name="tx482"/>
            <p:cNvSpPr/>
            <p:nvPr/>
          </p:nvSpPr>
          <p:spPr>
            <a:xfrm>
              <a:off x="8804027" y="2025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84</a:t>
              </a:r>
            </a:p>
          </p:txBody>
        </p:sp>
        <p:sp>
          <p:nvSpPr>
            <p:cNvPr id="483" name="tx483"/>
            <p:cNvSpPr/>
            <p:nvPr/>
          </p:nvSpPr>
          <p:spPr>
            <a:xfrm>
              <a:off x="8804027" y="262549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83</a:t>
              </a:r>
            </a:p>
          </p:txBody>
        </p:sp>
        <p:sp>
          <p:nvSpPr>
            <p:cNvPr id="484" name="tx484"/>
            <p:cNvSpPr/>
            <p:nvPr/>
          </p:nvSpPr>
          <p:spPr>
            <a:xfrm>
              <a:off x="8804027" y="2328405"/>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77</a:t>
              </a:r>
            </a:p>
          </p:txBody>
        </p:sp>
        <p:sp>
          <p:nvSpPr>
            <p:cNvPr id="485" name="tx485"/>
            <p:cNvSpPr/>
            <p:nvPr/>
          </p:nvSpPr>
          <p:spPr>
            <a:xfrm>
              <a:off x="8804027" y="382607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83</a:t>
              </a:r>
            </a:p>
          </p:txBody>
        </p:sp>
        <p:sp>
          <p:nvSpPr>
            <p:cNvPr id="486" name="tx486"/>
            <p:cNvSpPr/>
            <p:nvPr/>
          </p:nvSpPr>
          <p:spPr>
            <a:xfrm>
              <a:off x="8804027" y="442637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83</a:t>
              </a:r>
            </a:p>
          </p:txBody>
        </p:sp>
        <p:sp>
          <p:nvSpPr>
            <p:cNvPr id="487" name="tx487"/>
            <p:cNvSpPr/>
            <p:nvPr/>
          </p:nvSpPr>
          <p:spPr>
            <a:xfrm>
              <a:off x="8804027" y="5028586"/>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74</a:t>
              </a:r>
            </a:p>
          </p:txBody>
        </p:sp>
        <p:sp>
          <p:nvSpPr>
            <p:cNvPr id="488" name="tx488"/>
            <p:cNvSpPr/>
            <p:nvPr/>
          </p:nvSpPr>
          <p:spPr>
            <a:xfrm>
              <a:off x="8804027" y="29256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65</a:t>
              </a:r>
            </a:p>
          </p:txBody>
        </p:sp>
        <p:sp>
          <p:nvSpPr>
            <p:cNvPr id="489" name="tx489"/>
            <p:cNvSpPr/>
            <p:nvPr/>
          </p:nvSpPr>
          <p:spPr>
            <a:xfrm>
              <a:off x="8804027" y="352593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83</a:t>
              </a:r>
            </a:p>
          </p:txBody>
        </p:sp>
        <p:sp>
          <p:nvSpPr>
            <p:cNvPr id="490" name="tx490"/>
            <p:cNvSpPr/>
            <p:nvPr/>
          </p:nvSpPr>
          <p:spPr>
            <a:xfrm>
              <a:off x="8804027" y="4728079"/>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71</a:t>
              </a:r>
            </a:p>
          </p:txBody>
        </p:sp>
        <p:sp>
          <p:nvSpPr>
            <p:cNvPr id="491" name="tx491"/>
            <p:cNvSpPr/>
            <p:nvPr/>
          </p:nvSpPr>
          <p:spPr>
            <a:xfrm>
              <a:off x="1058567" y="262555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29</a:t>
              </a:r>
            </a:p>
          </p:txBody>
        </p:sp>
        <p:sp>
          <p:nvSpPr>
            <p:cNvPr id="492" name="tx492"/>
            <p:cNvSpPr/>
            <p:nvPr/>
          </p:nvSpPr>
          <p:spPr>
            <a:xfrm>
              <a:off x="1092731" y="1426524"/>
              <a:ext cx="68328" cy="882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5</a:t>
              </a:r>
            </a:p>
          </p:txBody>
        </p:sp>
        <p:sp>
          <p:nvSpPr>
            <p:cNvPr id="493" name="tx493"/>
            <p:cNvSpPr/>
            <p:nvPr/>
          </p:nvSpPr>
          <p:spPr>
            <a:xfrm>
              <a:off x="1058567" y="232534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13</a:t>
              </a:r>
            </a:p>
          </p:txBody>
        </p:sp>
        <p:sp>
          <p:nvSpPr>
            <p:cNvPr id="494" name="tx494"/>
            <p:cNvSpPr/>
            <p:nvPr/>
          </p:nvSpPr>
          <p:spPr>
            <a:xfrm>
              <a:off x="1058567" y="5028226"/>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17</a:t>
              </a:r>
            </a:p>
          </p:txBody>
        </p:sp>
        <p:sp>
          <p:nvSpPr>
            <p:cNvPr id="495" name="tx495"/>
            <p:cNvSpPr/>
            <p:nvPr/>
          </p:nvSpPr>
          <p:spPr>
            <a:xfrm>
              <a:off x="1058567" y="47265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20</a:t>
              </a:r>
            </a:p>
          </p:txBody>
        </p:sp>
        <p:sp>
          <p:nvSpPr>
            <p:cNvPr id="496" name="tx496"/>
            <p:cNvSpPr/>
            <p:nvPr/>
          </p:nvSpPr>
          <p:spPr>
            <a:xfrm>
              <a:off x="1058567" y="5328373"/>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11</a:t>
              </a:r>
            </a:p>
          </p:txBody>
        </p:sp>
        <p:sp>
          <p:nvSpPr>
            <p:cNvPr id="497" name="tx497"/>
            <p:cNvSpPr/>
            <p:nvPr/>
          </p:nvSpPr>
          <p:spPr>
            <a:xfrm>
              <a:off x="1395326" y="262549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31</a:t>
              </a:r>
            </a:p>
          </p:txBody>
        </p:sp>
        <p:sp>
          <p:nvSpPr>
            <p:cNvPr id="498" name="tx498"/>
            <p:cNvSpPr/>
            <p:nvPr/>
          </p:nvSpPr>
          <p:spPr>
            <a:xfrm>
              <a:off x="1429490" y="1424965"/>
              <a:ext cx="68328"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6</a:t>
              </a:r>
            </a:p>
          </p:txBody>
        </p:sp>
        <p:sp>
          <p:nvSpPr>
            <p:cNvPr id="499" name="tx499"/>
            <p:cNvSpPr/>
            <p:nvPr/>
          </p:nvSpPr>
          <p:spPr>
            <a:xfrm>
              <a:off x="1395326" y="2326905"/>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14</a:t>
              </a:r>
            </a:p>
          </p:txBody>
        </p:sp>
        <p:sp>
          <p:nvSpPr>
            <p:cNvPr id="500" name="tx500"/>
            <p:cNvSpPr/>
            <p:nvPr/>
          </p:nvSpPr>
          <p:spPr>
            <a:xfrm>
              <a:off x="1395326" y="50267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19</a:t>
              </a:r>
            </a:p>
          </p:txBody>
        </p:sp>
        <p:sp>
          <p:nvSpPr>
            <p:cNvPr id="501" name="tx501"/>
            <p:cNvSpPr/>
            <p:nvPr/>
          </p:nvSpPr>
          <p:spPr>
            <a:xfrm>
              <a:off x="1395326" y="4728079"/>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21</a:t>
              </a:r>
            </a:p>
          </p:txBody>
        </p:sp>
        <p:sp>
          <p:nvSpPr>
            <p:cNvPr id="502" name="tx502"/>
            <p:cNvSpPr/>
            <p:nvPr/>
          </p:nvSpPr>
          <p:spPr>
            <a:xfrm>
              <a:off x="1395326" y="5328373"/>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12</a:t>
              </a:r>
            </a:p>
          </p:txBody>
        </p:sp>
        <p:sp>
          <p:nvSpPr>
            <p:cNvPr id="503" name="tx503"/>
            <p:cNvSpPr/>
            <p:nvPr/>
          </p:nvSpPr>
          <p:spPr>
            <a:xfrm>
              <a:off x="1732085" y="262549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37</a:t>
              </a:r>
            </a:p>
          </p:txBody>
        </p:sp>
        <p:sp>
          <p:nvSpPr>
            <p:cNvPr id="504" name="tx504"/>
            <p:cNvSpPr/>
            <p:nvPr/>
          </p:nvSpPr>
          <p:spPr>
            <a:xfrm>
              <a:off x="1766249" y="1427964"/>
              <a:ext cx="68328"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7</a:t>
              </a:r>
            </a:p>
          </p:txBody>
        </p:sp>
        <p:sp>
          <p:nvSpPr>
            <p:cNvPr id="505" name="tx505"/>
            <p:cNvSpPr/>
            <p:nvPr/>
          </p:nvSpPr>
          <p:spPr>
            <a:xfrm>
              <a:off x="1732085" y="23254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16</a:t>
              </a:r>
            </a:p>
          </p:txBody>
        </p:sp>
        <p:sp>
          <p:nvSpPr>
            <p:cNvPr id="506" name="tx506"/>
            <p:cNvSpPr/>
            <p:nvPr/>
          </p:nvSpPr>
          <p:spPr>
            <a:xfrm>
              <a:off x="1732085" y="50267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20</a:t>
              </a:r>
            </a:p>
          </p:txBody>
        </p:sp>
        <p:sp>
          <p:nvSpPr>
            <p:cNvPr id="507" name="tx507"/>
            <p:cNvSpPr/>
            <p:nvPr/>
          </p:nvSpPr>
          <p:spPr>
            <a:xfrm>
              <a:off x="1732085" y="4728079"/>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21</a:t>
              </a:r>
            </a:p>
          </p:txBody>
        </p:sp>
        <p:sp>
          <p:nvSpPr>
            <p:cNvPr id="508" name="tx508"/>
            <p:cNvSpPr/>
            <p:nvPr/>
          </p:nvSpPr>
          <p:spPr>
            <a:xfrm>
              <a:off x="1732085" y="5328373"/>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12</a:t>
              </a:r>
            </a:p>
          </p:txBody>
        </p:sp>
        <p:sp>
          <p:nvSpPr>
            <p:cNvPr id="509" name="tx509"/>
            <p:cNvSpPr/>
            <p:nvPr/>
          </p:nvSpPr>
          <p:spPr>
            <a:xfrm>
              <a:off x="2068844" y="262549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43</a:t>
              </a:r>
            </a:p>
          </p:txBody>
        </p:sp>
        <p:sp>
          <p:nvSpPr>
            <p:cNvPr id="510" name="tx510"/>
            <p:cNvSpPr/>
            <p:nvPr/>
          </p:nvSpPr>
          <p:spPr>
            <a:xfrm>
              <a:off x="2103008" y="1424965"/>
              <a:ext cx="68328"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9</a:t>
              </a:r>
            </a:p>
          </p:txBody>
        </p:sp>
        <p:sp>
          <p:nvSpPr>
            <p:cNvPr id="511" name="tx511"/>
            <p:cNvSpPr/>
            <p:nvPr/>
          </p:nvSpPr>
          <p:spPr>
            <a:xfrm>
              <a:off x="2068844" y="2326905"/>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17</a:t>
              </a:r>
            </a:p>
          </p:txBody>
        </p:sp>
        <p:sp>
          <p:nvSpPr>
            <p:cNvPr id="512" name="tx512"/>
            <p:cNvSpPr/>
            <p:nvPr/>
          </p:nvSpPr>
          <p:spPr>
            <a:xfrm>
              <a:off x="2068844" y="50267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20</a:t>
              </a:r>
            </a:p>
          </p:txBody>
        </p:sp>
        <p:sp>
          <p:nvSpPr>
            <p:cNvPr id="513" name="tx513"/>
            <p:cNvSpPr/>
            <p:nvPr/>
          </p:nvSpPr>
          <p:spPr>
            <a:xfrm>
              <a:off x="2068844" y="4728079"/>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22</a:t>
              </a:r>
            </a:p>
          </p:txBody>
        </p:sp>
        <p:sp>
          <p:nvSpPr>
            <p:cNvPr id="514" name="tx514"/>
            <p:cNvSpPr/>
            <p:nvPr/>
          </p:nvSpPr>
          <p:spPr>
            <a:xfrm>
              <a:off x="2068844" y="532687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16</a:t>
              </a:r>
            </a:p>
          </p:txBody>
        </p:sp>
        <p:sp>
          <p:nvSpPr>
            <p:cNvPr id="515" name="tx515"/>
            <p:cNvSpPr/>
            <p:nvPr/>
          </p:nvSpPr>
          <p:spPr>
            <a:xfrm>
              <a:off x="2405603" y="262555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48</a:t>
              </a:r>
            </a:p>
          </p:txBody>
        </p:sp>
        <p:sp>
          <p:nvSpPr>
            <p:cNvPr id="516" name="tx516"/>
            <p:cNvSpPr/>
            <p:nvPr/>
          </p:nvSpPr>
          <p:spPr>
            <a:xfrm>
              <a:off x="2405603" y="142496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20</a:t>
              </a:r>
            </a:p>
          </p:txBody>
        </p:sp>
        <p:sp>
          <p:nvSpPr>
            <p:cNvPr id="517" name="tx517"/>
            <p:cNvSpPr/>
            <p:nvPr/>
          </p:nvSpPr>
          <p:spPr>
            <a:xfrm>
              <a:off x="2405603" y="23254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19</a:t>
              </a:r>
            </a:p>
          </p:txBody>
        </p:sp>
        <p:sp>
          <p:nvSpPr>
            <p:cNvPr id="518" name="tx518"/>
            <p:cNvSpPr/>
            <p:nvPr/>
          </p:nvSpPr>
          <p:spPr>
            <a:xfrm>
              <a:off x="2405603" y="5028226"/>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22</a:t>
              </a:r>
            </a:p>
          </p:txBody>
        </p:sp>
        <p:sp>
          <p:nvSpPr>
            <p:cNvPr id="519" name="tx519"/>
            <p:cNvSpPr/>
            <p:nvPr/>
          </p:nvSpPr>
          <p:spPr>
            <a:xfrm>
              <a:off x="2405603" y="4726520"/>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23</a:t>
              </a:r>
            </a:p>
          </p:txBody>
        </p:sp>
        <p:sp>
          <p:nvSpPr>
            <p:cNvPr id="520" name="tx520"/>
            <p:cNvSpPr/>
            <p:nvPr/>
          </p:nvSpPr>
          <p:spPr>
            <a:xfrm>
              <a:off x="2405603" y="532687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25</a:t>
              </a:r>
            </a:p>
          </p:txBody>
        </p:sp>
        <p:sp>
          <p:nvSpPr>
            <p:cNvPr id="521" name="tx521"/>
            <p:cNvSpPr/>
            <p:nvPr/>
          </p:nvSpPr>
          <p:spPr>
            <a:xfrm>
              <a:off x="2742363" y="2625912"/>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54</a:t>
              </a:r>
            </a:p>
          </p:txBody>
        </p:sp>
        <p:sp>
          <p:nvSpPr>
            <p:cNvPr id="522" name="tx522"/>
            <p:cNvSpPr/>
            <p:nvPr/>
          </p:nvSpPr>
          <p:spPr>
            <a:xfrm>
              <a:off x="2742363" y="1426464"/>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22</a:t>
              </a:r>
            </a:p>
          </p:txBody>
        </p:sp>
        <p:sp>
          <p:nvSpPr>
            <p:cNvPr id="523" name="tx523"/>
            <p:cNvSpPr/>
            <p:nvPr/>
          </p:nvSpPr>
          <p:spPr>
            <a:xfrm>
              <a:off x="2742363" y="23254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20</a:t>
              </a:r>
            </a:p>
          </p:txBody>
        </p:sp>
        <p:sp>
          <p:nvSpPr>
            <p:cNvPr id="524" name="tx524"/>
            <p:cNvSpPr/>
            <p:nvPr/>
          </p:nvSpPr>
          <p:spPr>
            <a:xfrm>
              <a:off x="2742363" y="5026667"/>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32</a:t>
              </a:r>
            </a:p>
          </p:txBody>
        </p:sp>
        <p:sp>
          <p:nvSpPr>
            <p:cNvPr id="525" name="tx525"/>
            <p:cNvSpPr/>
            <p:nvPr/>
          </p:nvSpPr>
          <p:spPr>
            <a:xfrm>
              <a:off x="2742363" y="4726520"/>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23</a:t>
              </a:r>
            </a:p>
          </p:txBody>
        </p:sp>
        <p:sp>
          <p:nvSpPr>
            <p:cNvPr id="526" name="tx526"/>
            <p:cNvSpPr/>
            <p:nvPr/>
          </p:nvSpPr>
          <p:spPr>
            <a:xfrm>
              <a:off x="2742363" y="532681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31</a:t>
              </a:r>
            </a:p>
          </p:txBody>
        </p:sp>
        <p:sp>
          <p:nvSpPr>
            <p:cNvPr id="527" name="tx527"/>
            <p:cNvSpPr/>
            <p:nvPr/>
          </p:nvSpPr>
          <p:spPr>
            <a:xfrm>
              <a:off x="3079122" y="262555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58</a:t>
              </a:r>
            </a:p>
          </p:txBody>
        </p:sp>
        <p:sp>
          <p:nvSpPr>
            <p:cNvPr id="528" name="tx528"/>
            <p:cNvSpPr/>
            <p:nvPr/>
          </p:nvSpPr>
          <p:spPr>
            <a:xfrm>
              <a:off x="3079122" y="1426464"/>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22</a:t>
              </a:r>
            </a:p>
          </p:txBody>
        </p:sp>
        <p:sp>
          <p:nvSpPr>
            <p:cNvPr id="529" name="tx529"/>
            <p:cNvSpPr/>
            <p:nvPr/>
          </p:nvSpPr>
          <p:spPr>
            <a:xfrm>
              <a:off x="3079122" y="2326905"/>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21</a:t>
              </a:r>
            </a:p>
          </p:txBody>
        </p:sp>
        <p:sp>
          <p:nvSpPr>
            <p:cNvPr id="530" name="tx530"/>
            <p:cNvSpPr/>
            <p:nvPr/>
          </p:nvSpPr>
          <p:spPr>
            <a:xfrm>
              <a:off x="3079122" y="5026667"/>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34</a:t>
              </a:r>
            </a:p>
          </p:txBody>
        </p:sp>
        <p:sp>
          <p:nvSpPr>
            <p:cNvPr id="531" name="tx531"/>
            <p:cNvSpPr/>
            <p:nvPr/>
          </p:nvSpPr>
          <p:spPr>
            <a:xfrm>
              <a:off x="3079122" y="47265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25</a:t>
              </a:r>
            </a:p>
          </p:txBody>
        </p:sp>
        <p:sp>
          <p:nvSpPr>
            <p:cNvPr id="532" name="tx532"/>
            <p:cNvSpPr/>
            <p:nvPr/>
          </p:nvSpPr>
          <p:spPr>
            <a:xfrm>
              <a:off x="3113286" y="3227345"/>
              <a:ext cx="68328"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1</a:t>
              </a:r>
            </a:p>
          </p:txBody>
        </p:sp>
        <p:sp>
          <p:nvSpPr>
            <p:cNvPr id="533" name="tx533"/>
            <p:cNvSpPr/>
            <p:nvPr/>
          </p:nvSpPr>
          <p:spPr>
            <a:xfrm>
              <a:off x="3079122" y="532681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36</a:t>
              </a:r>
            </a:p>
          </p:txBody>
        </p:sp>
        <p:sp>
          <p:nvSpPr>
            <p:cNvPr id="534" name="tx534"/>
            <p:cNvSpPr/>
            <p:nvPr/>
          </p:nvSpPr>
          <p:spPr>
            <a:xfrm>
              <a:off x="3415881" y="142490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23</a:t>
              </a:r>
            </a:p>
          </p:txBody>
        </p:sp>
        <p:sp>
          <p:nvSpPr>
            <p:cNvPr id="535" name="tx535"/>
            <p:cNvSpPr/>
            <p:nvPr/>
          </p:nvSpPr>
          <p:spPr>
            <a:xfrm>
              <a:off x="3415881" y="2326905"/>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24</a:t>
              </a:r>
            </a:p>
          </p:txBody>
        </p:sp>
        <p:sp>
          <p:nvSpPr>
            <p:cNvPr id="536" name="tx536"/>
            <p:cNvSpPr/>
            <p:nvPr/>
          </p:nvSpPr>
          <p:spPr>
            <a:xfrm>
              <a:off x="3415881" y="5026667"/>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35</a:t>
              </a:r>
            </a:p>
          </p:txBody>
        </p:sp>
        <p:sp>
          <p:nvSpPr>
            <p:cNvPr id="537" name="tx537"/>
            <p:cNvSpPr/>
            <p:nvPr/>
          </p:nvSpPr>
          <p:spPr>
            <a:xfrm>
              <a:off x="3415881" y="47265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25</a:t>
              </a:r>
            </a:p>
          </p:txBody>
        </p:sp>
        <p:sp>
          <p:nvSpPr>
            <p:cNvPr id="538" name="tx538"/>
            <p:cNvSpPr/>
            <p:nvPr/>
          </p:nvSpPr>
          <p:spPr>
            <a:xfrm>
              <a:off x="3450045" y="3227345"/>
              <a:ext cx="68328"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2</a:t>
              </a:r>
            </a:p>
          </p:txBody>
        </p:sp>
        <p:sp>
          <p:nvSpPr>
            <p:cNvPr id="539" name="tx539"/>
            <p:cNvSpPr/>
            <p:nvPr/>
          </p:nvSpPr>
          <p:spPr>
            <a:xfrm>
              <a:off x="3415881" y="532681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39</a:t>
              </a:r>
            </a:p>
          </p:txBody>
        </p:sp>
        <p:sp>
          <p:nvSpPr>
            <p:cNvPr id="540" name="tx540"/>
            <p:cNvSpPr/>
            <p:nvPr/>
          </p:nvSpPr>
          <p:spPr>
            <a:xfrm>
              <a:off x="3752640" y="142496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26</a:t>
              </a:r>
            </a:p>
          </p:txBody>
        </p:sp>
        <p:sp>
          <p:nvSpPr>
            <p:cNvPr id="541" name="tx541"/>
            <p:cNvSpPr/>
            <p:nvPr/>
          </p:nvSpPr>
          <p:spPr>
            <a:xfrm>
              <a:off x="3752640" y="2326905"/>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27</a:t>
              </a:r>
            </a:p>
          </p:txBody>
        </p:sp>
        <p:sp>
          <p:nvSpPr>
            <p:cNvPr id="542" name="tx542"/>
            <p:cNvSpPr/>
            <p:nvPr/>
          </p:nvSpPr>
          <p:spPr>
            <a:xfrm>
              <a:off x="3752640" y="5026667"/>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37</a:t>
              </a:r>
            </a:p>
          </p:txBody>
        </p:sp>
        <p:sp>
          <p:nvSpPr>
            <p:cNvPr id="543" name="tx543"/>
            <p:cNvSpPr/>
            <p:nvPr/>
          </p:nvSpPr>
          <p:spPr>
            <a:xfrm>
              <a:off x="3786804" y="2927558"/>
              <a:ext cx="68328"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4</a:t>
              </a:r>
            </a:p>
          </p:txBody>
        </p:sp>
        <p:sp>
          <p:nvSpPr>
            <p:cNvPr id="544" name="tx544"/>
            <p:cNvSpPr/>
            <p:nvPr/>
          </p:nvSpPr>
          <p:spPr>
            <a:xfrm>
              <a:off x="3752640" y="47265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25</a:t>
              </a:r>
            </a:p>
          </p:txBody>
        </p:sp>
        <p:sp>
          <p:nvSpPr>
            <p:cNvPr id="545" name="tx545"/>
            <p:cNvSpPr/>
            <p:nvPr/>
          </p:nvSpPr>
          <p:spPr>
            <a:xfrm>
              <a:off x="3786804" y="3225786"/>
              <a:ext cx="68328"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3</a:t>
              </a:r>
            </a:p>
          </p:txBody>
        </p:sp>
        <p:sp>
          <p:nvSpPr>
            <p:cNvPr id="546" name="tx546"/>
            <p:cNvSpPr/>
            <p:nvPr/>
          </p:nvSpPr>
          <p:spPr>
            <a:xfrm>
              <a:off x="3752640" y="532681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38</a:t>
              </a:r>
            </a:p>
          </p:txBody>
        </p:sp>
        <p:sp>
          <p:nvSpPr>
            <p:cNvPr id="547" name="tx547"/>
            <p:cNvSpPr/>
            <p:nvPr/>
          </p:nvSpPr>
          <p:spPr>
            <a:xfrm>
              <a:off x="4089399" y="1426464"/>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27</a:t>
              </a:r>
            </a:p>
          </p:txBody>
        </p:sp>
        <p:sp>
          <p:nvSpPr>
            <p:cNvPr id="548" name="tx548"/>
            <p:cNvSpPr/>
            <p:nvPr/>
          </p:nvSpPr>
          <p:spPr>
            <a:xfrm>
              <a:off x="4089399" y="232534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38</a:t>
              </a:r>
            </a:p>
          </p:txBody>
        </p:sp>
        <p:sp>
          <p:nvSpPr>
            <p:cNvPr id="549" name="tx549"/>
            <p:cNvSpPr/>
            <p:nvPr/>
          </p:nvSpPr>
          <p:spPr>
            <a:xfrm>
              <a:off x="4089399" y="50267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40</a:t>
              </a:r>
            </a:p>
          </p:txBody>
        </p:sp>
        <p:sp>
          <p:nvSpPr>
            <p:cNvPr id="550" name="tx550"/>
            <p:cNvSpPr/>
            <p:nvPr/>
          </p:nvSpPr>
          <p:spPr>
            <a:xfrm>
              <a:off x="4123563" y="2925699"/>
              <a:ext cx="68328"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6</a:t>
              </a:r>
            </a:p>
          </p:txBody>
        </p:sp>
        <p:sp>
          <p:nvSpPr>
            <p:cNvPr id="551" name="tx551"/>
            <p:cNvSpPr/>
            <p:nvPr/>
          </p:nvSpPr>
          <p:spPr>
            <a:xfrm>
              <a:off x="4089399" y="47265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25</a:t>
              </a:r>
            </a:p>
          </p:txBody>
        </p:sp>
        <p:sp>
          <p:nvSpPr>
            <p:cNvPr id="552" name="tx552"/>
            <p:cNvSpPr/>
            <p:nvPr/>
          </p:nvSpPr>
          <p:spPr>
            <a:xfrm>
              <a:off x="4123563" y="3225846"/>
              <a:ext cx="68328"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6</a:t>
              </a:r>
            </a:p>
          </p:txBody>
        </p:sp>
        <p:sp>
          <p:nvSpPr>
            <p:cNvPr id="553" name="tx553"/>
            <p:cNvSpPr/>
            <p:nvPr/>
          </p:nvSpPr>
          <p:spPr>
            <a:xfrm>
              <a:off x="4089399" y="5328373"/>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41</a:t>
              </a:r>
            </a:p>
          </p:txBody>
        </p:sp>
        <p:sp>
          <p:nvSpPr>
            <p:cNvPr id="554" name="tx554"/>
            <p:cNvSpPr/>
            <p:nvPr/>
          </p:nvSpPr>
          <p:spPr>
            <a:xfrm>
              <a:off x="4426158" y="1426464"/>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27</a:t>
              </a:r>
            </a:p>
          </p:txBody>
        </p:sp>
        <p:sp>
          <p:nvSpPr>
            <p:cNvPr id="555" name="tx555"/>
            <p:cNvSpPr/>
            <p:nvPr/>
          </p:nvSpPr>
          <p:spPr>
            <a:xfrm>
              <a:off x="4426158" y="23254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40</a:t>
              </a:r>
            </a:p>
          </p:txBody>
        </p:sp>
        <p:sp>
          <p:nvSpPr>
            <p:cNvPr id="556" name="tx556"/>
            <p:cNvSpPr/>
            <p:nvPr/>
          </p:nvSpPr>
          <p:spPr>
            <a:xfrm>
              <a:off x="4426158" y="5028226"/>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41</a:t>
              </a:r>
            </a:p>
          </p:txBody>
        </p:sp>
        <p:sp>
          <p:nvSpPr>
            <p:cNvPr id="557" name="tx557"/>
            <p:cNvSpPr/>
            <p:nvPr/>
          </p:nvSpPr>
          <p:spPr>
            <a:xfrm>
              <a:off x="4426158" y="29256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10</a:t>
              </a:r>
            </a:p>
          </p:txBody>
        </p:sp>
        <p:sp>
          <p:nvSpPr>
            <p:cNvPr id="558" name="tx558"/>
            <p:cNvSpPr/>
            <p:nvPr/>
          </p:nvSpPr>
          <p:spPr>
            <a:xfrm>
              <a:off x="4426158" y="4726520"/>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34</a:t>
              </a:r>
            </a:p>
          </p:txBody>
        </p:sp>
        <p:sp>
          <p:nvSpPr>
            <p:cNvPr id="559" name="tx559"/>
            <p:cNvSpPr/>
            <p:nvPr/>
          </p:nvSpPr>
          <p:spPr>
            <a:xfrm>
              <a:off x="4460322" y="3225846"/>
              <a:ext cx="68328"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8</a:t>
              </a:r>
            </a:p>
          </p:txBody>
        </p:sp>
        <p:sp>
          <p:nvSpPr>
            <p:cNvPr id="560" name="tx560"/>
            <p:cNvSpPr/>
            <p:nvPr/>
          </p:nvSpPr>
          <p:spPr>
            <a:xfrm>
              <a:off x="4426158" y="532681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38</a:t>
              </a:r>
            </a:p>
          </p:txBody>
        </p:sp>
        <p:sp>
          <p:nvSpPr>
            <p:cNvPr id="561" name="tx561"/>
            <p:cNvSpPr/>
            <p:nvPr/>
          </p:nvSpPr>
          <p:spPr>
            <a:xfrm>
              <a:off x="4762917" y="142496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28</a:t>
              </a:r>
            </a:p>
          </p:txBody>
        </p:sp>
        <p:sp>
          <p:nvSpPr>
            <p:cNvPr id="562" name="tx562"/>
            <p:cNvSpPr/>
            <p:nvPr/>
          </p:nvSpPr>
          <p:spPr>
            <a:xfrm>
              <a:off x="4762917" y="232534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43</a:t>
              </a:r>
            </a:p>
          </p:txBody>
        </p:sp>
        <p:sp>
          <p:nvSpPr>
            <p:cNvPr id="563" name="tx563"/>
            <p:cNvSpPr/>
            <p:nvPr/>
          </p:nvSpPr>
          <p:spPr>
            <a:xfrm>
              <a:off x="4762917" y="50267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48</a:t>
              </a:r>
            </a:p>
          </p:txBody>
        </p:sp>
        <p:sp>
          <p:nvSpPr>
            <p:cNvPr id="564" name="tx564"/>
            <p:cNvSpPr/>
            <p:nvPr/>
          </p:nvSpPr>
          <p:spPr>
            <a:xfrm>
              <a:off x="4762917" y="29256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15</a:t>
              </a:r>
            </a:p>
          </p:txBody>
        </p:sp>
        <p:sp>
          <p:nvSpPr>
            <p:cNvPr id="565" name="tx565"/>
            <p:cNvSpPr/>
            <p:nvPr/>
          </p:nvSpPr>
          <p:spPr>
            <a:xfrm>
              <a:off x="4762917" y="4726520"/>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37</a:t>
              </a:r>
            </a:p>
          </p:txBody>
        </p:sp>
        <p:sp>
          <p:nvSpPr>
            <p:cNvPr id="566" name="tx566"/>
            <p:cNvSpPr/>
            <p:nvPr/>
          </p:nvSpPr>
          <p:spPr>
            <a:xfrm>
              <a:off x="4797081" y="3225846"/>
              <a:ext cx="68328"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9</a:t>
              </a:r>
            </a:p>
          </p:txBody>
        </p:sp>
        <p:sp>
          <p:nvSpPr>
            <p:cNvPr id="567" name="tx567"/>
            <p:cNvSpPr/>
            <p:nvPr/>
          </p:nvSpPr>
          <p:spPr>
            <a:xfrm>
              <a:off x="4762917" y="532681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35</a:t>
              </a:r>
            </a:p>
          </p:txBody>
        </p:sp>
        <p:sp>
          <p:nvSpPr>
            <p:cNvPr id="568" name="tx568"/>
            <p:cNvSpPr/>
            <p:nvPr/>
          </p:nvSpPr>
          <p:spPr>
            <a:xfrm>
              <a:off x="5099676" y="142490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32</a:t>
              </a:r>
            </a:p>
          </p:txBody>
        </p:sp>
        <p:sp>
          <p:nvSpPr>
            <p:cNvPr id="569" name="tx569"/>
            <p:cNvSpPr/>
            <p:nvPr/>
          </p:nvSpPr>
          <p:spPr>
            <a:xfrm>
              <a:off x="5099676" y="2325765"/>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45</a:t>
              </a:r>
            </a:p>
          </p:txBody>
        </p:sp>
        <p:sp>
          <p:nvSpPr>
            <p:cNvPr id="570" name="tx570"/>
            <p:cNvSpPr/>
            <p:nvPr/>
          </p:nvSpPr>
          <p:spPr>
            <a:xfrm>
              <a:off x="5099676" y="50267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52</a:t>
              </a:r>
            </a:p>
          </p:txBody>
        </p:sp>
        <p:sp>
          <p:nvSpPr>
            <p:cNvPr id="571" name="tx571"/>
            <p:cNvSpPr/>
            <p:nvPr/>
          </p:nvSpPr>
          <p:spPr>
            <a:xfrm>
              <a:off x="5099676" y="29256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19</a:t>
              </a:r>
            </a:p>
          </p:txBody>
        </p:sp>
        <p:sp>
          <p:nvSpPr>
            <p:cNvPr id="572" name="tx572"/>
            <p:cNvSpPr/>
            <p:nvPr/>
          </p:nvSpPr>
          <p:spPr>
            <a:xfrm>
              <a:off x="5099676" y="4726520"/>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39</a:t>
              </a:r>
            </a:p>
          </p:txBody>
        </p:sp>
        <p:sp>
          <p:nvSpPr>
            <p:cNvPr id="573" name="tx573"/>
            <p:cNvSpPr/>
            <p:nvPr/>
          </p:nvSpPr>
          <p:spPr>
            <a:xfrm>
              <a:off x="5099676" y="3227345"/>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11</a:t>
              </a:r>
            </a:p>
          </p:txBody>
        </p:sp>
        <p:sp>
          <p:nvSpPr>
            <p:cNvPr id="574" name="tx574"/>
            <p:cNvSpPr/>
            <p:nvPr/>
          </p:nvSpPr>
          <p:spPr>
            <a:xfrm>
              <a:off x="5099676" y="532681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36</a:t>
              </a:r>
            </a:p>
          </p:txBody>
        </p:sp>
        <p:sp>
          <p:nvSpPr>
            <p:cNvPr id="575" name="tx575"/>
            <p:cNvSpPr/>
            <p:nvPr/>
          </p:nvSpPr>
          <p:spPr>
            <a:xfrm>
              <a:off x="5436435" y="142490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35</a:t>
              </a:r>
            </a:p>
          </p:txBody>
        </p:sp>
        <p:sp>
          <p:nvSpPr>
            <p:cNvPr id="576" name="tx576"/>
            <p:cNvSpPr/>
            <p:nvPr/>
          </p:nvSpPr>
          <p:spPr>
            <a:xfrm>
              <a:off x="5436435" y="23254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50</a:t>
              </a:r>
            </a:p>
          </p:txBody>
        </p:sp>
        <p:sp>
          <p:nvSpPr>
            <p:cNvPr id="577" name="tx577"/>
            <p:cNvSpPr/>
            <p:nvPr/>
          </p:nvSpPr>
          <p:spPr>
            <a:xfrm>
              <a:off x="5436435" y="50267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56</a:t>
              </a:r>
            </a:p>
          </p:txBody>
        </p:sp>
        <p:sp>
          <p:nvSpPr>
            <p:cNvPr id="578" name="tx578"/>
            <p:cNvSpPr/>
            <p:nvPr/>
          </p:nvSpPr>
          <p:spPr>
            <a:xfrm>
              <a:off x="5436435" y="29256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26</a:t>
              </a:r>
            </a:p>
          </p:txBody>
        </p:sp>
        <p:sp>
          <p:nvSpPr>
            <p:cNvPr id="579" name="tx579"/>
            <p:cNvSpPr/>
            <p:nvPr/>
          </p:nvSpPr>
          <p:spPr>
            <a:xfrm>
              <a:off x="5436435" y="4728079"/>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42</a:t>
              </a:r>
            </a:p>
          </p:txBody>
        </p:sp>
        <p:sp>
          <p:nvSpPr>
            <p:cNvPr id="580" name="tx580"/>
            <p:cNvSpPr/>
            <p:nvPr/>
          </p:nvSpPr>
          <p:spPr>
            <a:xfrm>
              <a:off x="5436435" y="3227345"/>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14</a:t>
              </a:r>
            </a:p>
          </p:txBody>
        </p:sp>
        <p:sp>
          <p:nvSpPr>
            <p:cNvPr id="581" name="tx581"/>
            <p:cNvSpPr/>
            <p:nvPr/>
          </p:nvSpPr>
          <p:spPr>
            <a:xfrm>
              <a:off x="5436435" y="532681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39</a:t>
              </a:r>
            </a:p>
          </p:txBody>
        </p:sp>
        <p:sp>
          <p:nvSpPr>
            <p:cNvPr id="582" name="tx582"/>
            <p:cNvSpPr/>
            <p:nvPr/>
          </p:nvSpPr>
          <p:spPr>
            <a:xfrm>
              <a:off x="5773195" y="142490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35</a:t>
              </a:r>
            </a:p>
          </p:txBody>
        </p:sp>
        <p:sp>
          <p:nvSpPr>
            <p:cNvPr id="583" name="tx583"/>
            <p:cNvSpPr/>
            <p:nvPr/>
          </p:nvSpPr>
          <p:spPr>
            <a:xfrm>
              <a:off x="5773195" y="2326965"/>
              <a:ext cx="136656" cy="882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55</a:t>
              </a:r>
            </a:p>
          </p:txBody>
        </p:sp>
        <p:sp>
          <p:nvSpPr>
            <p:cNvPr id="584" name="tx584"/>
            <p:cNvSpPr/>
            <p:nvPr/>
          </p:nvSpPr>
          <p:spPr>
            <a:xfrm>
              <a:off x="5773195" y="50267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59</a:t>
              </a:r>
            </a:p>
          </p:txBody>
        </p:sp>
        <p:sp>
          <p:nvSpPr>
            <p:cNvPr id="585" name="tx585"/>
            <p:cNvSpPr/>
            <p:nvPr/>
          </p:nvSpPr>
          <p:spPr>
            <a:xfrm>
              <a:off x="5773195" y="292563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32</a:t>
              </a:r>
            </a:p>
          </p:txBody>
        </p:sp>
        <p:sp>
          <p:nvSpPr>
            <p:cNvPr id="586" name="tx586"/>
            <p:cNvSpPr/>
            <p:nvPr/>
          </p:nvSpPr>
          <p:spPr>
            <a:xfrm>
              <a:off x="5773195" y="4728439"/>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44</a:t>
              </a:r>
            </a:p>
          </p:txBody>
        </p:sp>
        <p:sp>
          <p:nvSpPr>
            <p:cNvPr id="587" name="tx587"/>
            <p:cNvSpPr/>
            <p:nvPr/>
          </p:nvSpPr>
          <p:spPr>
            <a:xfrm>
              <a:off x="5773195" y="32258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18</a:t>
              </a:r>
            </a:p>
          </p:txBody>
        </p:sp>
        <p:sp>
          <p:nvSpPr>
            <p:cNvPr id="588" name="tx588"/>
            <p:cNvSpPr/>
            <p:nvPr/>
          </p:nvSpPr>
          <p:spPr>
            <a:xfrm>
              <a:off x="5773195" y="532687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40</a:t>
              </a:r>
            </a:p>
          </p:txBody>
        </p:sp>
        <p:sp>
          <p:nvSpPr>
            <p:cNvPr id="589" name="tx589"/>
            <p:cNvSpPr/>
            <p:nvPr/>
          </p:nvSpPr>
          <p:spPr>
            <a:xfrm>
              <a:off x="6109954" y="142490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36</a:t>
              </a:r>
            </a:p>
          </p:txBody>
        </p:sp>
        <p:sp>
          <p:nvSpPr>
            <p:cNvPr id="590" name="tx590"/>
            <p:cNvSpPr/>
            <p:nvPr/>
          </p:nvSpPr>
          <p:spPr>
            <a:xfrm>
              <a:off x="6109954" y="382607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23</a:t>
              </a:r>
            </a:p>
          </p:txBody>
        </p:sp>
        <p:sp>
          <p:nvSpPr>
            <p:cNvPr id="591" name="tx591"/>
            <p:cNvSpPr/>
            <p:nvPr/>
          </p:nvSpPr>
          <p:spPr>
            <a:xfrm>
              <a:off x="6109954" y="292563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38</a:t>
              </a:r>
            </a:p>
          </p:txBody>
        </p:sp>
        <p:sp>
          <p:nvSpPr>
            <p:cNvPr id="592" name="tx592"/>
            <p:cNvSpPr/>
            <p:nvPr/>
          </p:nvSpPr>
          <p:spPr>
            <a:xfrm>
              <a:off x="6109954" y="47265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46</a:t>
              </a:r>
            </a:p>
          </p:txBody>
        </p:sp>
        <p:sp>
          <p:nvSpPr>
            <p:cNvPr id="593" name="tx593"/>
            <p:cNvSpPr/>
            <p:nvPr/>
          </p:nvSpPr>
          <p:spPr>
            <a:xfrm>
              <a:off x="6109954" y="3227345"/>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22</a:t>
              </a:r>
            </a:p>
          </p:txBody>
        </p:sp>
        <p:sp>
          <p:nvSpPr>
            <p:cNvPr id="594" name="tx594"/>
            <p:cNvSpPr/>
            <p:nvPr/>
          </p:nvSpPr>
          <p:spPr>
            <a:xfrm>
              <a:off x="6109954" y="5328373"/>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41</a:t>
              </a:r>
            </a:p>
          </p:txBody>
        </p:sp>
        <p:sp>
          <p:nvSpPr>
            <p:cNvPr id="595" name="tx595"/>
            <p:cNvSpPr/>
            <p:nvPr/>
          </p:nvSpPr>
          <p:spPr>
            <a:xfrm>
              <a:off x="6446713" y="142490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37</a:t>
              </a:r>
            </a:p>
          </p:txBody>
        </p:sp>
        <p:sp>
          <p:nvSpPr>
            <p:cNvPr id="596" name="tx596"/>
            <p:cNvSpPr/>
            <p:nvPr/>
          </p:nvSpPr>
          <p:spPr>
            <a:xfrm>
              <a:off x="6446713" y="3827999"/>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47</a:t>
              </a:r>
            </a:p>
          </p:txBody>
        </p:sp>
        <p:sp>
          <p:nvSpPr>
            <p:cNvPr id="597" name="tx597"/>
            <p:cNvSpPr/>
            <p:nvPr/>
          </p:nvSpPr>
          <p:spPr>
            <a:xfrm>
              <a:off x="6480877" y="5628520"/>
              <a:ext cx="68328"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2</a:t>
              </a:r>
            </a:p>
          </p:txBody>
        </p:sp>
        <p:sp>
          <p:nvSpPr>
            <p:cNvPr id="598" name="tx598"/>
            <p:cNvSpPr/>
            <p:nvPr/>
          </p:nvSpPr>
          <p:spPr>
            <a:xfrm>
              <a:off x="6446713" y="292719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41</a:t>
              </a:r>
            </a:p>
          </p:txBody>
        </p:sp>
        <p:sp>
          <p:nvSpPr>
            <p:cNvPr id="599" name="tx599"/>
            <p:cNvSpPr/>
            <p:nvPr/>
          </p:nvSpPr>
          <p:spPr>
            <a:xfrm>
              <a:off x="6446713" y="4728439"/>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47</a:t>
              </a:r>
            </a:p>
          </p:txBody>
        </p:sp>
        <p:sp>
          <p:nvSpPr>
            <p:cNvPr id="600" name="tx600"/>
            <p:cNvSpPr/>
            <p:nvPr/>
          </p:nvSpPr>
          <p:spPr>
            <a:xfrm>
              <a:off x="6446713" y="3227345"/>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24</a:t>
              </a:r>
            </a:p>
          </p:txBody>
        </p:sp>
        <p:sp>
          <p:nvSpPr>
            <p:cNvPr id="601" name="tx601"/>
            <p:cNvSpPr/>
            <p:nvPr/>
          </p:nvSpPr>
          <p:spPr>
            <a:xfrm>
              <a:off x="6446713" y="5328373"/>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41</a:t>
              </a:r>
            </a:p>
          </p:txBody>
        </p:sp>
        <p:sp>
          <p:nvSpPr>
            <p:cNvPr id="602" name="tx602"/>
            <p:cNvSpPr/>
            <p:nvPr/>
          </p:nvSpPr>
          <p:spPr>
            <a:xfrm>
              <a:off x="6783472" y="1426464"/>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41</a:t>
              </a:r>
            </a:p>
          </p:txBody>
        </p:sp>
        <p:sp>
          <p:nvSpPr>
            <p:cNvPr id="603" name="tx603"/>
            <p:cNvSpPr/>
            <p:nvPr/>
          </p:nvSpPr>
          <p:spPr>
            <a:xfrm>
              <a:off x="6783472" y="38261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58</a:t>
              </a:r>
            </a:p>
          </p:txBody>
        </p:sp>
        <p:sp>
          <p:nvSpPr>
            <p:cNvPr id="604" name="tx604"/>
            <p:cNvSpPr/>
            <p:nvPr/>
          </p:nvSpPr>
          <p:spPr>
            <a:xfrm>
              <a:off x="6783472" y="56270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10</a:t>
              </a:r>
            </a:p>
          </p:txBody>
        </p:sp>
        <p:sp>
          <p:nvSpPr>
            <p:cNvPr id="605" name="tx605"/>
            <p:cNvSpPr/>
            <p:nvPr/>
          </p:nvSpPr>
          <p:spPr>
            <a:xfrm>
              <a:off x="6783472" y="2926059"/>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45</a:t>
              </a:r>
            </a:p>
          </p:txBody>
        </p:sp>
        <p:sp>
          <p:nvSpPr>
            <p:cNvPr id="606" name="tx606"/>
            <p:cNvSpPr/>
            <p:nvPr/>
          </p:nvSpPr>
          <p:spPr>
            <a:xfrm>
              <a:off x="6783472" y="47265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51</a:t>
              </a:r>
            </a:p>
          </p:txBody>
        </p:sp>
        <p:sp>
          <p:nvSpPr>
            <p:cNvPr id="607" name="tx607"/>
            <p:cNvSpPr/>
            <p:nvPr/>
          </p:nvSpPr>
          <p:spPr>
            <a:xfrm>
              <a:off x="6783472" y="3227345"/>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27</a:t>
              </a:r>
            </a:p>
          </p:txBody>
        </p:sp>
        <p:sp>
          <p:nvSpPr>
            <p:cNvPr id="608" name="tx608"/>
            <p:cNvSpPr/>
            <p:nvPr/>
          </p:nvSpPr>
          <p:spPr>
            <a:xfrm>
              <a:off x="6783472" y="532681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43</a:t>
              </a:r>
            </a:p>
          </p:txBody>
        </p:sp>
        <p:sp>
          <p:nvSpPr>
            <p:cNvPr id="609" name="tx609"/>
            <p:cNvSpPr/>
            <p:nvPr/>
          </p:nvSpPr>
          <p:spPr>
            <a:xfrm>
              <a:off x="7120231" y="1426464"/>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42</a:t>
              </a:r>
            </a:p>
          </p:txBody>
        </p:sp>
        <p:sp>
          <p:nvSpPr>
            <p:cNvPr id="610" name="tx610"/>
            <p:cNvSpPr/>
            <p:nvPr/>
          </p:nvSpPr>
          <p:spPr>
            <a:xfrm>
              <a:off x="7120231" y="56270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15</a:t>
              </a:r>
            </a:p>
          </p:txBody>
        </p:sp>
        <p:sp>
          <p:nvSpPr>
            <p:cNvPr id="611" name="tx611"/>
            <p:cNvSpPr/>
            <p:nvPr/>
          </p:nvSpPr>
          <p:spPr>
            <a:xfrm>
              <a:off x="7120231" y="29256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48</a:t>
              </a:r>
            </a:p>
          </p:txBody>
        </p:sp>
        <p:sp>
          <p:nvSpPr>
            <p:cNvPr id="612" name="tx612"/>
            <p:cNvSpPr/>
            <p:nvPr/>
          </p:nvSpPr>
          <p:spPr>
            <a:xfrm>
              <a:off x="7120231" y="3225786"/>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35</a:t>
              </a:r>
            </a:p>
          </p:txBody>
        </p:sp>
        <p:sp>
          <p:nvSpPr>
            <p:cNvPr id="613" name="tx613"/>
            <p:cNvSpPr/>
            <p:nvPr/>
          </p:nvSpPr>
          <p:spPr>
            <a:xfrm>
              <a:off x="7120231" y="532687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46</a:t>
              </a:r>
            </a:p>
          </p:txBody>
        </p:sp>
        <p:sp>
          <p:nvSpPr>
            <p:cNvPr id="614" name="tx614"/>
            <p:cNvSpPr/>
            <p:nvPr/>
          </p:nvSpPr>
          <p:spPr>
            <a:xfrm>
              <a:off x="7456990" y="142490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43</a:t>
              </a:r>
            </a:p>
          </p:txBody>
        </p:sp>
        <p:sp>
          <p:nvSpPr>
            <p:cNvPr id="615" name="tx615"/>
            <p:cNvSpPr/>
            <p:nvPr/>
          </p:nvSpPr>
          <p:spPr>
            <a:xfrm>
              <a:off x="7456990" y="5628520"/>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21</a:t>
              </a:r>
            </a:p>
          </p:txBody>
        </p:sp>
        <p:sp>
          <p:nvSpPr>
            <p:cNvPr id="616" name="tx616"/>
            <p:cNvSpPr/>
            <p:nvPr/>
          </p:nvSpPr>
          <p:spPr>
            <a:xfrm>
              <a:off x="7456990" y="29256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51</a:t>
              </a:r>
            </a:p>
          </p:txBody>
        </p:sp>
        <p:sp>
          <p:nvSpPr>
            <p:cNvPr id="617" name="tx617"/>
            <p:cNvSpPr/>
            <p:nvPr/>
          </p:nvSpPr>
          <p:spPr>
            <a:xfrm>
              <a:off x="7456990" y="32258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40</a:t>
              </a:r>
            </a:p>
          </p:txBody>
        </p:sp>
        <p:sp>
          <p:nvSpPr>
            <p:cNvPr id="618" name="tx618"/>
            <p:cNvSpPr/>
            <p:nvPr/>
          </p:nvSpPr>
          <p:spPr>
            <a:xfrm>
              <a:off x="7456990" y="5328733"/>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47</a:t>
              </a:r>
            </a:p>
          </p:txBody>
        </p:sp>
        <p:sp>
          <p:nvSpPr>
            <p:cNvPr id="619" name="tx619"/>
            <p:cNvSpPr/>
            <p:nvPr/>
          </p:nvSpPr>
          <p:spPr>
            <a:xfrm>
              <a:off x="7793749" y="1426464"/>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42</a:t>
              </a:r>
            </a:p>
          </p:txBody>
        </p:sp>
        <p:sp>
          <p:nvSpPr>
            <p:cNvPr id="620" name="tx620"/>
            <p:cNvSpPr/>
            <p:nvPr/>
          </p:nvSpPr>
          <p:spPr>
            <a:xfrm>
              <a:off x="7793749" y="56270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28</a:t>
              </a:r>
            </a:p>
          </p:txBody>
        </p:sp>
        <p:sp>
          <p:nvSpPr>
            <p:cNvPr id="621" name="tx621"/>
            <p:cNvSpPr/>
            <p:nvPr/>
          </p:nvSpPr>
          <p:spPr>
            <a:xfrm>
              <a:off x="7793749" y="29256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52</a:t>
              </a:r>
            </a:p>
          </p:txBody>
        </p:sp>
        <p:sp>
          <p:nvSpPr>
            <p:cNvPr id="622" name="tx622"/>
            <p:cNvSpPr/>
            <p:nvPr/>
          </p:nvSpPr>
          <p:spPr>
            <a:xfrm>
              <a:off x="7793749" y="32258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48</a:t>
              </a:r>
            </a:p>
          </p:txBody>
        </p:sp>
        <p:sp>
          <p:nvSpPr>
            <p:cNvPr id="623" name="tx623"/>
            <p:cNvSpPr/>
            <p:nvPr/>
          </p:nvSpPr>
          <p:spPr>
            <a:xfrm>
              <a:off x="7793749" y="5327233"/>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45</a:t>
              </a:r>
            </a:p>
          </p:txBody>
        </p:sp>
        <p:sp>
          <p:nvSpPr>
            <p:cNvPr id="624" name="tx624"/>
            <p:cNvSpPr/>
            <p:nvPr/>
          </p:nvSpPr>
          <p:spPr>
            <a:xfrm>
              <a:off x="8130508" y="1426464"/>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41</a:t>
              </a:r>
            </a:p>
          </p:txBody>
        </p:sp>
        <p:sp>
          <p:nvSpPr>
            <p:cNvPr id="625" name="tx625"/>
            <p:cNvSpPr/>
            <p:nvPr/>
          </p:nvSpPr>
          <p:spPr>
            <a:xfrm>
              <a:off x="8130508" y="4127786"/>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24</a:t>
              </a:r>
            </a:p>
          </p:txBody>
        </p:sp>
        <p:sp>
          <p:nvSpPr>
            <p:cNvPr id="626" name="tx626"/>
            <p:cNvSpPr/>
            <p:nvPr/>
          </p:nvSpPr>
          <p:spPr>
            <a:xfrm>
              <a:off x="8130508" y="56270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28</a:t>
              </a:r>
            </a:p>
          </p:txBody>
        </p:sp>
        <p:sp>
          <p:nvSpPr>
            <p:cNvPr id="627" name="tx627"/>
            <p:cNvSpPr/>
            <p:nvPr/>
          </p:nvSpPr>
          <p:spPr>
            <a:xfrm>
              <a:off x="8130508" y="29256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52</a:t>
              </a:r>
            </a:p>
          </p:txBody>
        </p:sp>
        <p:sp>
          <p:nvSpPr>
            <p:cNvPr id="628" name="tx628"/>
            <p:cNvSpPr/>
            <p:nvPr/>
          </p:nvSpPr>
          <p:spPr>
            <a:xfrm>
              <a:off x="8130508" y="32258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49</a:t>
              </a:r>
            </a:p>
          </p:txBody>
        </p:sp>
        <p:sp>
          <p:nvSpPr>
            <p:cNvPr id="629" name="tx629"/>
            <p:cNvSpPr/>
            <p:nvPr/>
          </p:nvSpPr>
          <p:spPr>
            <a:xfrm>
              <a:off x="8130508" y="5328733"/>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47</a:t>
              </a:r>
            </a:p>
          </p:txBody>
        </p:sp>
        <p:sp>
          <p:nvSpPr>
            <p:cNvPr id="630" name="tx630"/>
            <p:cNvSpPr/>
            <p:nvPr/>
          </p:nvSpPr>
          <p:spPr>
            <a:xfrm>
              <a:off x="8467268" y="142490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43</a:t>
              </a:r>
            </a:p>
          </p:txBody>
        </p:sp>
        <p:sp>
          <p:nvSpPr>
            <p:cNvPr id="631" name="tx631"/>
            <p:cNvSpPr/>
            <p:nvPr/>
          </p:nvSpPr>
          <p:spPr>
            <a:xfrm>
              <a:off x="8467268" y="4126226"/>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35</a:t>
              </a:r>
            </a:p>
          </p:txBody>
        </p:sp>
        <p:sp>
          <p:nvSpPr>
            <p:cNvPr id="632" name="tx632"/>
            <p:cNvSpPr/>
            <p:nvPr/>
          </p:nvSpPr>
          <p:spPr>
            <a:xfrm>
              <a:off x="8467268" y="56270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29</a:t>
              </a:r>
            </a:p>
          </p:txBody>
        </p:sp>
        <p:sp>
          <p:nvSpPr>
            <p:cNvPr id="633" name="tx633"/>
            <p:cNvSpPr/>
            <p:nvPr/>
          </p:nvSpPr>
          <p:spPr>
            <a:xfrm>
              <a:off x="8467268" y="32258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52</a:t>
              </a:r>
            </a:p>
          </p:txBody>
        </p:sp>
        <p:sp>
          <p:nvSpPr>
            <p:cNvPr id="634" name="tx634"/>
            <p:cNvSpPr/>
            <p:nvPr/>
          </p:nvSpPr>
          <p:spPr>
            <a:xfrm>
              <a:off x="8467268" y="532687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46</a:t>
              </a:r>
            </a:p>
          </p:txBody>
        </p:sp>
        <p:sp>
          <p:nvSpPr>
            <p:cNvPr id="635" name="tx635"/>
            <p:cNvSpPr/>
            <p:nvPr/>
          </p:nvSpPr>
          <p:spPr>
            <a:xfrm>
              <a:off x="8804027" y="1425325"/>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45</a:t>
              </a:r>
            </a:p>
          </p:txBody>
        </p:sp>
        <p:sp>
          <p:nvSpPr>
            <p:cNvPr id="636" name="tx636"/>
            <p:cNvSpPr/>
            <p:nvPr/>
          </p:nvSpPr>
          <p:spPr>
            <a:xfrm>
              <a:off x="8804027" y="4127786"/>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42</a:t>
              </a:r>
            </a:p>
          </p:txBody>
        </p:sp>
        <p:sp>
          <p:nvSpPr>
            <p:cNvPr id="637" name="tx637"/>
            <p:cNvSpPr/>
            <p:nvPr/>
          </p:nvSpPr>
          <p:spPr>
            <a:xfrm>
              <a:off x="8804027" y="56270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29</a:t>
              </a:r>
            </a:p>
          </p:txBody>
        </p:sp>
        <p:sp>
          <p:nvSpPr>
            <p:cNvPr id="638" name="tx638"/>
            <p:cNvSpPr/>
            <p:nvPr/>
          </p:nvSpPr>
          <p:spPr>
            <a:xfrm>
              <a:off x="8804027" y="3227405"/>
              <a:ext cx="136656" cy="882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55</a:t>
              </a:r>
            </a:p>
          </p:txBody>
        </p:sp>
        <p:sp>
          <p:nvSpPr>
            <p:cNvPr id="639" name="tx639"/>
            <p:cNvSpPr/>
            <p:nvPr/>
          </p:nvSpPr>
          <p:spPr>
            <a:xfrm>
              <a:off x="8804027" y="532687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FFFFFF">
                      <a:alpha val="100000"/>
                    </a:srgbClr>
                  </a:solidFill>
                  <a:latin typeface="Arial"/>
                  <a:cs typeface="Arial"/>
                </a:rPr>
                <a:t>50</a:t>
              </a:r>
            </a:p>
          </p:txBody>
        </p:sp>
        <p:sp>
          <p:nvSpPr>
            <p:cNvPr id="640" name="tx640"/>
            <p:cNvSpPr/>
            <p:nvPr/>
          </p:nvSpPr>
          <p:spPr>
            <a:xfrm>
              <a:off x="100258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641" name="tx641"/>
            <p:cNvSpPr/>
            <p:nvPr/>
          </p:nvSpPr>
          <p:spPr>
            <a:xfrm>
              <a:off x="133934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642" name="tx642"/>
            <p:cNvSpPr/>
            <p:nvPr/>
          </p:nvSpPr>
          <p:spPr>
            <a:xfrm>
              <a:off x="167610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643" name="tx643"/>
            <p:cNvSpPr/>
            <p:nvPr/>
          </p:nvSpPr>
          <p:spPr>
            <a:xfrm>
              <a:off x="2012861"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644" name="tx644"/>
            <p:cNvSpPr/>
            <p:nvPr/>
          </p:nvSpPr>
          <p:spPr>
            <a:xfrm>
              <a:off x="234962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645" name="tx645"/>
            <p:cNvSpPr/>
            <p:nvPr/>
          </p:nvSpPr>
          <p:spPr>
            <a:xfrm>
              <a:off x="268638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646" name="tx646"/>
            <p:cNvSpPr/>
            <p:nvPr/>
          </p:nvSpPr>
          <p:spPr>
            <a:xfrm>
              <a:off x="302313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647" name="tx647"/>
            <p:cNvSpPr/>
            <p:nvPr/>
          </p:nvSpPr>
          <p:spPr>
            <a:xfrm>
              <a:off x="335989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648" name="tx648"/>
            <p:cNvSpPr/>
            <p:nvPr/>
          </p:nvSpPr>
          <p:spPr>
            <a:xfrm>
              <a:off x="369665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649" name="tx649"/>
            <p:cNvSpPr/>
            <p:nvPr/>
          </p:nvSpPr>
          <p:spPr>
            <a:xfrm>
              <a:off x="403341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650" name="tx650"/>
            <p:cNvSpPr/>
            <p:nvPr/>
          </p:nvSpPr>
          <p:spPr>
            <a:xfrm>
              <a:off x="437017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651" name="tx651"/>
            <p:cNvSpPr/>
            <p:nvPr/>
          </p:nvSpPr>
          <p:spPr>
            <a:xfrm>
              <a:off x="470693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652" name="tx652"/>
            <p:cNvSpPr/>
            <p:nvPr/>
          </p:nvSpPr>
          <p:spPr>
            <a:xfrm>
              <a:off x="504369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653" name="tx653"/>
            <p:cNvSpPr/>
            <p:nvPr/>
          </p:nvSpPr>
          <p:spPr>
            <a:xfrm>
              <a:off x="5380453"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654" name="tx654"/>
            <p:cNvSpPr/>
            <p:nvPr/>
          </p:nvSpPr>
          <p:spPr>
            <a:xfrm>
              <a:off x="571721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655" name="tx655"/>
            <p:cNvSpPr/>
            <p:nvPr/>
          </p:nvSpPr>
          <p:spPr>
            <a:xfrm>
              <a:off x="605397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656" name="tx656"/>
            <p:cNvSpPr/>
            <p:nvPr/>
          </p:nvSpPr>
          <p:spPr>
            <a:xfrm>
              <a:off x="639073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657" name="tx657"/>
            <p:cNvSpPr/>
            <p:nvPr/>
          </p:nvSpPr>
          <p:spPr>
            <a:xfrm>
              <a:off x="672748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658" name="tx658"/>
            <p:cNvSpPr/>
            <p:nvPr/>
          </p:nvSpPr>
          <p:spPr>
            <a:xfrm>
              <a:off x="706424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659" name="tx659"/>
            <p:cNvSpPr/>
            <p:nvPr/>
          </p:nvSpPr>
          <p:spPr>
            <a:xfrm>
              <a:off x="740100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660" name="tx660"/>
            <p:cNvSpPr/>
            <p:nvPr/>
          </p:nvSpPr>
          <p:spPr>
            <a:xfrm>
              <a:off x="773776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661" name="tx661"/>
            <p:cNvSpPr/>
            <p:nvPr/>
          </p:nvSpPr>
          <p:spPr>
            <a:xfrm>
              <a:off x="807452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662" name="tx662"/>
            <p:cNvSpPr/>
            <p:nvPr/>
          </p:nvSpPr>
          <p:spPr>
            <a:xfrm>
              <a:off x="841128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663" name="tx663"/>
            <p:cNvSpPr/>
            <p:nvPr/>
          </p:nvSpPr>
          <p:spPr>
            <a:xfrm>
              <a:off x="8748044"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664" name="tx664"/>
            <p:cNvSpPr/>
            <p:nvPr/>
          </p:nvSpPr>
          <p:spPr>
            <a:xfrm>
              <a:off x="508103" y="5609333"/>
              <a:ext cx="354106"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MengA</a:t>
              </a:r>
            </a:p>
          </p:txBody>
        </p:sp>
        <p:sp>
          <p:nvSpPr>
            <p:cNvPr id="665" name="tx665"/>
            <p:cNvSpPr/>
            <p:nvPr/>
          </p:nvSpPr>
          <p:spPr>
            <a:xfrm>
              <a:off x="644856" y="5332705"/>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666" name="tx666"/>
            <p:cNvSpPr/>
            <p:nvPr/>
          </p:nvSpPr>
          <p:spPr>
            <a:xfrm>
              <a:off x="551705" y="502983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667" name="tx667"/>
            <p:cNvSpPr/>
            <p:nvPr/>
          </p:nvSpPr>
          <p:spPr>
            <a:xfrm>
              <a:off x="564092" y="4729683"/>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668" name="tx668"/>
            <p:cNvSpPr/>
            <p:nvPr/>
          </p:nvSpPr>
          <p:spPr>
            <a:xfrm>
              <a:off x="551705" y="442953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669" name="tx669"/>
            <p:cNvSpPr/>
            <p:nvPr/>
          </p:nvSpPr>
          <p:spPr>
            <a:xfrm>
              <a:off x="619917" y="413179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IPV2</a:t>
              </a:r>
            </a:p>
          </p:txBody>
        </p:sp>
        <p:sp>
          <p:nvSpPr>
            <p:cNvPr id="670" name="tx670"/>
            <p:cNvSpPr/>
            <p:nvPr/>
          </p:nvSpPr>
          <p:spPr>
            <a:xfrm>
              <a:off x="619917" y="383164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671" name="tx671"/>
            <p:cNvSpPr/>
            <p:nvPr/>
          </p:nvSpPr>
          <p:spPr>
            <a:xfrm>
              <a:off x="576425" y="3528987"/>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POL3</a:t>
              </a:r>
            </a:p>
          </p:txBody>
        </p:sp>
        <p:sp>
          <p:nvSpPr>
            <p:cNvPr id="672" name="tx672"/>
            <p:cNvSpPr/>
            <p:nvPr/>
          </p:nvSpPr>
          <p:spPr>
            <a:xfrm>
              <a:off x="545429" y="3228949"/>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673" name="tx673"/>
            <p:cNvSpPr/>
            <p:nvPr/>
          </p:nvSpPr>
          <p:spPr>
            <a:xfrm>
              <a:off x="570259" y="2928748"/>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PCV3</a:t>
              </a:r>
            </a:p>
          </p:txBody>
        </p:sp>
        <p:sp>
          <p:nvSpPr>
            <p:cNvPr id="674" name="tx674"/>
            <p:cNvSpPr/>
            <p:nvPr/>
          </p:nvSpPr>
          <p:spPr>
            <a:xfrm>
              <a:off x="520490" y="2608846"/>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675" name="tx675"/>
            <p:cNvSpPr/>
            <p:nvPr/>
          </p:nvSpPr>
          <p:spPr>
            <a:xfrm>
              <a:off x="632360" y="2329491"/>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676" name="tx676"/>
            <p:cNvSpPr/>
            <p:nvPr/>
          </p:nvSpPr>
          <p:spPr>
            <a:xfrm>
              <a:off x="576534" y="2029344"/>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677" name="tx677"/>
            <p:cNvSpPr/>
            <p:nvPr/>
          </p:nvSpPr>
          <p:spPr>
            <a:xfrm>
              <a:off x="576534" y="1730616"/>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678" name="tx678"/>
            <p:cNvSpPr/>
            <p:nvPr/>
          </p:nvSpPr>
          <p:spPr>
            <a:xfrm>
              <a:off x="508103" y="1408587"/>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679" name="tx679"/>
            <p:cNvSpPr/>
            <p:nvPr/>
          </p:nvSpPr>
          <p:spPr>
            <a:xfrm>
              <a:off x="620027" y="1127921"/>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680" name="tx680"/>
            <p:cNvSpPr/>
            <p:nvPr/>
          </p:nvSpPr>
          <p:spPr>
            <a:xfrm>
              <a:off x="3162729" y="6176885"/>
              <a:ext cx="14442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681" name="pic681"/>
            <p:cNvPicPr/>
            <p:nvPr/>
          </p:nvPicPr>
          <p:blipFill>
            <a:blip r:embed="rId2" cstate="print"/>
            <a:stretch>
              <a:fillRect/>
            </a:stretch>
          </p:blipFill>
          <p:spPr>
            <a:xfrm>
              <a:off x="4676521" y="6061708"/>
              <a:ext cx="2160000" cy="219455"/>
            </a:xfrm>
            <a:prstGeom prst="rect">
              <a:avLst/>
            </a:prstGeom>
          </p:spPr>
        </p:pic>
        <p:sp>
          <p:nvSpPr>
            <p:cNvPr id="682" name="pl682"/>
            <p:cNvSpPr/>
            <p:nvPr/>
          </p:nvSpPr>
          <p:spPr>
            <a:xfrm>
              <a:off x="4680121"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83" name="pl683"/>
            <p:cNvSpPr/>
            <p:nvPr/>
          </p:nvSpPr>
          <p:spPr>
            <a:xfrm>
              <a:off x="5950273"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84" name="pl684"/>
            <p:cNvSpPr/>
            <p:nvPr/>
          </p:nvSpPr>
          <p:spPr>
            <a:xfrm>
              <a:off x="6165553"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85" name="pl685"/>
            <p:cNvSpPr/>
            <p:nvPr/>
          </p:nvSpPr>
          <p:spPr>
            <a:xfrm>
              <a:off x="6380833"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86" name="pl686"/>
            <p:cNvSpPr/>
            <p:nvPr/>
          </p:nvSpPr>
          <p:spPr>
            <a:xfrm>
              <a:off x="6596113"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87" name="pl687"/>
            <p:cNvSpPr/>
            <p:nvPr/>
          </p:nvSpPr>
          <p:spPr>
            <a:xfrm>
              <a:off x="6832921"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88" name="pl688"/>
            <p:cNvSpPr/>
            <p:nvPr/>
          </p:nvSpPr>
          <p:spPr>
            <a:xfrm>
              <a:off x="4680121"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89" name="pl689"/>
            <p:cNvSpPr/>
            <p:nvPr/>
          </p:nvSpPr>
          <p:spPr>
            <a:xfrm>
              <a:off x="5950273"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90" name="pl690"/>
            <p:cNvSpPr/>
            <p:nvPr/>
          </p:nvSpPr>
          <p:spPr>
            <a:xfrm>
              <a:off x="6165553"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91" name="pl691"/>
            <p:cNvSpPr/>
            <p:nvPr/>
          </p:nvSpPr>
          <p:spPr>
            <a:xfrm>
              <a:off x="6380833"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92" name="pl692"/>
            <p:cNvSpPr/>
            <p:nvPr/>
          </p:nvSpPr>
          <p:spPr>
            <a:xfrm>
              <a:off x="6596113"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93" name="pl693"/>
            <p:cNvSpPr/>
            <p:nvPr/>
          </p:nvSpPr>
          <p:spPr>
            <a:xfrm>
              <a:off x="6832921"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94" name="tx694"/>
            <p:cNvSpPr/>
            <p:nvPr/>
          </p:nvSpPr>
          <p:spPr>
            <a:xfrm>
              <a:off x="4649044" y="634906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695" name="tx695"/>
            <p:cNvSpPr/>
            <p:nvPr/>
          </p:nvSpPr>
          <p:spPr>
            <a:xfrm>
              <a:off x="5888118" y="634906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696" name="tx696"/>
            <p:cNvSpPr/>
            <p:nvPr/>
          </p:nvSpPr>
          <p:spPr>
            <a:xfrm>
              <a:off x="6103398" y="634906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697" name="tx697"/>
            <p:cNvSpPr/>
            <p:nvPr/>
          </p:nvSpPr>
          <p:spPr>
            <a:xfrm>
              <a:off x="6318678" y="634906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698" name="tx698"/>
            <p:cNvSpPr/>
            <p:nvPr/>
          </p:nvSpPr>
          <p:spPr>
            <a:xfrm>
              <a:off x="6533958" y="634906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699" name="tx699"/>
            <p:cNvSpPr/>
            <p:nvPr/>
          </p:nvSpPr>
          <p:spPr>
            <a:xfrm>
              <a:off x="6739688" y="6349061"/>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700" name="tx700"/>
            <p:cNvSpPr/>
            <p:nvPr/>
          </p:nvSpPr>
          <p:spPr>
            <a:xfrm>
              <a:off x="924840" y="398022"/>
              <a:ext cx="375536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by year, Global, 2000-2023</a:t>
              </a:r>
            </a:p>
          </p:txBody>
        </p:sp>
        <p:sp>
          <p:nvSpPr>
            <p:cNvPr id="701" name="tx70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7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Vaccine coverage and progress varies between antigens and over time.
This heatmap shows vaccine coverage trends in Global since 2000, with green cells indicating coverage of 90% or more.
In 2013, none of the 13 (0%) vaccines in the national immunization schedule achieved coverage of 90% or more.
In 2023, none of the 16 (0%) vaccines achieved coverage of 90% or more.
Since 2006, estimates have been made for 5 new vaccines. IPV2 is the newest vaccine being reported (2021), which achieved 42% coverage in 2023.</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143383" y="1019086"/>
              <a:ext cx="1300168" cy="285245"/>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5" name="rc5"/>
            <p:cNvSpPr/>
            <p:nvPr/>
          </p:nvSpPr>
          <p:spPr>
            <a:xfrm>
              <a:off x="1143383" y="1589577"/>
              <a:ext cx="1300168" cy="285245"/>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6" name="rc6"/>
            <p:cNvSpPr/>
            <p:nvPr/>
          </p:nvSpPr>
          <p:spPr>
            <a:xfrm>
              <a:off x="1143383" y="1874823"/>
              <a:ext cx="1300168" cy="285245"/>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7" name="rc7"/>
            <p:cNvSpPr/>
            <p:nvPr/>
          </p:nvSpPr>
          <p:spPr>
            <a:xfrm>
              <a:off x="1143383" y="2445314"/>
              <a:ext cx="1300168" cy="285245"/>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8" name="rc8"/>
            <p:cNvSpPr/>
            <p:nvPr/>
          </p:nvSpPr>
          <p:spPr>
            <a:xfrm>
              <a:off x="1143383" y="1304332"/>
              <a:ext cx="1300168" cy="285245"/>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9" name="rc9"/>
            <p:cNvSpPr/>
            <p:nvPr/>
          </p:nvSpPr>
          <p:spPr>
            <a:xfrm>
              <a:off x="1143383" y="2160068"/>
              <a:ext cx="1300168" cy="285245"/>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 name="rc10"/>
            <p:cNvSpPr/>
            <p:nvPr/>
          </p:nvSpPr>
          <p:spPr>
            <a:xfrm>
              <a:off x="1143383" y="3586296"/>
              <a:ext cx="1300168" cy="285245"/>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1" name="rc11"/>
            <p:cNvSpPr/>
            <p:nvPr/>
          </p:nvSpPr>
          <p:spPr>
            <a:xfrm>
              <a:off x="1143383" y="3871541"/>
              <a:ext cx="1300168" cy="285245"/>
            </a:xfrm>
            <a:prstGeom prst="rect">
              <a:avLst/>
            </a:prstGeom>
            <a:solidFill>
              <a:srgbClr val="CB160C">
                <a:alpha val="100000"/>
              </a:srgbClr>
            </a:solidFill>
            <a:ln w="2710" cap="flat">
              <a:solidFill>
                <a:srgbClr val="FFFFFF">
                  <a:alpha val="100000"/>
                </a:srgbClr>
              </a:solidFill>
              <a:prstDash val="solid"/>
              <a:miter/>
            </a:ln>
          </p:spPr>
          <p:txBody>
            <a:bodyPr/>
            <a:lstStyle/>
            <a:p/>
          </p:txBody>
        </p:sp>
        <p:sp>
          <p:nvSpPr>
            <p:cNvPr id="12" name="rc12"/>
            <p:cNvSpPr/>
            <p:nvPr/>
          </p:nvSpPr>
          <p:spPr>
            <a:xfrm>
              <a:off x="1143383" y="4156787"/>
              <a:ext cx="1300168" cy="285245"/>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3" name="rc13"/>
            <p:cNvSpPr/>
            <p:nvPr/>
          </p:nvSpPr>
          <p:spPr>
            <a:xfrm>
              <a:off x="1143383" y="4727278"/>
              <a:ext cx="1300168" cy="285245"/>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4" name="rc14"/>
            <p:cNvSpPr/>
            <p:nvPr/>
          </p:nvSpPr>
          <p:spPr>
            <a:xfrm>
              <a:off x="1143383" y="5297769"/>
              <a:ext cx="1300168" cy="285245"/>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15" name="rc15"/>
            <p:cNvSpPr/>
            <p:nvPr/>
          </p:nvSpPr>
          <p:spPr>
            <a:xfrm>
              <a:off x="1143383" y="2730559"/>
              <a:ext cx="1300168" cy="285245"/>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6" name="rc16"/>
            <p:cNvSpPr/>
            <p:nvPr/>
          </p:nvSpPr>
          <p:spPr>
            <a:xfrm>
              <a:off x="1143383" y="3301050"/>
              <a:ext cx="1300168" cy="285245"/>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7" name="rc17"/>
            <p:cNvSpPr/>
            <p:nvPr/>
          </p:nvSpPr>
          <p:spPr>
            <a:xfrm>
              <a:off x="1143383" y="4442032"/>
              <a:ext cx="1300168" cy="285245"/>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8" name="rc18"/>
            <p:cNvSpPr/>
            <p:nvPr/>
          </p:nvSpPr>
          <p:spPr>
            <a:xfrm>
              <a:off x="1143383" y="3015805"/>
              <a:ext cx="1300168" cy="285245"/>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9" name="rc19"/>
            <p:cNvSpPr/>
            <p:nvPr/>
          </p:nvSpPr>
          <p:spPr>
            <a:xfrm>
              <a:off x="1143383" y="5012523"/>
              <a:ext cx="1300168" cy="285245"/>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0" name="rc20"/>
            <p:cNvSpPr/>
            <p:nvPr/>
          </p:nvSpPr>
          <p:spPr>
            <a:xfrm>
              <a:off x="6344057" y="1019086"/>
              <a:ext cx="1300168" cy="285245"/>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1" name="rc21"/>
            <p:cNvSpPr/>
            <p:nvPr/>
          </p:nvSpPr>
          <p:spPr>
            <a:xfrm>
              <a:off x="6344057" y="1589577"/>
              <a:ext cx="1300168" cy="285245"/>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22" name="rc22"/>
            <p:cNvSpPr/>
            <p:nvPr/>
          </p:nvSpPr>
          <p:spPr>
            <a:xfrm>
              <a:off x="6344057" y="1874823"/>
              <a:ext cx="1300168" cy="285245"/>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3" name="rc23"/>
            <p:cNvSpPr/>
            <p:nvPr/>
          </p:nvSpPr>
          <p:spPr>
            <a:xfrm>
              <a:off x="6344057" y="2445314"/>
              <a:ext cx="1300168" cy="285245"/>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4" name="rc24"/>
            <p:cNvSpPr/>
            <p:nvPr/>
          </p:nvSpPr>
          <p:spPr>
            <a:xfrm>
              <a:off x="6344057" y="1304332"/>
              <a:ext cx="1300168" cy="285245"/>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5" name="rc25"/>
            <p:cNvSpPr/>
            <p:nvPr/>
          </p:nvSpPr>
          <p:spPr>
            <a:xfrm>
              <a:off x="6344057" y="2160068"/>
              <a:ext cx="1300168" cy="285245"/>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6" name="rc26"/>
            <p:cNvSpPr/>
            <p:nvPr/>
          </p:nvSpPr>
          <p:spPr>
            <a:xfrm>
              <a:off x="6344057" y="3586296"/>
              <a:ext cx="1300168" cy="285245"/>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7" name="rc27"/>
            <p:cNvSpPr/>
            <p:nvPr/>
          </p:nvSpPr>
          <p:spPr>
            <a:xfrm>
              <a:off x="6344057" y="3871541"/>
              <a:ext cx="1300168" cy="285245"/>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8" name="rc28"/>
            <p:cNvSpPr/>
            <p:nvPr/>
          </p:nvSpPr>
          <p:spPr>
            <a:xfrm>
              <a:off x="6344057" y="4156787"/>
              <a:ext cx="1300168" cy="285245"/>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9" name="rc29"/>
            <p:cNvSpPr/>
            <p:nvPr/>
          </p:nvSpPr>
          <p:spPr>
            <a:xfrm>
              <a:off x="6344057" y="4727278"/>
              <a:ext cx="1300168" cy="285245"/>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0" name="rc30"/>
            <p:cNvSpPr/>
            <p:nvPr/>
          </p:nvSpPr>
          <p:spPr>
            <a:xfrm>
              <a:off x="6344057" y="2730559"/>
              <a:ext cx="1300168" cy="285245"/>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1" name="rc31"/>
            <p:cNvSpPr/>
            <p:nvPr/>
          </p:nvSpPr>
          <p:spPr>
            <a:xfrm>
              <a:off x="6344057" y="3301050"/>
              <a:ext cx="1300168" cy="285245"/>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2" name="rc32"/>
            <p:cNvSpPr/>
            <p:nvPr/>
          </p:nvSpPr>
          <p:spPr>
            <a:xfrm>
              <a:off x="6344057" y="4442032"/>
              <a:ext cx="1300168" cy="285245"/>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3" name="rc33"/>
            <p:cNvSpPr/>
            <p:nvPr/>
          </p:nvSpPr>
          <p:spPr>
            <a:xfrm>
              <a:off x="6344057" y="3015805"/>
              <a:ext cx="1300168" cy="285245"/>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4" name="rc34"/>
            <p:cNvSpPr/>
            <p:nvPr/>
          </p:nvSpPr>
          <p:spPr>
            <a:xfrm>
              <a:off x="6344057" y="5012523"/>
              <a:ext cx="1300168" cy="285245"/>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5" name="rc35"/>
            <p:cNvSpPr/>
            <p:nvPr/>
          </p:nvSpPr>
          <p:spPr>
            <a:xfrm>
              <a:off x="2443552" y="1019086"/>
              <a:ext cx="1300168" cy="285245"/>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6" name="rc36"/>
            <p:cNvSpPr/>
            <p:nvPr/>
          </p:nvSpPr>
          <p:spPr>
            <a:xfrm>
              <a:off x="2443552" y="1589577"/>
              <a:ext cx="1300168" cy="285245"/>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7" name="rc37"/>
            <p:cNvSpPr/>
            <p:nvPr/>
          </p:nvSpPr>
          <p:spPr>
            <a:xfrm>
              <a:off x="2443552" y="1874823"/>
              <a:ext cx="1300168" cy="285245"/>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38" name="rc38"/>
            <p:cNvSpPr/>
            <p:nvPr/>
          </p:nvSpPr>
          <p:spPr>
            <a:xfrm>
              <a:off x="2443552" y="2445314"/>
              <a:ext cx="1300168" cy="285245"/>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39" name="rc39"/>
            <p:cNvSpPr/>
            <p:nvPr/>
          </p:nvSpPr>
          <p:spPr>
            <a:xfrm>
              <a:off x="2443552" y="1304332"/>
              <a:ext cx="1300168" cy="285245"/>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40" name="rc40"/>
            <p:cNvSpPr/>
            <p:nvPr/>
          </p:nvSpPr>
          <p:spPr>
            <a:xfrm>
              <a:off x="2443552" y="2160068"/>
              <a:ext cx="1300168" cy="285245"/>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41" name="rc41"/>
            <p:cNvSpPr/>
            <p:nvPr/>
          </p:nvSpPr>
          <p:spPr>
            <a:xfrm>
              <a:off x="2443552" y="3586296"/>
              <a:ext cx="1300168" cy="285245"/>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42" name="rc42"/>
            <p:cNvSpPr/>
            <p:nvPr/>
          </p:nvSpPr>
          <p:spPr>
            <a:xfrm>
              <a:off x="2443552" y="3871541"/>
              <a:ext cx="1300168" cy="285245"/>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3" name="rc43"/>
            <p:cNvSpPr/>
            <p:nvPr/>
          </p:nvSpPr>
          <p:spPr>
            <a:xfrm>
              <a:off x="2443552" y="4156787"/>
              <a:ext cx="1300168" cy="285245"/>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44" name="rc44"/>
            <p:cNvSpPr/>
            <p:nvPr/>
          </p:nvSpPr>
          <p:spPr>
            <a:xfrm>
              <a:off x="2443552" y="4727278"/>
              <a:ext cx="1300168" cy="285245"/>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5" name="rc45"/>
            <p:cNvSpPr/>
            <p:nvPr/>
          </p:nvSpPr>
          <p:spPr>
            <a:xfrm>
              <a:off x="2443552" y="5297769"/>
              <a:ext cx="1300168" cy="285245"/>
            </a:xfrm>
            <a:prstGeom prst="rect">
              <a:avLst/>
            </a:prstGeom>
            <a:solidFill>
              <a:srgbClr val="D61D14">
                <a:alpha val="100000"/>
              </a:srgbClr>
            </a:solidFill>
            <a:ln w="2710" cap="flat">
              <a:solidFill>
                <a:srgbClr val="FFFFFF">
                  <a:alpha val="100000"/>
                </a:srgbClr>
              </a:solidFill>
              <a:prstDash val="solid"/>
              <a:miter/>
            </a:ln>
          </p:spPr>
          <p:txBody>
            <a:bodyPr/>
            <a:lstStyle/>
            <a:p/>
          </p:txBody>
        </p:sp>
        <p:sp>
          <p:nvSpPr>
            <p:cNvPr id="46" name="rc46"/>
            <p:cNvSpPr/>
            <p:nvPr/>
          </p:nvSpPr>
          <p:spPr>
            <a:xfrm>
              <a:off x="2443552" y="2730559"/>
              <a:ext cx="1300168" cy="285245"/>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47" name="rc47"/>
            <p:cNvSpPr/>
            <p:nvPr/>
          </p:nvSpPr>
          <p:spPr>
            <a:xfrm>
              <a:off x="2443552" y="3301050"/>
              <a:ext cx="1300168" cy="285245"/>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48" name="rc48"/>
            <p:cNvSpPr/>
            <p:nvPr/>
          </p:nvSpPr>
          <p:spPr>
            <a:xfrm>
              <a:off x="2443552" y="4442032"/>
              <a:ext cx="1300168" cy="285245"/>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9" name="rc49"/>
            <p:cNvSpPr/>
            <p:nvPr/>
          </p:nvSpPr>
          <p:spPr>
            <a:xfrm>
              <a:off x="2443552" y="3015805"/>
              <a:ext cx="1300168" cy="285245"/>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50" name="rc50"/>
            <p:cNvSpPr/>
            <p:nvPr/>
          </p:nvSpPr>
          <p:spPr>
            <a:xfrm>
              <a:off x="2443552" y="5012523"/>
              <a:ext cx="1300168" cy="285245"/>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51" name="rc51"/>
            <p:cNvSpPr/>
            <p:nvPr/>
          </p:nvSpPr>
          <p:spPr>
            <a:xfrm>
              <a:off x="7644225" y="1019086"/>
              <a:ext cx="1300168" cy="28524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2" name="rc52"/>
            <p:cNvSpPr/>
            <p:nvPr/>
          </p:nvSpPr>
          <p:spPr>
            <a:xfrm>
              <a:off x="7644225" y="1589577"/>
              <a:ext cx="1300168" cy="28524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3" name="rc53"/>
            <p:cNvSpPr/>
            <p:nvPr/>
          </p:nvSpPr>
          <p:spPr>
            <a:xfrm>
              <a:off x="7644225" y="1874823"/>
              <a:ext cx="1300168" cy="285245"/>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4" name="rc54"/>
            <p:cNvSpPr/>
            <p:nvPr/>
          </p:nvSpPr>
          <p:spPr>
            <a:xfrm>
              <a:off x="7644225" y="2445314"/>
              <a:ext cx="1300168" cy="285245"/>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55" name="rc55"/>
            <p:cNvSpPr/>
            <p:nvPr/>
          </p:nvSpPr>
          <p:spPr>
            <a:xfrm>
              <a:off x="7644225" y="1304332"/>
              <a:ext cx="1300168" cy="285245"/>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56" name="rc56"/>
            <p:cNvSpPr/>
            <p:nvPr/>
          </p:nvSpPr>
          <p:spPr>
            <a:xfrm>
              <a:off x="7644225" y="2160068"/>
              <a:ext cx="1300168" cy="28524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7" name="rc57"/>
            <p:cNvSpPr/>
            <p:nvPr/>
          </p:nvSpPr>
          <p:spPr>
            <a:xfrm>
              <a:off x="7644225" y="3586296"/>
              <a:ext cx="1300168" cy="285245"/>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8" name="rc58"/>
            <p:cNvSpPr/>
            <p:nvPr/>
          </p:nvSpPr>
          <p:spPr>
            <a:xfrm>
              <a:off x="7644225" y="3871541"/>
              <a:ext cx="1300168" cy="285245"/>
            </a:xfrm>
            <a:prstGeom prst="rect">
              <a:avLst/>
            </a:prstGeom>
            <a:solidFill>
              <a:srgbClr val="BBC132">
                <a:alpha val="100000"/>
              </a:srgbClr>
            </a:solidFill>
            <a:ln w="2710" cap="flat">
              <a:solidFill>
                <a:srgbClr val="FFFFFF">
                  <a:alpha val="100000"/>
                </a:srgbClr>
              </a:solidFill>
              <a:prstDash val="solid"/>
              <a:miter/>
            </a:ln>
          </p:spPr>
          <p:txBody>
            <a:bodyPr/>
            <a:lstStyle/>
            <a:p/>
          </p:txBody>
        </p:sp>
        <p:sp>
          <p:nvSpPr>
            <p:cNvPr id="59" name="rc59"/>
            <p:cNvSpPr/>
            <p:nvPr/>
          </p:nvSpPr>
          <p:spPr>
            <a:xfrm>
              <a:off x="7644225" y="4156787"/>
              <a:ext cx="1300168" cy="285245"/>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0" name="rc60"/>
            <p:cNvSpPr/>
            <p:nvPr/>
          </p:nvSpPr>
          <p:spPr>
            <a:xfrm>
              <a:off x="7644225" y="4727278"/>
              <a:ext cx="1300168" cy="285245"/>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61" name="rc61"/>
            <p:cNvSpPr/>
            <p:nvPr/>
          </p:nvSpPr>
          <p:spPr>
            <a:xfrm>
              <a:off x="7644225" y="2730559"/>
              <a:ext cx="1300168" cy="285245"/>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62" name="rc62"/>
            <p:cNvSpPr/>
            <p:nvPr/>
          </p:nvSpPr>
          <p:spPr>
            <a:xfrm>
              <a:off x="7644225" y="3301050"/>
              <a:ext cx="1300168" cy="285245"/>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3" name="rc63"/>
            <p:cNvSpPr/>
            <p:nvPr/>
          </p:nvSpPr>
          <p:spPr>
            <a:xfrm>
              <a:off x="7644225" y="4442032"/>
              <a:ext cx="1300168" cy="285245"/>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4" name="rc64"/>
            <p:cNvSpPr/>
            <p:nvPr/>
          </p:nvSpPr>
          <p:spPr>
            <a:xfrm>
              <a:off x="7644225" y="3015805"/>
              <a:ext cx="1300168" cy="285245"/>
            </a:xfrm>
            <a:prstGeom prst="rect">
              <a:avLst/>
            </a:prstGeom>
            <a:solidFill>
              <a:srgbClr val="D01910">
                <a:alpha val="100000"/>
              </a:srgbClr>
            </a:solidFill>
            <a:ln w="2710" cap="flat">
              <a:solidFill>
                <a:srgbClr val="FFFFFF">
                  <a:alpha val="100000"/>
                </a:srgbClr>
              </a:solidFill>
              <a:prstDash val="solid"/>
              <a:miter/>
            </a:ln>
          </p:spPr>
          <p:txBody>
            <a:bodyPr/>
            <a:lstStyle/>
            <a:p/>
          </p:txBody>
        </p:sp>
        <p:sp>
          <p:nvSpPr>
            <p:cNvPr id="65" name="rc65"/>
            <p:cNvSpPr/>
            <p:nvPr/>
          </p:nvSpPr>
          <p:spPr>
            <a:xfrm>
              <a:off x="5043888" y="1019086"/>
              <a:ext cx="1300168" cy="285245"/>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66" name="rc66"/>
            <p:cNvSpPr/>
            <p:nvPr/>
          </p:nvSpPr>
          <p:spPr>
            <a:xfrm>
              <a:off x="5043888" y="1589577"/>
              <a:ext cx="1300168" cy="285245"/>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67" name="rc67"/>
            <p:cNvSpPr/>
            <p:nvPr/>
          </p:nvSpPr>
          <p:spPr>
            <a:xfrm>
              <a:off x="5043888" y="1874823"/>
              <a:ext cx="1300168" cy="285245"/>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68" name="rc68"/>
            <p:cNvSpPr/>
            <p:nvPr/>
          </p:nvSpPr>
          <p:spPr>
            <a:xfrm>
              <a:off x="5043888" y="2445314"/>
              <a:ext cx="1300168" cy="285245"/>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69" name="rc69"/>
            <p:cNvSpPr/>
            <p:nvPr/>
          </p:nvSpPr>
          <p:spPr>
            <a:xfrm>
              <a:off x="5043888" y="1304332"/>
              <a:ext cx="1300168" cy="285245"/>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70" name="rc70"/>
            <p:cNvSpPr/>
            <p:nvPr/>
          </p:nvSpPr>
          <p:spPr>
            <a:xfrm>
              <a:off x="5043888" y="2160068"/>
              <a:ext cx="1300168" cy="285245"/>
            </a:xfrm>
            <a:prstGeom prst="rect">
              <a:avLst/>
            </a:prstGeom>
            <a:solidFill>
              <a:srgbClr val="BBC132">
                <a:alpha val="100000"/>
              </a:srgbClr>
            </a:solidFill>
            <a:ln w="2710" cap="flat">
              <a:solidFill>
                <a:srgbClr val="FFFFFF">
                  <a:alpha val="100000"/>
                </a:srgbClr>
              </a:solidFill>
              <a:prstDash val="solid"/>
              <a:miter/>
            </a:ln>
          </p:spPr>
          <p:txBody>
            <a:bodyPr/>
            <a:lstStyle/>
            <a:p/>
          </p:txBody>
        </p:sp>
        <p:sp>
          <p:nvSpPr>
            <p:cNvPr id="71" name="rc71"/>
            <p:cNvSpPr/>
            <p:nvPr/>
          </p:nvSpPr>
          <p:spPr>
            <a:xfrm>
              <a:off x="5043888" y="3586296"/>
              <a:ext cx="1300168" cy="285245"/>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2" name="rc72"/>
            <p:cNvSpPr/>
            <p:nvPr/>
          </p:nvSpPr>
          <p:spPr>
            <a:xfrm>
              <a:off x="5043888" y="3871541"/>
              <a:ext cx="1300168" cy="285245"/>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73" name="rc73"/>
            <p:cNvSpPr/>
            <p:nvPr/>
          </p:nvSpPr>
          <p:spPr>
            <a:xfrm>
              <a:off x="5043888" y="4156787"/>
              <a:ext cx="1300168" cy="285245"/>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74" name="rc74"/>
            <p:cNvSpPr/>
            <p:nvPr/>
          </p:nvSpPr>
          <p:spPr>
            <a:xfrm>
              <a:off x="5043888" y="4727278"/>
              <a:ext cx="1300168" cy="285245"/>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75" name="rc75"/>
            <p:cNvSpPr/>
            <p:nvPr/>
          </p:nvSpPr>
          <p:spPr>
            <a:xfrm>
              <a:off x="5043888" y="2730559"/>
              <a:ext cx="1300168" cy="285245"/>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76" name="rc76"/>
            <p:cNvSpPr/>
            <p:nvPr/>
          </p:nvSpPr>
          <p:spPr>
            <a:xfrm>
              <a:off x="5043888" y="3301050"/>
              <a:ext cx="1300168" cy="285245"/>
            </a:xfrm>
            <a:prstGeom prst="rect">
              <a:avLst/>
            </a:prstGeom>
            <a:solidFill>
              <a:srgbClr val="BBC132">
                <a:alpha val="100000"/>
              </a:srgbClr>
            </a:solidFill>
            <a:ln w="2710" cap="flat">
              <a:solidFill>
                <a:srgbClr val="FFFFFF">
                  <a:alpha val="100000"/>
                </a:srgbClr>
              </a:solidFill>
              <a:prstDash val="solid"/>
              <a:miter/>
            </a:ln>
          </p:spPr>
          <p:txBody>
            <a:bodyPr/>
            <a:lstStyle/>
            <a:p/>
          </p:txBody>
        </p:sp>
        <p:sp>
          <p:nvSpPr>
            <p:cNvPr id="77" name="rc77"/>
            <p:cNvSpPr/>
            <p:nvPr/>
          </p:nvSpPr>
          <p:spPr>
            <a:xfrm>
              <a:off x="5043888" y="4442032"/>
              <a:ext cx="1300168" cy="285245"/>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78" name="rc78"/>
            <p:cNvSpPr/>
            <p:nvPr/>
          </p:nvSpPr>
          <p:spPr>
            <a:xfrm>
              <a:off x="5043888" y="3015805"/>
              <a:ext cx="1300168" cy="285245"/>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9" name="rc79"/>
            <p:cNvSpPr/>
            <p:nvPr/>
          </p:nvSpPr>
          <p:spPr>
            <a:xfrm>
              <a:off x="3743720" y="1019086"/>
              <a:ext cx="1300168" cy="285245"/>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80" name="rc80"/>
            <p:cNvSpPr/>
            <p:nvPr/>
          </p:nvSpPr>
          <p:spPr>
            <a:xfrm>
              <a:off x="3743720" y="1589577"/>
              <a:ext cx="1300168" cy="285245"/>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1" name="rc81"/>
            <p:cNvSpPr/>
            <p:nvPr/>
          </p:nvSpPr>
          <p:spPr>
            <a:xfrm>
              <a:off x="3743720" y="1874823"/>
              <a:ext cx="1300168" cy="285245"/>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82" name="rc82"/>
            <p:cNvSpPr/>
            <p:nvPr/>
          </p:nvSpPr>
          <p:spPr>
            <a:xfrm>
              <a:off x="3743720" y="2445314"/>
              <a:ext cx="1300168" cy="285245"/>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83" name="rc83"/>
            <p:cNvSpPr/>
            <p:nvPr/>
          </p:nvSpPr>
          <p:spPr>
            <a:xfrm>
              <a:off x="3743720" y="1304332"/>
              <a:ext cx="1300168" cy="285245"/>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84" name="rc84"/>
            <p:cNvSpPr/>
            <p:nvPr/>
          </p:nvSpPr>
          <p:spPr>
            <a:xfrm>
              <a:off x="3743720" y="2160068"/>
              <a:ext cx="1300168" cy="285245"/>
            </a:xfrm>
            <a:prstGeom prst="rect">
              <a:avLst/>
            </a:prstGeom>
            <a:solidFill>
              <a:srgbClr val="CB160C">
                <a:alpha val="100000"/>
              </a:srgbClr>
            </a:solidFill>
            <a:ln w="2710" cap="flat">
              <a:solidFill>
                <a:srgbClr val="FFFFFF">
                  <a:alpha val="100000"/>
                </a:srgbClr>
              </a:solidFill>
              <a:prstDash val="solid"/>
              <a:miter/>
            </a:ln>
          </p:spPr>
          <p:txBody>
            <a:bodyPr/>
            <a:lstStyle/>
            <a:p/>
          </p:txBody>
        </p:sp>
        <p:sp>
          <p:nvSpPr>
            <p:cNvPr id="85" name="rc85"/>
            <p:cNvSpPr/>
            <p:nvPr/>
          </p:nvSpPr>
          <p:spPr>
            <a:xfrm>
              <a:off x="3743720" y="3586296"/>
              <a:ext cx="1300168" cy="285245"/>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86" name="rc86"/>
            <p:cNvSpPr/>
            <p:nvPr/>
          </p:nvSpPr>
          <p:spPr>
            <a:xfrm>
              <a:off x="3743720" y="3871541"/>
              <a:ext cx="1300168" cy="285245"/>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87" name="rc87"/>
            <p:cNvSpPr/>
            <p:nvPr/>
          </p:nvSpPr>
          <p:spPr>
            <a:xfrm>
              <a:off x="3743720" y="4156787"/>
              <a:ext cx="1300168" cy="285245"/>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88" name="rc88"/>
            <p:cNvSpPr/>
            <p:nvPr/>
          </p:nvSpPr>
          <p:spPr>
            <a:xfrm>
              <a:off x="3743720" y="4727278"/>
              <a:ext cx="1300168" cy="285245"/>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89" name="rc89"/>
            <p:cNvSpPr/>
            <p:nvPr/>
          </p:nvSpPr>
          <p:spPr>
            <a:xfrm>
              <a:off x="3743720" y="2730559"/>
              <a:ext cx="1300168" cy="285245"/>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90" name="rc90"/>
            <p:cNvSpPr/>
            <p:nvPr/>
          </p:nvSpPr>
          <p:spPr>
            <a:xfrm>
              <a:off x="3743720" y="3301050"/>
              <a:ext cx="1300168" cy="285245"/>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91" name="rc91"/>
            <p:cNvSpPr/>
            <p:nvPr/>
          </p:nvSpPr>
          <p:spPr>
            <a:xfrm>
              <a:off x="3743720" y="4442032"/>
              <a:ext cx="1300168" cy="285245"/>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92" name="rc92"/>
            <p:cNvSpPr/>
            <p:nvPr/>
          </p:nvSpPr>
          <p:spPr>
            <a:xfrm>
              <a:off x="3743720" y="3015805"/>
              <a:ext cx="1300168" cy="285245"/>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93" name="tx93"/>
            <p:cNvSpPr/>
            <p:nvPr/>
          </p:nvSpPr>
          <p:spPr>
            <a:xfrm>
              <a:off x="1725139" y="1115817"/>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83</a:t>
              </a:r>
            </a:p>
          </p:txBody>
        </p:sp>
        <p:sp>
          <p:nvSpPr>
            <p:cNvPr id="94" name="tx94"/>
            <p:cNvSpPr/>
            <p:nvPr/>
          </p:nvSpPr>
          <p:spPr>
            <a:xfrm>
              <a:off x="1725139" y="168630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83</a:t>
              </a:r>
            </a:p>
          </p:txBody>
        </p:sp>
        <p:sp>
          <p:nvSpPr>
            <p:cNvPr id="95" name="tx95"/>
            <p:cNvSpPr/>
            <p:nvPr/>
          </p:nvSpPr>
          <p:spPr>
            <a:xfrm>
              <a:off x="1725139" y="1973473"/>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74</a:t>
              </a:r>
            </a:p>
          </p:txBody>
        </p:sp>
        <p:sp>
          <p:nvSpPr>
            <p:cNvPr id="96" name="tx96"/>
            <p:cNvSpPr/>
            <p:nvPr/>
          </p:nvSpPr>
          <p:spPr>
            <a:xfrm>
              <a:off x="1725139" y="2543964"/>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74</a:t>
              </a:r>
            </a:p>
          </p:txBody>
        </p:sp>
        <p:sp>
          <p:nvSpPr>
            <p:cNvPr id="97" name="tx97"/>
            <p:cNvSpPr/>
            <p:nvPr/>
          </p:nvSpPr>
          <p:spPr>
            <a:xfrm>
              <a:off x="1725139" y="2258719"/>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74</a:t>
              </a:r>
            </a:p>
          </p:txBody>
        </p:sp>
        <p:sp>
          <p:nvSpPr>
            <p:cNvPr id="98" name="tx98"/>
            <p:cNvSpPr/>
            <p:nvPr/>
          </p:nvSpPr>
          <p:spPr>
            <a:xfrm>
              <a:off x="1725139" y="3684586"/>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75</a:t>
              </a:r>
            </a:p>
          </p:txBody>
        </p:sp>
        <p:sp>
          <p:nvSpPr>
            <p:cNvPr id="99" name="tx99"/>
            <p:cNvSpPr/>
            <p:nvPr/>
          </p:nvSpPr>
          <p:spPr>
            <a:xfrm>
              <a:off x="1725139" y="425357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70</a:t>
              </a:r>
            </a:p>
          </p:txBody>
        </p:sp>
        <p:sp>
          <p:nvSpPr>
            <p:cNvPr id="100" name="tx100"/>
            <p:cNvSpPr/>
            <p:nvPr/>
          </p:nvSpPr>
          <p:spPr>
            <a:xfrm>
              <a:off x="1725139" y="282735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70</a:t>
              </a:r>
            </a:p>
          </p:txBody>
        </p:sp>
        <p:sp>
          <p:nvSpPr>
            <p:cNvPr id="101" name="tx101"/>
            <p:cNvSpPr/>
            <p:nvPr/>
          </p:nvSpPr>
          <p:spPr>
            <a:xfrm>
              <a:off x="1725139" y="339778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73</a:t>
              </a:r>
            </a:p>
          </p:txBody>
        </p:sp>
        <p:sp>
          <p:nvSpPr>
            <p:cNvPr id="102" name="tx102"/>
            <p:cNvSpPr/>
            <p:nvPr/>
          </p:nvSpPr>
          <p:spPr>
            <a:xfrm>
              <a:off x="1725139" y="311259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61</a:t>
              </a:r>
            </a:p>
          </p:txBody>
        </p:sp>
        <p:sp>
          <p:nvSpPr>
            <p:cNvPr id="103" name="tx103"/>
            <p:cNvSpPr/>
            <p:nvPr/>
          </p:nvSpPr>
          <p:spPr>
            <a:xfrm>
              <a:off x="6925813" y="1115817"/>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83</a:t>
              </a:r>
            </a:p>
          </p:txBody>
        </p:sp>
        <p:sp>
          <p:nvSpPr>
            <p:cNvPr id="104" name="tx104"/>
            <p:cNvSpPr/>
            <p:nvPr/>
          </p:nvSpPr>
          <p:spPr>
            <a:xfrm>
              <a:off x="6925813" y="16863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91</a:t>
              </a:r>
            </a:p>
          </p:txBody>
        </p:sp>
        <p:sp>
          <p:nvSpPr>
            <p:cNvPr id="105" name="tx105"/>
            <p:cNvSpPr/>
            <p:nvPr/>
          </p:nvSpPr>
          <p:spPr>
            <a:xfrm>
              <a:off x="6925813" y="1971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86</a:t>
              </a:r>
            </a:p>
          </p:txBody>
        </p:sp>
        <p:sp>
          <p:nvSpPr>
            <p:cNvPr id="106" name="tx106"/>
            <p:cNvSpPr/>
            <p:nvPr/>
          </p:nvSpPr>
          <p:spPr>
            <a:xfrm>
              <a:off x="6925813" y="254210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85</a:t>
              </a:r>
            </a:p>
          </p:txBody>
        </p:sp>
        <p:sp>
          <p:nvSpPr>
            <p:cNvPr id="107" name="tx107"/>
            <p:cNvSpPr/>
            <p:nvPr/>
          </p:nvSpPr>
          <p:spPr>
            <a:xfrm>
              <a:off x="6925813" y="140112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64</a:t>
              </a:r>
            </a:p>
          </p:txBody>
        </p:sp>
        <p:sp>
          <p:nvSpPr>
            <p:cNvPr id="108" name="tx108"/>
            <p:cNvSpPr/>
            <p:nvPr/>
          </p:nvSpPr>
          <p:spPr>
            <a:xfrm>
              <a:off x="6925813" y="22568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85</a:t>
              </a:r>
            </a:p>
          </p:txBody>
        </p:sp>
        <p:sp>
          <p:nvSpPr>
            <p:cNvPr id="109" name="tx109"/>
            <p:cNvSpPr/>
            <p:nvPr/>
          </p:nvSpPr>
          <p:spPr>
            <a:xfrm>
              <a:off x="6925813" y="368308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84</a:t>
              </a:r>
            </a:p>
          </p:txBody>
        </p:sp>
        <p:sp>
          <p:nvSpPr>
            <p:cNvPr id="110" name="tx110"/>
            <p:cNvSpPr/>
            <p:nvPr/>
          </p:nvSpPr>
          <p:spPr>
            <a:xfrm>
              <a:off x="6925813" y="3969832"/>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75</a:t>
              </a:r>
            </a:p>
          </p:txBody>
        </p:sp>
        <p:sp>
          <p:nvSpPr>
            <p:cNvPr id="111" name="tx111"/>
            <p:cNvSpPr/>
            <p:nvPr/>
          </p:nvSpPr>
          <p:spPr>
            <a:xfrm>
              <a:off x="6925813" y="425357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85</a:t>
              </a:r>
            </a:p>
          </p:txBody>
        </p:sp>
        <p:sp>
          <p:nvSpPr>
            <p:cNvPr id="112" name="tx112"/>
            <p:cNvSpPr/>
            <p:nvPr/>
          </p:nvSpPr>
          <p:spPr>
            <a:xfrm>
              <a:off x="6925813" y="482556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75</a:t>
              </a:r>
            </a:p>
          </p:txBody>
        </p:sp>
        <p:sp>
          <p:nvSpPr>
            <p:cNvPr id="113" name="tx113"/>
            <p:cNvSpPr/>
            <p:nvPr/>
          </p:nvSpPr>
          <p:spPr>
            <a:xfrm>
              <a:off x="6925813" y="282735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76</a:t>
              </a:r>
            </a:p>
          </p:txBody>
        </p:sp>
        <p:sp>
          <p:nvSpPr>
            <p:cNvPr id="114" name="tx114"/>
            <p:cNvSpPr/>
            <p:nvPr/>
          </p:nvSpPr>
          <p:spPr>
            <a:xfrm>
              <a:off x="6925813" y="339784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85</a:t>
              </a:r>
            </a:p>
          </p:txBody>
        </p:sp>
        <p:sp>
          <p:nvSpPr>
            <p:cNvPr id="115" name="tx115"/>
            <p:cNvSpPr/>
            <p:nvPr/>
          </p:nvSpPr>
          <p:spPr>
            <a:xfrm>
              <a:off x="6925813" y="45388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85</a:t>
              </a:r>
            </a:p>
          </p:txBody>
        </p:sp>
        <p:sp>
          <p:nvSpPr>
            <p:cNvPr id="116" name="tx116"/>
            <p:cNvSpPr/>
            <p:nvPr/>
          </p:nvSpPr>
          <p:spPr>
            <a:xfrm>
              <a:off x="6925813" y="3114095"/>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75</a:t>
              </a:r>
            </a:p>
          </p:txBody>
        </p:sp>
        <p:sp>
          <p:nvSpPr>
            <p:cNvPr id="117" name="tx117"/>
            <p:cNvSpPr/>
            <p:nvPr/>
          </p:nvSpPr>
          <p:spPr>
            <a:xfrm>
              <a:off x="6925813" y="5109254"/>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63</a:t>
              </a:r>
            </a:p>
          </p:txBody>
        </p:sp>
        <p:sp>
          <p:nvSpPr>
            <p:cNvPr id="118" name="tx118"/>
            <p:cNvSpPr/>
            <p:nvPr/>
          </p:nvSpPr>
          <p:spPr>
            <a:xfrm>
              <a:off x="3025308" y="111587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84</a:t>
              </a:r>
            </a:p>
          </p:txBody>
        </p:sp>
        <p:sp>
          <p:nvSpPr>
            <p:cNvPr id="119" name="tx119"/>
            <p:cNvSpPr/>
            <p:nvPr/>
          </p:nvSpPr>
          <p:spPr>
            <a:xfrm>
              <a:off x="3025308" y="16863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85</a:t>
              </a:r>
            </a:p>
          </p:txBody>
        </p:sp>
        <p:sp>
          <p:nvSpPr>
            <p:cNvPr id="120" name="tx120"/>
            <p:cNvSpPr/>
            <p:nvPr/>
          </p:nvSpPr>
          <p:spPr>
            <a:xfrm>
              <a:off x="3025308" y="1971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79</a:t>
              </a:r>
            </a:p>
          </p:txBody>
        </p:sp>
        <p:sp>
          <p:nvSpPr>
            <p:cNvPr id="121" name="tx121"/>
            <p:cNvSpPr/>
            <p:nvPr/>
          </p:nvSpPr>
          <p:spPr>
            <a:xfrm>
              <a:off x="3025308" y="254210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79</a:t>
              </a:r>
            </a:p>
          </p:txBody>
        </p:sp>
        <p:sp>
          <p:nvSpPr>
            <p:cNvPr id="122" name="tx122"/>
            <p:cNvSpPr/>
            <p:nvPr/>
          </p:nvSpPr>
          <p:spPr>
            <a:xfrm>
              <a:off x="3025308" y="22568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79</a:t>
              </a:r>
            </a:p>
          </p:txBody>
        </p:sp>
        <p:sp>
          <p:nvSpPr>
            <p:cNvPr id="123" name="tx123"/>
            <p:cNvSpPr/>
            <p:nvPr/>
          </p:nvSpPr>
          <p:spPr>
            <a:xfrm>
              <a:off x="3025308" y="368308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81</a:t>
              </a:r>
            </a:p>
          </p:txBody>
        </p:sp>
        <p:sp>
          <p:nvSpPr>
            <p:cNvPr id="124" name="tx124"/>
            <p:cNvSpPr/>
            <p:nvPr/>
          </p:nvSpPr>
          <p:spPr>
            <a:xfrm>
              <a:off x="3025308" y="39682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73</a:t>
              </a:r>
            </a:p>
          </p:txBody>
        </p:sp>
        <p:sp>
          <p:nvSpPr>
            <p:cNvPr id="125" name="tx125"/>
            <p:cNvSpPr/>
            <p:nvPr/>
          </p:nvSpPr>
          <p:spPr>
            <a:xfrm>
              <a:off x="3025308" y="425357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79</a:t>
              </a:r>
            </a:p>
          </p:txBody>
        </p:sp>
        <p:sp>
          <p:nvSpPr>
            <p:cNvPr id="126" name="tx126"/>
            <p:cNvSpPr/>
            <p:nvPr/>
          </p:nvSpPr>
          <p:spPr>
            <a:xfrm>
              <a:off x="3025308" y="482400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73</a:t>
              </a:r>
            </a:p>
          </p:txBody>
        </p:sp>
        <p:sp>
          <p:nvSpPr>
            <p:cNvPr id="127" name="tx127"/>
            <p:cNvSpPr/>
            <p:nvPr/>
          </p:nvSpPr>
          <p:spPr>
            <a:xfrm>
              <a:off x="3025308" y="339784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80</a:t>
              </a:r>
            </a:p>
          </p:txBody>
        </p:sp>
        <p:sp>
          <p:nvSpPr>
            <p:cNvPr id="128" name="tx128"/>
            <p:cNvSpPr/>
            <p:nvPr/>
          </p:nvSpPr>
          <p:spPr>
            <a:xfrm>
              <a:off x="3025308" y="45388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69</a:t>
              </a:r>
            </a:p>
          </p:txBody>
        </p:sp>
        <p:sp>
          <p:nvSpPr>
            <p:cNvPr id="129" name="tx129"/>
            <p:cNvSpPr/>
            <p:nvPr/>
          </p:nvSpPr>
          <p:spPr>
            <a:xfrm>
              <a:off x="8225981" y="111587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94</a:t>
              </a:r>
            </a:p>
          </p:txBody>
        </p:sp>
        <p:sp>
          <p:nvSpPr>
            <p:cNvPr id="130" name="tx130"/>
            <p:cNvSpPr/>
            <p:nvPr/>
          </p:nvSpPr>
          <p:spPr>
            <a:xfrm>
              <a:off x="8225981" y="16863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97</a:t>
              </a:r>
            </a:p>
          </p:txBody>
        </p:sp>
        <p:sp>
          <p:nvSpPr>
            <p:cNvPr id="131" name="tx131"/>
            <p:cNvSpPr/>
            <p:nvPr/>
          </p:nvSpPr>
          <p:spPr>
            <a:xfrm>
              <a:off x="8225981" y="1971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95</a:t>
              </a:r>
            </a:p>
          </p:txBody>
        </p:sp>
        <p:sp>
          <p:nvSpPr>
            <p:cNvPr id="132" name="tx132"/>
            <p:cNvSpPr/>
            <p:nvPr/>
          </p:nvSpPr>
          <p:spPr>
            <a:xfrm>
              <a:off x="8225981" y="254210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92</a:t>
              </a:r>
            </a:p>
          </p:txBody>
        </p:sp>
        <p:sp>
          <p:nvSpPr>
            <p:cNvPr id="133" name="tx133"/>
            <p:cNvSpPr/>
            <p:nvPr/>
          </p:nvSpPr>
          <p:spPr>
            <a:xfrm>
              <a:off x="8225981" y="22568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94</a:t>
              </a:r>
            </a:p>
          </p:txBody>
        </p:sp>
        <p:sp>
          <p:nvSpPr>
            <p:cNvPr id="134" name="tx134"/>
            <p:cNvSpPr/>
            <p:nvPr/>
          </p:nvSpPr>
          <p:spPr>
            <a:xfrm>
              <a:off x="8225981" y="368308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97</a:t>
              </a:r>
            </a:p>
          </p:txBody>
        </p:sp>
        <p:sp>
          <p:nvSpPr>
            <p:cNvPr id="135" name="tx135"/>
            <p:cNvSpPr/>
            <p:nvPr/>
          </p:nvSpPr>
          <p:spPr>
            <a:xfrm>
              <a:off x="8225981" y="396833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89</a:t>
              </a:r>
            </a:p>
          </p:txBody>
        </p:sp>
        <p:sp>
          <p:nvSpPr>
            <p:cNvPr id="136" name="tx136"/>
            <p:cNvSpPr/>
            <p:nvPr/>
          </p:nvSpPr>
          <p:spPr>
            <a:xfrm>
              <a:off x="8225981" y="425357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95</a:t>
              </a:r>
            </a:p>
          </p:txBody>
        </p:sp>
        <p:sp>
          <p:nvSpPr>
            <p:cNvPr id="137" name="tx137"/>
            <p:cNvSpPr/>
            <p:nvPr/>
          </p:nvSpPr>
          <p:spPr>
            <a:xfrm>
              <a:off x="8225981" y="48240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91</a:t>
              </a:r>
            </a:p>
          </p:txBody>
        </p:sp>
        <p:sp>
          <p:nvSpPr>
            <p:cNvPr id="138" name="tx138"/>
            <p:cNvSpPr/>
            <p:nvPr/>
          </p:nvSpPr>
          <p:spPr>
            <a:xfrm>
              <a:off x="8225981" y="282735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86</a:t>
              </a:r>
            </a:p>
          </p:txBody>
        </p:sp>
        <p:sp>
          <p:nvSpPr>
            <p:cNvPr id="139" name="tx139"/>
            <p:cNvSpPr/>
            <p:nvPr/>
          </p:nvSpPr>
          <p:spPr>
            <a:xfrm>
              <a:off x="8225981" y="339784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95</a:t>
              </a:r>
            </a:p>
          </p:txBody>
        </p:sp>
        <p:sp>
          <p:nvSpPr>
            <p:cNvPr id="140" name="tx140"/>
            <p:cNvSpPr/>
            <p:nvPr/>
          </p:nvSpPr>
          <p:spPr>
            <a:xfrm>
              <a:off x="8225981" y="45388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95</a:t>
              </a:r>
            </a:p>
          </p:txBody>
        </p:sp>
        <p:sp>
          <p:nvSpPr>
            <p:cNvPr id="141" name="tx141"/>
            <p:cNvSpPr/>
            <p:nvPr/>
          </p:nvSpPr>
          <p:spPr>
            <a:xfrm>
              <a:off x="5625644" y="111587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90</a:t>
              </a:r>
            </a:p>
          </p:txBody>
        </p:sp>
        <p:sp>
          <p:nvSpPr>
            <p:cNvPr id="142" name="tx142"/>
            <p:cNvSpPr/>
            <p:nvPr/>
          </p:nvSpPr>
          <p:spPr>
            <a:xfrm>
              <a:off x="5625644" y="16863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92</a:t>
              </a:r>
            </a:p>
          </p:txBody>
        </p:sp>
        <p:sp>
          <p:nvSpPr>
            <p:cNvPr id="143" name="tx143"/>
            <p:cNvSpPr/>
            <p:nvPr/>
          </p:nvSpPr>
          <p:spPr>
            <a:xfrm>
              <a:off x="5625644" y="1971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90</a:t>
              </a:r>
            </a:p>
          </p:txBody>
        </p:sp>
        <p:sp>
          <p:nvSpPr>
            <p:cNvPr id="144" name="tx144"/>
            <p:cNvSpPr/>
            <p:nvPr/>
          </p:nvSpPr>
          <p:spPr>
            <a:xfrm>
              <a:off x="5625644" y="254210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90</a:t>
              </a:r>
            </a:p>
          </p:txBody>
        </p:sp>
        <p:sp>
          <p:nvSpPr>
            <p:cNvPr id="145" name="tx145"/>
            <p:cNvSpPr/>
            <p:nvPr/>
          </p:nvSpPr>
          <p:spPr>
            <a:xfrm>
              <a:off x="5625644" y="22568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89</a:t>
              </a:r>
            </a:p>
          </p:txBody>
        </p:sp>
        <p:sp>
          <p:nvSpPr>
            <p:cNvPr id="146" name="tx146"/>
            <p:cNvSpPr/>
            <p:nvPr/>
          </p:nvSpPr>
          <p:spPr>
            <a:xfrm>
              <a:off x="5625644" y="368308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87</a:t>
              </a:r>
            </a:p>
          </p:txBody>
        </p:sp>
        <p:sp>
          <p:nvSpPr>
            <p:cNvPr id="147" name="tx147"/>
            <p:cNvSpPr/>
            <p:nvPr/>
          </p:nvSpPr>
          <p:spPr>
            <a:xfrm>
              <a:off x="5625644" y="425357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91</a:t>
              </a:r>
            </a:p>
          </p:txBody>
        </p:sp>
        <p:sp>
          <p:nvSpPr>
            <p:cNvPr id="148" name="tx148"/>
            <p:cNvSpPr/>
            <p:nvPr/>
          </p:nvSpPr>
          <p:spPr>
            <a:xfrm>
              <a:off x="5625644" y="48240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85</a:t>
              </a:r>
            </a:p>
          </p:txBody>
        </p:sp>
        <p:sp>
          <p:nvSpPr>
            <p:cNvPr id="149" name="tx149"/>
            <p:cNvSpPr/>
            <p:nvPr/>
          </p:nvSpPr>
          <p:spPr>
            <a:xfrm>
              <a:off x="5625644" y="2828850"/>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75</a:t>
              </a:r>
            </a:p>
          </p:txBody>
        </p:sp>
        <p:sp>
          <p:nvSpPr>
            <p:cNvPr id="150" name="tx150"/>
            <p:cNvSpPr/>
            <p:nvPr/>
          </p:nvSpPr>
          <p:spPr>
            <a:xfrm>
              <a:off x="5625644" y="339784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89</a:t>
              </a:r>
            </a:p>
          </p:txBody>
        </p:sp>
        <p:sp>
          <p:nvSpPr>
            <p:cNvPr id="151" name="tx151"/>
            <p:cNvSpPr/>
            <p:nvPr/>
          </p:nvSpPr>
          <p:spPr>
            <a:xfrm>
              <a:off x="5625644" y="45388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91</a:t>
              </a:r>
            </a:p>
          </p:txBody>
        </p:sp>
        <p:sp>
          <p:nvSpPr>
            <p:cNvPr id="152" name="tx152"/>
            <p:cNvSpPr/>
            <p:nvPr/>
          </p:nvSpPr>
          <p:spPr>
            <a:xfrm>
              <a:off x="5625644" y="311259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68</a:t>
              </a:r>
            </a:p>
          </p:txBody>
        </p:sp>
        <p:sp>
          <p:nvSpPr>
            <p:cNvPr id="153" name="tx153"/>
            <p:cNvSpPr/>
            <p:nvPr/>
          </p:nvSpPr>
          <p:spPr>
            <a:xfrm>
              <a:off x="4325476" y="111587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96</a:t>
              </a:r>
            </a:p>
          </p:txBody>
        </p:sp>
        <p:sp>
          <p:nvSpPr>
            <p:cNvPr id="154" name="tx154"/>
            <p:cNvSpPr/>
            <p:nvPr/>
          </p:nvSpPr>
          <p:spPr>
            <a:xfrm>
              <a:off x="4325476" y="16863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94</a:t>
              </a:r>
            </a:p>
          </p:txBody>
        </p:sp>
        <p:sp>
          <p:nvSpPr>
            <p:cNvPr id="155" name="tx155"/>
            <p:cNvSpPr/>
            <p:nvPr/>
          </p:nvSpPr>
          <p:spPr>
            <a:xfrm>
              <a:off x="4325476" y="1971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92</a:t>
              </a:r>
            </a:p>
          </p:txBody>
        </p:sp>
        <p:sp>
          <p:nvSpPr>
            <p:cNvPr id="156" name="tx156"/>
            <p:cNvSpPr/>
            <p:nvPr/>
          </p:nvSpPr>
          <p:spPr>
            <a:xfrm>
              <a:off x="4325476" y="254210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91</a:t>
              </a:r>
            </a:p>
          </p:txBody>
        </p:sp>
        <p:sp>
          <p:nvSpPr>
            <p:cNvPr id="157" name="tx157"/>
            <p:cNvSpPr/>
            <p:nvPr/>
          </p:nvSpPr>
          <p:spPr>
            <a:xfrm>
              <a:off x="4325476" y="140112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79</a:t>
              </a:r>
            </a:p>
          </p:txBody>
        </p:sp>
        <p:sp>
          <p:nvSpPr>
            <p:cNvPr id="158" name="tx158"/>
            <p:cNvSpPr/>
            <p:nvPr/>
          </p:nvSpPr>
          <p:spPr>
            <a:xfrm>
              <a:off x="4325476" y="3683026"/>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93</a:t>
              </a:r>
            </a:p>
          </p:txBody>
        </p:sp>
        <p:sp>
          <p:nvSpPr>
            <p:cNvPr id="159" name="tx159"/>
            <p:cNvSpPr/>
            <p:nvPr/>
          </p:nvSpPr>
          <p:spPr>
            <a:xfrm>
              <a:off x="4325476" y="396833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84</a:t>
              </a:r>
            </a:p>
          </p:txBody>
        </p:sp>
        <p:sp>
          <p:nvSpPr>
            <p:cNvPr id="160" name="tx160"/>
            <p:cNvSpPr/>
            <p:nvPr/>
          </p:nvSpPr>
          <p:spPr>
            <a:xfrm>
              <a:off x="4325476" y="425357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92</a:t>
              </a:r>
            </a:p>
          </p:txBody>
        </p:sp>
        <p:sp>
          <p:nvSpPr>
            <p:cNvPr id="161" name="tx161"/>
            <p:cNvSpPr/>
            <p:nvPr/>
          </p:nvSpPr>
          <p:spPr>
            <a:xfrm>
              <a:off x="4325476" y="48240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90</a:t>
              </a:r>
            </a:p>
          </p:txBody>
        </p:sp>
        <p:sp>
          <p:nvSpPr>
            <p:cNvPr id="162" name="tx162"/>
            <p:cNvSpPr/>
            <p:nvPr/>
          </p:nvSpPr>
          <p:spPr>
            <a:xfrm>
              <a:off x="4325476" y="339784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90</a:t>
              </a:r>
            </a:p>
          </p:txBody>
        </p:sp>
        <p:sp>
          <p:nvSpPr>
            <p:cNvPr id="163" name="tx163"/>
            <p:cNvSpPr/>
            <p:nvPr/>
          </p:nvSpPr>
          <p:spPr>
            <a:xfrm>
              <a:off x="4325476" y="45388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92</a:t>
              </a:r>
            </a:p>
          </p:txBody>
        </p:sp>
        <p:sp>
          <p:nvSpPr>
            <p:cNvPr id="164" name="tx164"/>
            <p:cNvSpPr/>
            <p:nvPr/>
          </p:nvSpPr>
          <p:spPr>
            <a:xfrm>
              <a:off x="1725139" y="1402622"/>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17</a:t>
              </a:r>
            </a:p>
          </p:txBody>
        </p:sp>
        <p:sp>
          <p:nvSpPr>
            <p:cNvPr id="165" name="tx165"/>
            <p:cNvSpPr/>
            <p:nvPr/>
          </p:nvSpPr>
          <p:spPr>
            <a:xfrm>
              <a:off x="1725139" y="39682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33</a:t>
              </a:r>
            </a:p>
          </p:txBody>
        </p:sp>
        <p:sp>
          <p:nvSpPr>
            <p:cNvPr id="166" name="tx166"/>
            <p:cNvSpPr/>
            <p:nvPr/>
          </p:nvSpPr>
          <p:spPr>
            <a:xfrm>
              <a:off x="1725139" y="48240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49</a:t>
              </a:r>
            </a:p>
          </p:txBody>
        </p:sp>
        <p:sp>
          <p:nvSpPr>
            <p:cNvPr id="167" name="tx167"/>
            <p:cNvSpPr/>
            <p:nvPr/>
          </p:nvSpPr>
          <p:spPr>
            <a:xfrm>
              <a:off x="1725139" y="53945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28</a:t>
              </a:r>
            </a:p>
          </p:txBody>
        </p:sp>
        <p:sp>
          <p:nvSpPr>
            <p:cNvPr id="168" name="tx168"/>
            <p:cNvSpPr/>
            <p:nvPr/>
          </p:nvSpPr>
          <p:spPr>
            <a:xfrm>
              <a:off x="1725139" y="453876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36</a:t>
              </a:r>
            </a:p>
          </p:txBody>
        </p:sp>
        <p:sp>
          <p:nvSpPr>
            <p:cNvPr id="169" name="tx169"/>
            <p:cNvSpPr/>
            <p:nvPr/>
          </p:nvSpPr>
          <p:spPr>
            <a:xfrm>
              <a:off x="1725139" y="510931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48</a:t>
              </a:r>
            </a:p>
          </p:txBody>
        </p:sp>
        <p:sp>
          <p:nvSpPr>
            <p:cNvPr id="170" name="tx170"/>
            <p:cNvSpPr/>
            <p:nvPr/>
          </p:nvSpPr>
          <p:spPr>
            <a:xfrm>
              <a:off x="3025308" y="140112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46</a:t>
              </a:r>
            </a:p>
          </p:txBody>
        </p:sp>
        <p:sp>
          <p:nvSpPr>
            <p:cNvPr id="171" name="tx171"/>
            <p:cNvSpPr/>
            <p:nvPr/>
          </p:nvSpPr>
          <p:spPr>
            <a:xfrm>
              <a:off x="3025308" y="53945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51</a:t>
              </a:r>
            </a:p>
          </p:txBody>
        </p:sp>
        <p:sp>
          <p:nvSpPr>
            <p:cNvPr id="172" name="tx172"/>
            <p:cNvSpPr/>
            <p:nvPr/>
          </p:nvSpPr>
          <p:spPr>
            <a:xfrm>
              <a:off x="3025308" y="282735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52</a:t>
              </a:r>
            </a:p>
          </p:txBody>
        </p:sp>
        <p:sp>
          <p:nvSpPr>
            <p:cNvPr id="173" name="tx173"/>
            <p:cNvSpPr/>
            <p:nvPr/>
          </p:nvSpPr>
          <p:spPr>
            <a:xfrm>
              <a:off x="3025308" y="3112955"/>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54</a:t>
              </a:r>
            </a:p>
          </p:txBody>
        </p:sp>
        <p:sp>
          <p:nvSpPr>
            <p:cNvPr id="174" name="tx174"/>
            <p:cNvSpPr/>
            <p:nvPr/>
          </p:nvSpPr>
          <p:spPr>
            <a:xfrm>
              <a:off x="3025308" y="510931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50</a:t>
              </a:r>
            </a:p>
          </p:txBody>
        </p:sp>
        <p:sp>
          <p:nvSpPr>
            <p:cNvPr id="175" name="tx175"/>
            <p:cNvSpPr/>
            <p:nvPr/>
          </p:nvSpPr>
          <p:spPr>
            <a:xfrm>
              <a:off x="8225981" y="140106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43</a:t>
              </a:r>
            </a:p>
          </p:txBody>
        </p:sp>
        <p:sp>
          <p:nvSpPr>
            <p:cNvPr id="176" name="tx176"/>
            <p:cNvSpPr/>
            <p:nvPr/>
          </p:nvSpPr>
          <p:spPr>
            <a:xfrm>
              <a:off x="8225981" y="3114095"/>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41</a:t>
              </a:r>
            </a:p>
          </p:txBody>
        </p:sp>
        <p:sp>
          <p:nvSpPr>
            <p:cNvPr id="177" name="tx177"/>
            <p:cNvSpPr/>
            <p:nvPr/>
          </p:nvSpPr>
          <p:spPr>
            <a:xfrm>
              <a:off x="5625644" y="1402622"/>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57</a:t>
              </a:r>
            </a:p>
          </p:txBody>
        </p:sp>
        <p:sp>
          <p:nvSpPr>
            <p:cNvPr id="178" name="tx178"/>
            <p:cNvSpPr/>
            <p:nvPr/>
          </p:nvSpPr>
          <p:spPr>
            <a:xfrm>
              <a:off x="5659809" y="3968332"/>
              <a:ext cx="68328"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6</a:t>
              </a:r>
            </a:p>
          </p:txBody>
        </p:sp>
        <p:sp>
          <p:nvSpPr>
            <p:cNvPr id="179" name="tx179"/>
            <p:cNvSpPr/>
            <p:nvPr/>
          </p:nvSpPr>
          <p:spPr>
            <a:xfrm>
              <a:off x="4325476" y="225679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33</a:t>
              </a:r>
            </a:p>
          </p:txBody>
        </p:sp>
        <p:sp>
          <p:nvSpPr>
            <p:cNvPr id="180" name="tx180"/>
            <p:cNvSpPr/>
            <p:nvPr/>
          </p:nvSpPr>
          <p:spPr>
            <a:xfrm>
              <a:off x="4325476" y="282735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26</a:t>
              </a:r>
            </a:p>
          </p:txBody>
        </p:sp>
        <p:sp>
          <p:nvSpPr>
            <p:cNvPr id="181" name="tx181"/>
            <p:cNvSpPr/>
            <p:nvPr/>
          </p:nvSpPr>
          <p:spPr>
            <a:xfrm>
              <a:off x="4359640" y="3115595"/>
              <a:ext cx="68328"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0000">
                      <a:alpha val="100000"/>
                    </a:srgbClr>
                  </a:solidFill>
                  <a:latin typeface="Arial"/>
                  <a:cs typeface="Arial"/>
                </a:rPr>
                <a:t>7</a:t>
              </a:r>
            </a:p>
          </p:txBody>
        </p:sp>
        <p:sp>
          <p:nvSpPr>
            <p:cNvPr id="182" name="tx182"/>
            <p:cNvSpPr/>
            <p:nvPr/>
          </p:nvSpPr>
          <p:spPr>
            <a:xfrm>
              <a:off x="1681708" y="847932"/>
              <a:ext cx="223520"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AFR</a:t>
              </a:r>
            </a:p>
          </p:txBody>
        </p:sp>
        <p:sp>
          <p:nvSpPr>
            <p:cNvPr id="183" name="tx183"/>
            <p:cNvSpPr/>
            <p:nvPr/>
          </p:nvSpPr>
          <p:spPr>
            <a:xfrm>
              <a:off x="2969461" y="847932"/>
              <a:ext cx="248349"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EMR</a:t>
              </a:r>
            </a:p>
          </p:txBody>
        </p:sp>
        <p:sp>
          <p:nvSpPr>
            <p:cNvPr id="184" name="tx184"/>
            <p:cNvSpPr/>
            <p:nvPr/>
          </p:nvSpPr>
          <p:spPr>
            <a:xfrm>
              <a:off x="4263436" y="847932"/>
              <a:ext cx="260736"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WPR</a:t>
              </a:r>
            </a:p>
          </p:txBody>
        </p:sp>
        <p:sp>
          <p:nvSpPr>
            <p:cNvPr id="185" name="tx185"/>
            <p:cNvSpPr/>
            <p:nvPr/>
          </p:nvSpPr>
          <p:spPr>
            <a:xfrm>
              <a:off x="5541803" y="845203"/>
              <a:ext cx="304338"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SEAR</a:t>
              </a:r>
            </a:p>
          </p:txBody>
        </p:sp>
        <p:sp>
          <p:nvSpPr>
            <p:cNvPr id="186" name="tx186"/>
            <p:cNvSpPr/>
            <p:nvPr/>
          </p:nvSpPr>
          <p:spPr>
            <a:xfrm>
              <a:off x="6869966" y="847932"/>
              <a:ext cx="248349"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AMR</a:t>
              </a:r>
            </a:p>
          </p:txBody>
        </p:sp>
        <p:sp>
          <p:nvSpPr>
            <p:cNvPr id="187" name="tx187"/>
            <p:cNvSpPr/>
            <p:nvPr/>
          </p:nvSpPr>
          <p:spPr>
            <a:xfrm>
              <a:off x="8176328" y="846567"/>
              <a:ext cx="235962"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EUR</a:t>
              </a:r>
            </a:p>
          </p:txBody>
        </p:sp>
        <p:sp>
          <p:nvSpPr>
            <p:cNvPr id="188" name="tx188"/>
            <p:cNvSpPr/>
            <p:nvPr/>
          </p:nvSpPr>
          <p:spPr>
            <a:xfrm>
              <a:off x="508103" y="5360992"/>
              <a:ext cx="4426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MengA</a:t>
              </a:r>
            </a:p>
          </p:txBody>
        </p:sp>
        <p:sp>
          <p:nvSpPr>
            <p:cNvPr id="189" name="tx189"/>
            <p:cNvSpPr/>
            <p:nvPr/>
          </p:nvSpPr>
          <p:spPr>
            <a:xfrm>
              <a:off x="679044" y="5105146"/>
              <a:ext cx="27169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YFV</a:t>
              </a:r>
            </a:p>
          </p:txBody>
        </p:sp>
        <p:sp>
          <p:nvSpPr>
            <p:cNvPr id="190" name="tx190"/>
            <p:cNvSpPr/>
            <p:nvPr/>
          </p:nvSpPr>
          <p:spPr>
            <a:xfrm>
              <a:off x="562605" y="481649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MCV2</a:t>
              </a:r>
            </a:p>
          </p:txBody>
        </p:sp>
        <p:sp>
          <p:nvSpPr>
            <p:cNvPr id="191" name="tx191"/>
            <p:cNvSpPr/>
            <p:nvPr/>
          </p:nvSpPr>
          <p:spPr>
            <a:xfrm>
              <a:off x="578089" y="45312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RCV1</a:t>
              </a:r>
            </a:p>
          </p:txBody>
        </p:sp>
        <p:sp>
          <p:nvSpPr>
            <p:cNvPr id="192" name="tx192"/>
            <p:cNvSpPr/>
            <p:nvPr/>
          </p:nvSpPr>
          <p:spPr>
            <a:xfrm>
              <a:off x="562605" y="4245999"/>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MCV1</a:t>
              </a:r>
            </a:p>
          </p:txBody>
        </p:sp>
        <p:sp>
          <p:nvSpPr>
            <p:cNvPr id="193" name="tx193"/>
            <p:cNvSpPr/>
            <p:nvPr/>
          </p:nvSpPr>
          <p:spPr>
            <a:xfrm>
              <a:off x="647871" y="3963755"/>
              <a:ext cx="3028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IPV2</a:t>
              </a:r>
            </a:p>
          </p:txBody>
        </p:sp>
        <p:sp>
          <p:nvSpPr>
            <p:cNvPr id="194" name="tx194"/>
            <p:cNvSpPr/>
            <p:nvPr/>
          </p:nvSpPr>
          <p:spPr>
            <a:xfrm>
              <a:off x="647871" y="3678509"/>
              <a:ext cx="3028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IPV1</a:t>
              </a:r>
            </a:p>
          </p:txBody>
        </p:sp>
        <p:sp>
          <p:nvSpPr>
            <p:cNvPr id="195" name="tx195"/>
            <p:cNvSpPr/>
            <p:nvPr/>
          </p:nvSpPr>
          <p:spPr>
            <a:xfrm>
              <a:off x="593505" y="3390126"/>
              <a:ext cx="357230" cy="10354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POL3</a:t>
              </a:r>
            </a:p>
          </p:txBody>
        </p:sp>
        <p:sp>
          <p:nvSpPr>
            <p:cNvPr id="196" name="tx196"/>
            <p:cNvSpPr/>
            <p:nvPr/>
          </p:nvSpPr>
          <p:spPr>
            <a:xfrm>
              <a:off x="554761" y="3105017"/>
              <a:ext cx="39597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RotaC</a:t>
              </a:r>
            </a:p>
          </p:txBody>
        </p:sp>
        <p:sp>
          <p:nvSpPr>
            <p:cNvPr id="197" name="tx197"/>
            <p:cNvSpPr/>
            <p:nvPr/>
          </p:nvSpPr>
          <p:spPr>
            <a:xfrm>
              <a:off x="585797" y="2819703"/>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PCV3</a:t>
              </a:r>
            </a:p>
          </p:txBody>
        </p:sp>
        <p:sp>
          <p:nvSpPr>
            <p:cNvPr id="198" name="tx198"/>
            <p:cNvSpPr/>
            <p:nvPr/>
          </p:nvSpPr>
          <p:spPr>
            <a:xfrm>
              <a:off x="523587" y="2509765"/>
              <a:ext cx="42714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HepB3</a:t>
              </a:r>
            </a:p>
          </p:txBody>
        </p:sp>
        <p:sp>
          <p:nvSpPr>
            <p:cNvPr id="199" name="tx199"/>
            <p:cNvSpPr/>
            <p:nvPr/>
          </p:nvSpPr>
          <p:spPr>
            <a:xfrm>
              <a:off x="663424" y="2250508"/>
              <a:ext cx="28731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Hib3</a:t>
              </a:r>
            </a:p>
          </p:txBody>
        </p:sp>
        <p:sp>
          <p:nvSpPr>
            <p:cNvPr id="200" name="tx200"/>
            <p:cNvSpPr/>
            <p:nvPr/>
          </p:nvSpPr>
          <p:spPr>
            <a:xfrm>
              <a:off x="593642" y="1965263"/>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DTP3</a:t>
              </a:r>
            </a:p>
          </p:txBody>
        </p:sp>
        <p:sp>
          <p:nvSpPr>
            <p:cNvPr id="201" name="tx201"/>
            <p:cNvSpPr/>
            <p:nvPr/>
          </p:nvSpPr>
          <p:spPr>
            <a:xfrm>
              <a:off x="593642" y="1681791"/>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DTP1</a:t>
              </a:r>
            </a:p>
          </p:txBody>
        </p:sp>
        <p:sp>
          <p:nvSpPr>
            <p:cNvPr id="202" name="tx202"/>
            <p:cNvSpPr/>
            <p:nvPr/>
          </p:nvSpPr>
          <p:spPr>
            <a:xfrm>
              <a:off x="508103" y="1369192"/>
              <a:ext cx="44263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HepBB</a:t>
              </a:r>
            </a:p>
          </p:txBody>
        </p:sp>
        <p:sp>
          <p:nvSpPr>
            <p:cNvPr id="203" name="tx203"/>
            <p:cNvSpPr/>
            <p:nvPr/>
          </p:nvSpPr>
          <p:spPr>
            <a:xfrm>
              <a:off x="648008" y="1108298"/>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BCG</a:t>
              </a:r>
            </a:p>
          </p:txBody>
        </p:sp>
        <p:sp>
          <p:nvSpPr>
            <p:cNvPr id="204" name="tx204"/>
            <p:cNvSpPr/>
            <p:nvPr/>
          </p:nvSpPr>
          <p:spPr>
            <a:xfrm>
              <a:off x="3206992" y="5935483"/>
              <a:ext cx="14442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205" name="pic205"/>
            <p:cNvPicPr/>
            <p:nvPr/>
          </p:nvPicPr>
          <p:blipFill>
            <a:blip r:embed="rId2" cstate="print"/>
            <a:stretch>
              <a:fillRect/>
            </a:stretch>
          </p:blipFill>
          <p:spPr>
            <a:xfrm>
              <a:off x="4720785" y="5820306"/>
              <a:ext cx="2160000" cy="219455"/>
            </a:xfrm>
            <a:prstGeom prst="rect">
              <a:avLst/>
            </a:prstGeom>
          </p:spPr>
        </p:pic>
        <p:sp>
          <p:nvSpPr>
            <p:cNvPr id="206" name="pl206"/>
            <p:cNvSpPr/>
            <p:nvPr/>
          </p:nvSpPr>
          <p:spPr>
            <a:xfrm>
              <a:off x="4724385" y="599587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07" name="pl207"/>
            <p:cNvSpPr/>
            <p:nvPr/>
          </p:nvSpPr>
          <p:spPr>
            <a:xfrm>
              <a:off x="5994537" y="599587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08" name="pl208"/>
            <p:cNvSpPr/>
            <p:nvPr/>
          </p:nvSpPr>
          <p:spPr>
            <a:xfrm>
              <a:off x="6209817" y="599587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09" name="pl209"/>
            <p:cNvSpPr/>
            <p:nvPr/>
          </p:nvSpPr>
          <p:spPr>
            <a:xfrm>
              <a:off x="6425097" y="599587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10" name="pl210"/>
            <p:cNvSpPr/>
            <p:nvPr/>
          </p:nvSpPr>
          <p:spPr>
            <a:xfrm>
              <a:off x="6640377" y="599587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11" name="pl211"/>
            <p:cNvSpPr/>
            <p:nvPr/>
          </p:nvSpPr>
          <p:spPr>
            <a:xfrm>
              <a:off x="6877185" y="5995871"/>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12" name="pl212"/>
            <p:cNvSpPr/>
            <p:nvPr/>
          </p:nvSpPr>
          <p:spPr>
            <a:xfrm>
              <a:off x="4724385" y="582030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13" name="pl213"/>
            <p:cNvSpPr/>
            <p:nvPr/>
          </p:nvSpPr>
          <p:spPr>
            <a:xfrm>
              <a:off x="5994537" y="582030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14" name="pl214"/>
            <p:cNvSpPr/>
            <p:nvPr/>
          </p:nvSpPr>
          <p:spPr>
            <a:xfrm>
              <a:off x="6209817" y="582030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15" name="pl215"/>
            <p:cNvSpPr/>
            <p:nvPr/>
          </p:nvSpPr>
          <p:spPr>
            <a:xfrm>
              <a:off x="6425097" y="582030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16" name="pl216"/>
            <p:cNvSpPr/>
            <p:nvPr/>
          </p:nvSpPr>
          <p:spPr>
            <a:xfrm>
              <a:off x="6640377" y="582030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17" name="pl217"/>
            <p:cNvSpPr/>
            <p:nvPr/>
          </p:nvSpPr>
          <p:spPr>
            <a:xfrm>
              <a:off x="6877185" y="5820306"/>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218" name="tx218"/>
            <p:cNvSpPr/>
            <p:nvPr/>
          </p:nvSpPr>
          <p:spPr>
            <a:xfrm>
              <a:off x="4693307" y="610765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219" name="tx219"/>
            <p:cNvSpPr/>
            <p:nvPr/>
          </p:nvSpPr>
          <p:spPr>
            <a:xfrm>
              <a:off x="5932381" y="610765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220" name="tx220"/>
            <p:cNvSpPr/>
            <p:nvPr/>
          </p:nvSpPr>
          <p:spPr>
            <a:xfrm>
              <a:off x="6147661" y="610765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221" name="tx221"/>
            <p:cNvSpPr/>
            <p:nvPr/>
          </p:nvSpPr>
          <p:spPr>
            <a:xfrm>
              <a:off x="6362941" y="610765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222" name="tx222"/>
            <p:cNvSpPr/>
            <p:nvPr/>
          </p:nvSpPr>
          <p:spPr>
            <a:xfrm>
              <a:off x="6578221" y="610765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223" name="tx223"/>
            <p:cNvSpPr/>
            <p:nvPr/>
          </p:nvSpPr>
          <p:spPr>
            <a:xfrm>
              <a:off x="6783951" y="6107659"/>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224" name="tx224"/>
            <p:cNvSpPr/>
            <p:nvPr/>
          </p:nvSpPr>
          <p:spPr>
            <a:xfrm>
              <a:off x="1013366" y="399578"/>
              <a:ext cx="258147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by region, 2023</a:t>
              </a:r>
            </a:p>
          </p:txBody>
        </p:sp>
        <p:sp>
          <p:nvSpPr>
            <p:cNvPr id="225" name="tx225"/>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226" name="tx226"/>
            <p:cNvSpPr/>
            <p:nvPr/>
          </p:nvSpPr>
          <p:spPr>
            <a:xfrm>
              <a:off x="4067202" y="6449230"/>
              <a:ext cx="5007208"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White space is where vaccines have not been introduced or reported by countries in the region.</a:t>
              </a:r>
            </a:p>
          </p:txBody>
        </p:sp>
        <p:sp>
          <p:nvSpPr>
            <p:cNvPr id="227" name="tx227"/>
            <p:cNvSpPr/>
            <p:nvPr/>
          </p:nvSpPr>
          <p:spPr>
            <a:xfrm>
              <a:off x="5520846" y="6569931"/>
              <a:ext cx="3553564"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Regions ordered based on crude average coverage across all vaccines.</a:t>
              </a:r>
            </a:p>
          </p:txBody>
        </p:sp>
      </p:grpSp>
      <p:sp>
        <p:nvSpPr>
          <p:cNvPr id="2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Vaccine coverage varies between regions, but also within regions for different vaccines.
This heatmap shows vaccine coverage by region and vaccine in 2023.
In 2023, 4 out of 6 regions achieved coverage of 90% or higher in at least one vaccine (AMR, EUR, SEAR, and WPR).
EUR had the highest percentage of vaccines (71%) in the national immunization schedule with coverage of at least 90%, followed by WPR (64%).
AFR and EMR had the lowest percentage of vaccines (0%) that had reached 90% coverage.</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4633" y="4261330"/>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6" name="pl6"/>
            <p:cNvSpPr/>
            <p:nvPr/>
          </p:nvSpPr>
          <p:spPr>
            <a:xfrm>
              <a:off x="764633" y="3023965"/>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7" name="pl7"/>
            <p:cNvSpPr/>
            <p:nvPr/>
          </p:nvSpPr>
          <p:spPr>
            <a:xfrm>
              <a:off x="764633" y="1786600"/>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8" name="pl8"/>
            <p:cNvSpPr/>
            <p:nvPr/>
          </p:nvSpPr>
          <p:spPr>
            <a:xfrm>
              <a:off x="94076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9" name="pl9"/>
            <p:cNvSpPr/>
            <p:nvPr/>
          </p:nvSpPr>
          <p:spPr>
            <a:xfrm>
              <a:off x="1058189"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1293034"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1527878"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1762723"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1997568"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2232413"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246725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2702102"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293694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3171791"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9" name="pl19"/>
            <p:cNvSpPr/>
            <p:nvPr/>
          </p:nvSpPr>
          <p:spPr>
            <a:xfrm>
              <a:off x="3406636"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0" name="pl20"/>
            <p:cNvSpPr/>
            <p:nvPr/>
          </p:nvSpPr>
          <p:spPr>
            <a:xfrm>
              <a:off x="3641481"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1" name="pl21"/>
            <p:cNvSpPr/>
            <p:nvPr/>
          </p:nvSpPr>
          <p:spPr>
            <a:xfrm>
              <a:off x="3876325"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2" name="pl22"/>
            <p:cNvSpPr/>
            <p:nvPr/>
          </p:nvSpPr>
          <p:spPr>
            <a:xfrm>
              <a:off x="4111170"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3" name="pl23"/>
            <p:cNvSpPr/>
            <p:nvPr/>
          </p:nvSpPr>
          <p:spPr>
            <a:xfrm>
              <a:off x="4346015"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4" name="pl24"/>
            <p:cNvSpPr/>
            <p:nvPr/>
          </p:nvSpPr>
          <p:spPr>
            <a:xfrm>
              <a:off x="446343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5" name="pl25"/>
            <p:cNvSpPr/>
            <p:nvPr/>
          </p:nvSpPr>
          <p:spPr>
            <a:xfrm>
              <a:off x="764633" y="4880012"/>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26" name="pl26"/>
            <p:cNvSpPr/>
            <p:nvPr/>
          </p:nvSpPr>
          <p:spPr>
            <a:xfrm>
              <a:off x="764633" y="3642647"/>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27" name="pl27"/>
            <p:cNvSpPr/>
            <p:nvPr/>
          </p:nvSpPr>
          <p:spPr>
            <a:xfrm>
              <a:off x="764633" y="2405282"/>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28" name="pl28"/>
            <p:cNvSpPr/>
            <p:nvPr/>
          </p:nvSpPr>
          <p:spPr>
            <a:xfrm>
              <a:off x="764633" y="1167917"/>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29" name="pl29"/>
            <p:cNvSpPr/>
            <p:nvPr/>
          </p:nvSpPr>
          <p:spPr>
            <a:xfrm>
              <a:off x="1175611"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1410456"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1645301"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1880145"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2114990"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2349835"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2584680"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2819524"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3054369"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3289214"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3524058"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3758903"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3993748"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4228592"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1175611" y="1539127"/>
              <a:ext cx="3052980" cy="2845939"/>
            </a:xfrm>
            <a:custGeom>
              <a:avLst/>
              <a:pathLst>
                <a:path w="3052980" h="2845939">
                  <a:moveTo>
                    <a:pt x="0" y="2845939"/>
                  </a:moveTo>
                  <a:lnTo>
                    <a:pt x="234844" y="2722203"/>
                  </a:lnTo>
                  <a:lnTo>
                    <a:pt x="469689" y="2474730"/>
                  </a:lnTo>
                  <a:lnTo>
                    <a:pt x="704534" y="2350993"/>
                  </a:lnTo>
                  <a:lnTo>
                    <a:pt x="939378" y="1856047"/>
                  </a:lnTo>
                  <a:lnTo>
                    <a:pt x="1174223" y="1856047"/>
                  </a:lnTo>
                  <a:lnTo>
                    <a:pt x="1409068" y="1732311"/>
                  </a:lnTo>
                  <a:lnTo>
                    <a:pt x="1643912" y="1484838"/>
                  </a:lnTo>
                  <a:lnTo>
                    <a:pt x="1878757" y="1237365"/>
                  </a:lnTo>
                  <a:lnTo>
                    <a:pt x="2113602" y="1237365"/>
                  </a:lnTo>
                  <a:lnTo>
                    <a:pt x="2348446" y="1237365"/>
                  </a:lnTo>
                  <a:lnTo>
                    <a:pt x="2583291" y="1361101"/>
                  </a:lnTo>
                  <a:lnTo>
                    <a:pt x="2818136" y="866155"/>
                  </a:lnTo>
                  <a:lnTo>
                    <a:pt x="3052980" y="0"/>
                  </a:lnTo>
                </a:path>
              </a:pathLst>
            </a:custGeom>
            <a:ln w="29811" cap="flat">
              <a:solidFill>
                <a:srgbClr val="1CABE2">
                  <a:alpha val="100000"/>
                </a:srgbClr>
              </a:solidFill>
              <a:prstDash val="solid"/>
              <a:round/>
            </a:ln>
          </p:spPr>
          <p:txBody>
            <a:bodyPr/>
            <a:lstStyle/>
            <a:p/>
          </p:txBody>
        </p:sp>
        <p:sp>
          <p:nvSpPr>
            <p:cNvPr id="44" name="pl44"/>
            <p:cNvSpPr/>
            <p:nvPr/>
          </p:nvSpPr>
          <p:spPr>
            <a:xfrm>
              <a:off x="1175611" y="4013857"/>
              <a:ext cx="3052980" cy="866155"/>
            </a:xfrm>
            <a:custGeom>
              <a:avLst/>
              <a:pathLst>
                <a:path w="3052980" h="866155">
                  <a:moveTo>
                    <a:pt x="0" y="866155"/>
                  </a:moveTo>
                  <a:lnTo>
                    <a:pt x="234844" y="866155"/>
                  </a:lnTo>
                  <a:lnTo>
                    <a:pt x="469689" y="742419"/>
                  </a:lnTo>
                  <a:lnTo>
                    <a:pt x="704534" y="742419"/>
                  </a:lnTo>
                  <a:lnTo>
                    <a:pt x="939378" y="618682"/>
                  </a:lnTo>
                  <a:lnTo>
                    <a:pt x="1174223" y="618682"/>
                  </a:lnTo>
                  <a:lnTo>
                    <a:pt x="1409068" y="618682"/>
                  </a:lnTo>
                  <a:lnTo>
                    <a:pt x="1643912" y="371209"/>
                  </a:lnTo>
                  <a:lnTo>
                    <a:pt x="1878757" y="247473"/>
                  </a:lnTo>
                  <a:lnTo>
                    <a:pt x="2113602" y="123736"/>
                  </a:lnTo>
                  <a:lnTo>
                    <a:pt x="2348446" y="123736"/>
                  </a:lnTo>
                  <a:lnTo>
                    <a:pt x="2583291" y="123736"/>
                  </a:lnTo>
                  <a:lnTo>
                    <a:pt x="2818136" y="123736"/>
                  </a:lnTo>
                  <a:lnTo>
                    <a:pt x="3052980" y="0"/>
                  </a:lnTo>
                </a:path>
              </a:pathLst>
            </a:custGeom>
            <a:ln w="29811" cap="flat">
              <a:solidFill>
                <a:srgbClr val="80BD41">
                  <a:alpha val="100000"/>
                </a:srgbClr>
              </a:solidFill>
              <a:prstDash val="solid"/>
              <a:round/>
            </a:ln>
          </p:spPr>
          <p:txBody>
            <a:bodyPr/>
            <a:lstStyle/>
            <a:p/>
          </p:txBody>
        </p:sp>
        <p:sp>
          <p:nvSpPr>
            <p:cNvPr id="45" name="pl45"/>
            <p:cNvSpPr/>
            <p:nvPr/>
          </p:nvSpPr>
          <p:spPr>
            <a:xfrm>
              <a:off x="1175611" y="2405282"/>
              <a:ext cx="3052980" cy="2227257"/>
            </a:xfrm>
            <a:custGeom>
              <a:avLst/>
              <a:pathLst>
                <a:path w="3052980" h="2227257">
                  <a:moveTo>
                    <a:pt x="0" y="2227257"/>
                  </a:moveTo>
                  <a:lnTo>
                    <a:pt x="234844" y="1979784"/>
                  </a:lnTo>
                  <a:lnTo>
                    <a:pt x="469689" y="1732311"/>
                  </a:lnTo>
                  <a:lnTo>
                    <a:pt x="704534" y="1732311"/>
                  </a:lnTo>
                  <a:lnTo>
                    <a:pt x="939378" y="1361101"/>
                  </a:lnTo>
                  <a:lnTo>
                    <a:pt x="1174223" y="1361101"/>
                  </a:lnTo>
                  <a:lnTo>
                    <a:pt x="1409068" y="1237365"/>
                  </a:lnTo>
                  <a:lnTo>
                    <a:pt x="1643912" y="989892"/>
                  </a:lnTo>
                  <a:lnTo>
                    <a:pt x="1878757" y="989892"/>
                  </a:lnTo>
                  <a:lnTo>
                    <a:pt x="2113602" y="866155"/>
                  </a:lnTo>
                  <a:lnTo>
                    <a:pt x="2348446" y="1113628"/>
                  </a:lnTo>
                  <a:lnTo>
                    <a:pt x="2583291" y="989892"/>
                  </a:lnTo>
                  <a:lnTo>
                    <a:pt x="2818136" y="742419"/>
                  </a:lnTo>
                  <a:lnTo>
                    <a:pt x="3052980" y="0"/>
                  </a:lnTo>
                </a:path>
              </a:pathLst>
            </a:custGeom>
            <a:ln w="29811" cap="flat">
              <a:solidFill>
                <a:srgbClr val="6A1E74">
                  <a:alpha val="100000"/>
                </a:srgbClr>
              </a:solidFill>
              <a:prstDash val="solid"/>
              <a:round/>
            </a:ln>
          </p:spPr>
          <p:txBody>
            <a:bodyPr/>
            <a:lstStyle/>
            <a:p/>
          </p:txBody>
        </p:sp>
        <p:sp>
          <p:nvSpPr>
            <p:cNvPr id="46" name="pl46"/>
            <p:cNvSpPr/>
            <p:nvPr/>
          </p:nvSpPr>
          <p:spPr>
            <a:xfrm>
              <a:off x="1175611" y="4137593"/>
              <a:ext cx="3052980" cy="742419"/>
            </a:xfrm>
            <a:custGeom>
              <a:avLst/>
              <a:pathLst>
                <a:path w="3052980" h="742419">
                  <a:moveTo>
                    <a:pt x="0" y="742419"/>
                  </a:moveTo>
                  <a:lnTo>
                    <a:pt x="234844" y="742419"/>
                  </a:lnTo>
                  <a:lnTo>
                    <a:pt x="469689" y="742419"/>
                  </a:lnTo>
                  <a:lnTo>
                    <a:pt x="704534" y="742419"/>
                  </a:lnTo>
                  <a:lnTo>
                    <a:pt x="939378" y="618682"/>
                  </a:lnTo>
                  <a:lnTo>
                    <a:pt x="1174223" y="618682"/>
                  </a:lnTo>
                  <a:lnTo>
                    <a:pt x="1409068" y="618682"/>
                  </a:lnTo>
                  <a:lnTo>
                    <a:pt x="1643912" y="494946"/>
                  </a:lnTo>
                  <a:lnTo>
                    <a:pt x="1878757" y="247473"/>
                  </a:lnTo>
                  <a:lnTo>
                    <a:pt x="2113602" y="247473"/>
                  </a:lnTo>
                  <a:lnTo>
                    <a:pt x="2348446" y="247473"/>
                  </a:lnTo>
                  <a:lnTo>
                    <a:pt x="2583291" y="123736"/>
                  </a:lnTo>
                  <a:lnTo>
                    <a:pt x="2818136" y="123736"/>
                  </a:lnTo>
                  <a:lnTo>
                    <a:pt x="3052980" y="0"/>
                  </a:lnTo>
                </a:path>
              </a:pathLst>
            </a:custGeom>
            <a:ln w="29811" cap="flat">
              <a:solidFill>
                <a:srgbClr val="F26A21">
                  <a:alpha val="100000"/>
                </a:srgbClr>
              </a:solidFill>
              <a:prstDash val="solid"/>
              <a:round/>
            </a:ln>
          </p:spPr>
          <p:txBody>
            <a:bodyPr/>
            <a:lstStyle/>
            <a:p/>
          </p:txBody>
        </p:sp>
        <p:sp>
          <p:nvSpPr>
            <p:cNvPr id="47" name="pt47"/>
            <p:cNvSpPr/>
            <p:nvPr/>
          </p:nvSpPr>
          <p:spPr>
            <a:xfrm>
              <a:off x="1385630"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8" name="pt48"/>
            <p:cNvSpPr/>
            <p:nvPr/>
          </p:nvSpPr>
          <p:spPr>
            <a:xfrm>
              <a:off x="1620475" y="3989031"/>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1620475" y="4731450"/>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50" name="pt50"/>
            <p:cNvSpPr/>
            <p:nvPr/>
          </p:nvSpPr>
          <p:spPr>
            <a:xfrm>
              <a:off x="2090164" y="3741558"/>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51" name="pt51"/>
            <p:cNvSpPr/>
            <p:nvPr/>
          </p:nvSpPr>
          <p:spPr>
            <a:xfrm>
              <a:off x="2090164" y="4731450"/>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2" name="pt52"/>
            <p:cNvSpPr/>
            <p:nvPr/>
          </p:nvSpPr>
          <p:spPr>
            <a:xfrm>
              <a:off x="2325009" y="3370348"/>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3" name="pt53"/>
            <p:cNvSpPr/>
            <p:nvPr/>
          </p:nvSpPr>
          <p:spPr>
            <a:xfrm>
              <a:off x="2325009" y="4607713"/>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54" name="pt54"/>
            <p:cNvSpPr/>
            <p:nvPr/>
          </p:nvSpPr>
          <p:spPr>
            <a:xfrm>
              <a:off x="2794698" y="3370348"/>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55" name="pt55"/>
            <p:cNvSpPr/>
            <p:nvPr/>
          </p:nvSpPr>
          <p:spPr>
            <a:xfrm>
              <a:off x="2794698" y="4607713"/>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6" name="pt56"/>
            <p:cNvSpPr/>
            <p:nvPr/>
          </p:nvSpPr>
          <p:spPr>
            <a:xfrm>
              <a:off x="3029543" y="4236504"/>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57" name="pt57"/>
            <p:cNvSpPr/>
            <p:nvPr/>
          </p:nvSpPr>
          <p:spPr>
            <a:xfrm>
              <a:off x="1150786" y="4360240"/>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8" name="pt58"/>
            <p:cNvSpPr/>
            <p:nvPr/>
          </p:nvSpPr>
          <p:spPr>
            <a:xfrm>
              <a:off x="1150786" y="4607713"/>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59" name="pt59"/>
            <p:cNvSpPr/>
            <p:nvPr/>
          </p:nvSpPr>
          <p:spPr>
            <a:xfrm>
              <a:off x="1150786"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0" name="pt60"/>
            <p:cNvSpPr/>
            <p:nvPr/>
          </p:nvSpPr>
          <p:spPr>
            <a:xfrm>
              <a:off x="1855320" y="3865294"/>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1" name="pt61"/>
            <p:cNvSpPr/>
            <p:nvPr/>
          </p:nvSpPr>
          <p:spPr>
            <a:xfrm>
              <a:off x="1855320" y="4731450"/>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62" name="pt62"/>
            <p:cNvSpPr/>
            <p:nvPr/>
          </p:nvSpPr>
          <p:spPr>
            <a:xfrm>
              <a:off x="1855320" y="4112767"/>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63" name="pt63"/>
            <p:cNvSpPr/>
            <p:nvPr/>
          </p:nvSpPr>
          <p:spPr>
            <a:xfrm>
              <a:off x="1855320"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4" name="pt64"/>
            <p:cNvSpPr/>
            <p:nvPr/>
          </p:nvSpPr>
          <p:spPr>
            <a:xfrm>
              <a:off x="2559854" y="3246612"/>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5" name="pt65"/>
            <p:cNvSpPr/>
            <p:nvPr/>
          </p:nvSpPr>
          <p:spPr>
            <a:xfrm>
              <a:off x="2559854" y="4607713"/>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66" name="pt66"/>
            <p:cNvSpPr/>
            <p:nvPr/>
          </p:nvSpPr>
          <p:spPr>
            <a:xfrm>
              <a:off x="2559854" y="3617821"/>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67" name="pt67"/>
            <p:cNvSpPr/>
            <p:nvPr/>
          </p:nvSpPr>
          <p:spPr>
            <a:xfrm>
              <a:off x="3499232" y="3494085"/>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68" name="pt68"/>
            <p:cNvSpPr/>
            <p:nvPr/>
          </p:nvSpPr>
          <p:spPr>
            <a:xfrm>
              <a:off x="3968922" y="238045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9" name="pt69"/>
            <p:cNvSpPr/>
            <p:nvPr/>
          </p:nvSpPr>
          <p:spPr>
            <a:xfrm>
              <a:off x="4203766" y="238045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70" name="pt70"/>
            <p:cNvSpPr/>
            <p:nvPr/>
          </p:nvSpPr>
          <p:spPr>
            <a:xfrm>
              <a:off x="1385630" y="4236504"/>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1" name="pt71"/>
            <p:cNvSpPr/>
            <p:nvPr/>
          </p:nvSpPr>
          <p:spPr>
            <a:xfrm>
              <a:off x="1385630"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72" name="pt72"/>
            <p:cNvSpPr/>
            <p:nvPr/>
          </p:nvSpPr>
          <p:spPr>
            <a:xfrm>
              <a:off x="1385630" y="4360240"/>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73" name="pt73"/>
            <p:cNvSpPr/>
            <p:nvPr/>
          </p:nvSpPr>
          <p:spPr>
            <a:xfrm>
              <a:off x="1620475"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4" name="pt74"/>
            <p:cNvSpPr/>
            <p:nvPr/>
          </p:nvSpPr>
          <p:spPr>
            <a:xfrm>
              <a:off x="2090164" y="4607713"/>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75" name="pt75"/>
            <p:cNvSpPr/>
            <p:nvPr/>
          </p:nvSpPr>
          <p:spPr>
            <a:xfrm>
              <a:off x="2325009" y="4731450"/>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6" name="pt76"/>
            <p:cNvSpPr/>
            <p:nvPr/>
          </p:nvSpPr>
          <p:spPr>
            <a:xfrm>
              <a:off x="3029543" y="275166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3029543" y="3370348"/>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78" name="pt78"/>
            <p:cNvSpPr/>
            <p:nvPr/>
          </p:nvSpPr>
          <p:spPr>
            <a:xfrm>
              <a:off x="3029543" y="4360240"/>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9" name="pt79"/>
            <p:cNvSpPr/>
            <p:nvPr/>
          </p:nvSpPr>
          <p:spPr>
            <a:xfrm>
              <a:off x="3734077" y="2875402"/>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3734077" y="4112767"/>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81" name="pt81"/>
            <p:cNvSpPr/>
            <p:nvPr/>
          </p:nvSpPr>
          <p:spPr>
            <a:xfrm>
              <a:off x="3734077" y="3370348"/>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82" name="pt82"/>
            <p:cNvSpPr/>
            <p:nvPr/>
          </p:nvSpPr>
          <p:spPr>
            <a:xfrm>
              <a:off x="3734077" y="4236504"/>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3" name="pt83"/>
            <p:cNvSpPr/>
            <p:nvPr/>
          </p:nvSpPr>
          <p:spPr>
            <a:xfrm>
              <a:off x="3264388" y="275166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264388" y="4112767"/>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85" name="pt85"/>
            <p:cNvSpPr/>
            <p:nvPr/>
          </p:nvSpPr>
          <p:spPr>
            <a:xfrm>
              <a:off x="3264388" y="3246612"/>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86" name="pt86"/>
            <p:cNvSpPr/>
            <p:nvPr/>
          </p:nvSpPr>
          <p:spPr>
            <a:xfrm>
              <a:off x="3499232" y="4360240"/>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7" name="pt87"/>
            <p:cNvSpPr/>
            <p:nvPr/>
          </p:nvSpPr>
          <p:spPr>
            <a:xfrm>
              <a:off x="3968922" y="4112767"/>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88" name="pt88"/>
            <p:cNvSpPr/>
            <p:nvPr/>
          </p:nvSpPr>
          <p:spPr>
            <a:xfrm>
              <a:off x="4203766" y="4112767"/>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9" name="pt89"/>
            <p:cNvSpPr/>
            <p:nvPr/>
          </p:nvSpPr>
          <p:spPr>
            <a:xfrm>
              <a:off x="1150786"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90" name="pt90"/>
            <p:cNvSpPr/>
            <p:nvPr/>
          </p:nvSpPr>
          <p:spPr>
            <a:xfrm>
              <a:off x="1620475" y="4112767"/>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91" name="pt91"/>
            <p:cNvSpPr/>
            <p:nvPr/>
          </p:nvSpPr>
          <p:spPr>
            <a:xfrm>
              <a:off x="2090164" y="3370348"/>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2" name="pt92"/>
            <p:cNvSpPr/>
            <p:nvPr/>
          </p:nvSpPr>
          <p:spPr>
            <a:xfrm>
              <a:off x="2325009" y="3741558"/>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93" name="pt93"/>
            <p:cNvSpPr/>
            <p:nvPr/>
          </p:nvSpPr>
          <p:spPr>
            <a:xfrm>
              <a:off x="2559854" y="4731450"/>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4" name="pt94"/>
            <p:cNvSpPr/>
            <p:nvPr/>
          </p:nvSpPr>
          <p:spPr>
            <a:xfrm>
              <a:off x="2794698" y="2999139"/>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5" name="pt95"/>
            <p:cNvSpPr/>
            <p:nvPr/>
          </p:nvSpPr>
          <p:spPr>
            <a:xfrm>
              <a:off x="2794698" y="4360240"/>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96" name="pt96"/>
            <p:cNvSpPr/>
            <p:nvPr/>
          </p:nvSpPr>
          <p:spPr>
            <a:xfrm>
              <a:off x="3264388" y="4360240"/>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7" name="pt97"/>
            <p:cNvSpPr/>
            <p:nvPr/>
          </p:nvSpPr>
          <p:spPr>
            <a:xfrm>
              <a:off x="3499232" y="275166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8" name="pt98"/>
            <p:cNvSpPr/>
            <p:nvPr/>
          </p:nvSpPr>
          <p:spPr>
            <a:xfrm>
              <a:off x="3499232" y="4112767"/>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99" name="pt99"/>
            <p:cNvSpPr/>
            <p:nvPr/>
          </p:nvSpPr>
          <p:spPr>
            <a:xfrm>
              <a:off x="3968922" y="3122875"/>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100" name="pt100"/>
            <p:cNvSpPr/>
            <p:nvPr/>
          </p:nvSpPr>
          <p:spPr>
            <a:xfrm>
              <a:off x="3968922" y="4236504"/>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1" name="pt101"/>
            <p:cNvSpPr/>
            <p:nvPr/>
          </p:nvSpPr>
          <p:spPr>
            <a:xfrm>
              <a:off x="4203766" y="1514301"/>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2" name="pt102"/>
            <p:cNvSpPr/>
            <p:nvPr/>
          </p:nvSpPr>
          <p:spPr>
            <a:xfrm>
              <a:off x="4203766" y="3989031"/>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103" name="pl103"/>
            <p:cNvSpPr/>
            <p:nvPr/>
          </p:nvSpPr>
          <p:spPr>
            <a:xfrm>
              <a:off x="1058213" y="4883715"/>
              <a:ext cx="104519" cy="30051"/>
            </a:xfrm>
            <a:custGeom>
              <a:avLst/>
              <a:pathLst>
                <a:path w="104519" h="30051">
                  <a:moveTo>
                    <a:pt x="0" y="30051"/>
                  </a:moveTo>
                  <a:lnTo>
                    <a:pt x="104519" y="0"/>
                  </a:lnTo>
                </a:path>
              </a:pathLst>
            </a:custGeom>
            <a:ln w="13550" cap="rnd">
              <a:solidFill>
                <a:srgbClr val="F26A21">
                  <a:alpha val="100000"/>
                </a:srgbClr>
              </a:solidFill>
              <a:prstDash val="solid"/>
              <a:round/>
            </a:ln>
          </p:spPr>
          <p:txBody>
            <a:bodyPr/>
            <a:lstStyle/>
            <a:p/>
          </p:txBody>
        </p:sp>
        <p:sp>
          <p:nvSpPr>
            <p:cNvPr id="104" name="tx104"/>
            <p:cNvSpPr/>
            <p:nvPr/>
          </p:nvSpPr>
          <p:spPr>
            <a:xfrm>
              <a:off x="1034938" y="4294533"/>
              <a:ext cx="70337"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1CABE2">
                      <a:alpha val="100000"/>
                    </a:srgbClr>
                  </a:solidFill>
                  <a:latin typeface="Arial"/>
                  <a:cs typeface="Arial"/>
                </a:rPr>
                <a:t>4</a:t>
              </a:r>
            </a:p>
          </p:txBody>
        </p:sp>
        <p:sp>
          <p:nvSpPr>
            <p:cNvPr id="105" name="tx105"/>
            <p:cNvSpPr/>
            <p:nvPr/>
          </p:nvSpPr>
          <p:spPr>
            <a:xfrm>
              <a:off x="1013158" y="4519297"/>
              <a:ext cx="70337"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A1E74">
                      <a:alpha val="100000"/>
                    </a:srgbClr>
                  </a:solidFill>
                  <a:latin typeface="Arial"/>
                  <a:cs typeface="Arial"/>
                </a:rPr>
                <a:t>2</a:t>
              </a:r>
            </a:p>
          </p:txBody>
        </p:sp>
        <p:sp>
          <p:nvSpPr>
            <p:cNvPr id="106" name="tx106"/>
            <p:cNvSpPr/>
            <p:nvPr/>
          </p:nvSpPr>
          <p:spPr>
            <a:xfrm>
              <a:off x="965015" y="4867918"/>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26A21">
                      <a:alpha val="100000"/>
                    </a:srgbClr>
                  </a:solidFill>
                  <a:latin typeface="Arial"/>
                  <a:cs typeface="Arial"/>
                </a:rPr>
                <a:t>0</a:t>
              </a:r>
            </a:p>
          </p:txBody>
        </p:sp>
        <p:sp>
          <p:nvSpPr>
            <p:cNvPr id="107" name="tx107"/>
            <p:cNvSpPr/>
            <p:nvPr/>
          </p:nvSpPr>
          <p:spPr>
            <a:xfrm>
              <a:off x="1128714" y="4701413"/>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80BD41">
                      <a:alpha val="100000"/>
                    </a:srgbClr>
                  </a:solidFill>
                  <a:latin typeface="Arial"/>
                  <a:cs typeface="Arial"/>
                </a:rPr>
                <a:t>0</a:t>
              </a:r>
            </a:p>
          </p:txBody>
        </p:sp>
        <p:sp>
          <p:nvSpPr>
            <p:cNvPr id="108" name="tx108"/>
            <p:cNvSpPr/>
            <p:nvPr/>
          </p:nvSpPr>
          <p:spPr>
            <a:xfrm>
              <a:off x="4312998" y="23128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A1E74">
                      <a:alpha val="100000"/>
                    </a:srgbClr>
                  </a:solidFill>
                  <a:latin typeface="Arial"/>
                  <a:cs typeface="Arial"/>
                </a:rPr>
                <a:t>20</a:t>
              </a:r>
            </a:p>
          </p:txBody>
        </p:sp>
        <p:sp>
          <p:nvSpPr>
            <p:cNvPr id="109" name="tx109"/>
            <p:cNvSpPr/>
            <p:nvPr/>
          </p:nvSpPr>
          <p:spPr>
            <a:xfrm>
              <a:off x="4270795" y="4045147"/>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26A21">
                      <a:alpha val="100000"/>
                    </a:srgbClr>
                  </a:solidFill>
                  <a:latin typeface="Arial"/>
                  <a:cs typeface="Arial"/>
                </a:rPr>
                <a:t>6</a:t>
              </a:r>
            </a:p>
          </p:txBody>
        </p:sp>
        <p:sp>
          <p:nvSpPr>
            <p:cNvPr id="110" name="tx110"/>
            <p:cNvSpPr/>
            <p:nvPr/>
          </p:nvSpPr>
          <p:spPr>
            <a:xfrm>
              <a:off x="4312998" y="1448225"/>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1CABE2">
                      <a:alpha val="100000"/>
                    </a:srgbClr>
                  </a:solidFill>
                  <a:latin typeface="Arial"/>
                  <a:cs typeface="Arial"/>
                </a:rPr>
                <a:t>27</a:t>
              </a:r>
            </a:p>
          </p:txBody>
        </p:sp>
        <p:sp>
          <p:nvSpPr>
            <p:cNvPr id="111" name="tx111"/>
            <p:cNvSpPr/>
            <p:nvPr/>
          </p:nvSpPr>
          <p:spPr>
            <a:xfrm>
              <a:off x="4270795" y="3924499"/>
              <a:ext cx="70337"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80BD41">
                      <a:alpha val="100000"/>
                    </a:srgbClr>
                  </a:solidFill>
                  <a:latin typeface="Arial"/>
                  <a:cs typeface="Arial"/>
                </a:rPr>
                <a:t>7</a:t>
              </a:r>
            </a:p>
          </p:txBody>
        </p:sp>
        <p:sp>
          <p:nvSpPr>
            <p:cNvPr id="112" name="tx112"/>
            <p:cNvSpPr/>
            <p:nvPr/>
          </p:nvSpPr>
          <p:spPr>
            <a:xfrm>
              <a:off x="1800017" y="769441"/>
              <a:ext cx="1804168" cy="14116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1A1A1A">
                      <a:alpha val="100000"/>
                    </a:srgbClr>
                  </a:solidFill>
                  <a:latin typeface="Arial"/>
                  <a:cs typeface="Arial"/>
                </a:rPr>
                <a:t>HPV programme coverage</a:t>
              </a:r>
            </a:p>
          </p:txBody>
        </p:sp>
        <p:sp>
          <p:nvSpPr>
            <p:cNvPr id="113" name="tx113"/>
            <p:cNvSpPr/>
            <p:nvPr/>
          </p:nvSpPr>
          <p:spPr>
            <a:xfrm rot="-5400000">
              <a:off x="1047610"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14" name="tx114"/>
            <p:cNvSpPr/>
            <p:nvPr/>
          </p:nvSpPr>
          <p:spPr>
            <a:xfrm rot="-5400000">
              <a:off x="1282455"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15" name="tx115"/>
            <p:cNvSpPr/>
            <p:nvPr/>
          </p:nvSpPr>
          <p:spPr>
            <a:xfrm rot="-5400000">
              <a:off x="1517299"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16" name="tx116"/>
            <p:cNvSpPr/>
            <p:nvPr/>
          </p:nvSpPr>
          <p:spPr>
            <a:xfrm rot="-5400000">
              <a:off x="1752116" y="521358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17" name="tx117"/>
            <p:cNvSpPr/>
            <p:nvPr/>
          </p:nvSpPr>
          <p:spPr>
            <a:xfrm rot="-5400000">
              <a:off x="1986989"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18" name="tx118"/>
            <p:cNvSpPr/>
            <p:nvPr/>
          </p:nvSpPr>
          <p:spPr>
            <a:xfrm rot="-5400000">
              <a:off x="2221833"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19" name="tx119"/>
            <p:cNvSpPr/>
            <p:nvPr/>
          </p:nvSpPr>
          <p:spPr>
            <a:xfrm rot="-5400000">
              <a:off x="2456678"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20" name="tx120"/>
            <p:cNvSpPr/>
            <p:nvPr/>
          </p:nvSpPr>
          <p:spPr>
            <a:xfrm rot="-5400000">
              <a:off x="2691523"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21" name="tx121"/>
            <p:cNvSpPr/>
            <p:nvPr/>
          </p:nvSpPr>
          <p:spPr>
            <a:xfrm rot="-5400000">
              <a:off x="2926367"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22" name="tx122"/>
            <p:cNvSpPr/>
            <p:nvPr/>
          </p:nvSpPr>
          <p:spPr>
            <a:xfrm rot="-5400000">
              <a:off x="3161212"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23" name="tx123"/>
            <p:cNvSpPr/>
            <p:nvPr/>
          </p:nvSpPr>
          <p:spPr>
            <a:xfrm rot="-5400000">
              <a:off x="3396057"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24" name="tx124"/>
            <p:cNvSpPr/>
            <p:nvPr/>
          </p:nvSpPr>
          <p:spPr>
            <a:xfrm rot="-5400000">
              <a:off x="3630901"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25" name="tx125"/>
            <p:cNvSpPr/>
            <p:nvPr/>
          </p:nvSpPr>
          <p:spPr>
            <a:xfrm rot="-5400000">
              <a:off x="3865746"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26" name="tx126"/>
            <p:cNvSpPr/>
            <p:nvPr/>
          </p:nvSpPr>
          <p:spPr>
            <a:xfrm rot="-5400000">
              <a:off x="4100563" y="521358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27" name="tx127"/>
            <p:cNvSpPr/>
            <p:nvPr/>
          </p:nvSpPr>
          <p:spPr>
            <a:xfrm>
              <a:off x="639848" y="483832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28" name="tx128"/>
            <p:cNvSpPr/>
            <p:nvPr/>
          </p:nvSpPr>
          <p:spPr>
            <a:xfrm>
              <a:off x="577692" y="36009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29" name="tx129"/>
            <p:cNvSpPr/>
            <p:nvPr/>
          </p:nvSpPr>
          <p:spPr>
            <a:xfrm>
              <a:off x="577692" y="236359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30" name="tx130"/>
            <p:cNvSpPr/>
            <p:nvPr/>
          </p:nvSpPr>
          <p:spPr>
            <a:xfrm>
              <a:off x="577692" y="112617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131" name="tx131"/>
            <p:cNvSpPr/>
            <p:nvPr/>
          </p:nvSpPr>
          <p:spPr>
            <a:xfrm rot="-5400000">
              <a:off x="17044" y="295841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2" name="pl132"/>
            <p:cNvSpPr/>
            <p:nvPr/>
          </p:nvSpPr>
          <p:spPr>
            <a:xfrm>
              <a:off x="1651803" y="5865210"/>
              <a:ext cx="175564" cy="0"/>
            </a:xfrm>
            <a:custGeom>
              <a:avLst/>
              <a:pathLst>
                <a:path w="175564" h="0">
                  <a:moveTo>
                    <a:pt x="0" y="0"/>
                  </a:moveTo>
                  <a:lnTo>
                    <a:pt x="175564" y="0"/>
                  </a:lnTo>
                </a:path>
              </a:pathLst>
            </a:custGeom>
            <a:ln w="29811" cap="flat">
              <a:solidFill>
                <a:srgbClr val="1CABE2">
                  <a:alpha val="100000"/>
                </a:srgbClr>
              </a:solidFill>
              <a:prstDash val="solid"/>
              <a:round/>
            </a:ln>
          </p:spPr>
          <p:txBody>
            <a:bodyPr/>
            <a:lstStyle/>
            <a:p/>
          </p:txBody>
        </p:sp>
        <p:sp>
          <p:nvSpPr>
            <p:cNvPr id="133" name="pl133"/>
            <p:cNvSpPr/>
            <p:nvPr/>
          </p:nvSpPr>
          <p:spPr>
            <a:xfrm>
              <a:off x="1651803" y="6154255"/>
              <a:ext cx="175564" cy="0"/>
            </a:xfrm>
            <a:custGeom>
              <a:avLst/>
              <a:pathLst>
                <a:path w="175564" h="0">
                  <a:moveTo>
                    <a:pt x="0" y="0"/>
                  </a:moveTo>
                  <a:lnTo>
                    <a:pt x="175564" y="0"/>
                  </a:lnTo>
                </a:path>
              </a:pathLst>
            </a:custGeom>
            <a:ln w="29811" cap="flat">
              <a:solidFill>
                <a:srgbClr val="80BD41">
                  <a:alpha val="100000"/>
                </a:srgbClr>
              </a:solidFill>
              <a:prstDash val="solid"/>
              <a:round/>
            </a:ln>
          </p:spPr>
          <p:txBody>
            <a:bodyPr/>
            <a:lstStyle/>
            <a:p/>
          </p:txBody>
        </p:sp>
        <p:sp>
          <p:nvSpPr>
            <p:cNvPr id="134" name="pl134"/>
            <p:cNvSpPr/>
            <p:nvPr/>
          </p:nvSpPr>
          <p:spPr>
            <a:xfrm>
              <a:off x="2761980" y="5865210"/>
              <a:ext cx="175564" cy="0"/>
            </a:xfrm>
            <a:custGeom>
              <a:avLst/>
              <a:pathLst>
                <a:path w="175564" h="0">
                  <a:moveTo>
                    <a:pt x="0" y="0"/>
                  </a:moveTo>
                  <a:lnTo>
                    <a:pt x="175564" y="0"/>
                  </a:lnTo>
                </a:path>
              </a:pathLst>
            </a:custGeom>
            <a:ln w="29811" cap="flat">
              <a:solidFill>
                <a:srgbClr val="6A1E74">
                  <a:alpha val="100000"/>
                </a:srgbClr>
              </a:solidFill>
              <a:prstDash val="solid"/>
              <a:round/>
            </a:ln>
          </p:spPr>
          <p:txBody>
            <a:bodyPr/>
            <a:lstStyle/>
            <a:p/>
          </p:txBody>
        </p:sp>
        <p:sp>
          <p:nvSpPr>
            <p:cNvPr id="135" name="pl135"/>
            <p:cNvSpPr/>
            <p:nvPr/>
          </p:nvSpPr>
          <p:spPr>
            <a:xfrm>
              <a:off x="2761980" y="6154255"/>
              <a:ext cx="175564" cy="0"/>
            </a:xfrm>
            <a:custGeom>
              <a:avLst/>
              <a:pathLst>
                <a:path w="175564" h="0">
                  <a:moveTo>
                    <a:pt x="0" y="0"/>
                  </a:moveTo>
                  <a:lnTo>
                    <a:pt x="175564" y="0"/>
                  </a:lnTo>
                </a:path>
              </a:pathLst>
            </a:custGeom>
            <a:ln w="29811" cap="flat">
              <a:solidFill>
                <a:srgbClr val="F26A21">
                  <a:alpha val="100000"/>
                </a:srgbClr>
              </a:solidFill>
              <a:prstDash val="solid"/>
              <a:round/>
            </a:ln>
          </p:spPr>
          <p:txBody>
            <a:bodyPr/>
            <a:lstStyle/>
            <a:p/>
          </p:txBody>
        </p:sp>
        <p:sp>
          <p:nvSpPr>
            <p:cNvPr id="136" name="tx136"/>
            <p:cNvSpPr/>
            <p:nvPr/>
          </p:nvSpPr>
          <p:spPr>
            <a:xfrm>
              <a:off x="1918903" y="5823572"/>
              <a:ext cx="751542"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HPV1 Females</a:t>
              </a:r>
            </a:p>
          </p:txBody>
        </p:sp>
        <p:sp>
          <p:nvSpPr>
            <p:cNvPr id="137" name="tx137"/>
            <p:cNvSpPr/>
            <p:nvPr/>
          </p:nvSpPr>
          <p:spPr>
            <a:xfrm>
              <a:off x="1918903" y="6112618"/>
              <a:ext cx="62111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HPV1 Males</a:t>
              </a:r>
            </a:p>
          </p:txBody>
        </p:sp>
        <p:sp>
          <p:nvSpPr>
            <p:cNvPr id="138" name="tx138"/>
            <p:cNvSpPr/>
            <p:nvPr/>
          </p:nvSpPr>
          <p:spPr>
            <a:xfrm>
              <a:off x="3029079" y="5823900"/>
              <a:ext cx="745266"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HPVc Females</a:t>
              </a:r>
            </a:p>
          </p:txBody>
        </p:sp>
        <p:sp>
          <p:nvSpPr>
            <p:cNvPr id="139" name="tx139"/>
            <p:cNvSpPr/>
            <p:nvPr/>
          </p:nvSpPr>
          <p:spPr>
            <a:xfrm>
              <a:off x="3029079" y="6112945"/>
              <a:ext cx="614843"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HPVc Males</a:t>
              </a:r>
            </a:p>
          </p:txBody>
        </p:sp>
        <p:sp>
          <p:nvSpPr>
            <p:cNvPr id="140" name="pl140"/>
            <p:cNvSpPr/>
            <p:nvPr/>
          </p:nvSpPr>
          <p:spPr>
            <a:xfrm>
              <a:off x="5129884" y="4261330"/>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141" name="pl141"/>
            <p:cNvSpPr/>
            <p:nvPr/>
          </p:nvSpPr>
          <p:spPr>
            <a:xfrm>
              <a:off x="5129884" y="3023965"/>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142" name="pl142"/>
            <p:cNvSpPr/>
            <p:nvPr/>
          </p:nvSpPr>
          <p:spPr>
            <a:xfrm>
              <a:off x="5129884" y="1786600"/>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143" name="pl143"/>
            <p:cNvSpPr/>
            <p:nvPr/>
          </p:nvSpPr>
          <p:spPr>
            <a:xfrm>
              <a:off x="5306018"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5423440"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5658285"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5893129"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6127974"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6362819"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6597663"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6832508"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7067353"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30219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7537042"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777188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8006732"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8241576"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8476421"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8711266"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8828688"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129884" y="4880012"/>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161" name="pl161"/>
            <p:cNvSpPr/>
            <p:nvPr/>
          </p:nvSpPr>
          <p:spPr>
            <a:xfrm>
              <a:off x="5129884" y="3642647"/>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162" name="pl162"/>
            <p:cNvSpPr/>
            <p:nvPr/>
          </p:nvSpPr>
          <p:spPr>
            <a:xfrm>
              <a:off x="5129884" y="2405282"/>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163" name="pl163"/>
            <p:cNvSpPr/>
            <p:nvPr/>
          </p:nvSpPr>
          <p:spPr>
            <a:xfrm>
              <a:off x="5129884" y="1167917"/>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164" name="pl164"/>
            <p:cNvSpPr/>
            <p:nvPr/>
          </p:nvSpPr>
          <p:spPr>
            <a:xfrm>
              <a:off x="5540862"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5775707"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010552"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245396"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6480241"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6715086"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6949930"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184775"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419620"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7654465"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7889309"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8124154"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8358999"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8593843"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5540862" y="2405282"/>
              <a:ext cx="3052980" cy="2103520"/>
            </a:xfrm>
            <a:custGeom>
              <a:avLst/>
              <a:pathLst>
                <a:path w="3052980" h="2103520">
                  <a:moveTo>
                    <a:pt x="0" y="2103520"/>
                  </a:moveTo>
                  <a:lnTo>
                    <a:pt x="234844" y="1979784"/>
                  </a:lnTo>
                  <a:lnTo>
                    <a:pt x="469689" y="1979784"/>
                  </a:lnTo>
                  <a:lnTo>
                    <a:pt x="704534" y="1856047"/>
                  </a:lnTo>
                  <a:lnTo>
                    <a:pt x="939378" y="1732311"/>
                  </a:lnTo>
                  <a:lnTo>
                    <a:pt x="1174223" y="1608574"/>
                  </a:lnTo>
                  <a:lnTo>
                    <a:pt x="1409068" y="1237365"/>
                  </a:lnTo>
                  <a:lnTo>
                    <a:pt x="1643912" y="989892"/>
                  </a:lnTo>
                  <a:lnTo>
                    <a:pt x="1878757" y="989892"/>
                  </a:lnTo>
                  <a:lnTo>
                    <a:pt x="2113602" y="742419"/>
                  </a:lnTo>
                  <a:lnTo>
                    <a:pt x="2348446" y="494946"/>
                  </a:lnTo>
                  <a:lnTo>
                    <a:pt x="2583291" y="123736"/>
                  </a:lnTo>
                  <a:lnTo>
                    <a:pt x="2818136" y="0"/>
                  </a:lnTo>
                  <a:lnTo>
                    <a:pt x="3052980" y="0"/>
                  </a:lnTo>
                </a:path>
              </a:pathLst>
            </a:custGeom>
            <a:ln w="29811" cap="flat">
              <a:solidFill>
                <a:srgbClr val="1CABE2">
                  <a:alpha val="100000"/>
                </a:srgbClr>
              </a:solidFill>
              <a:prstDash val="solid"/>
              <a:round/>
            </a:ln>
          </p:spPr>
          <p:txBody>
            <a:bodyPr/>
            <a:lstStyle/>
            <a:p/>
          </p:txBody>
        </p:sp>
        <p:sp>
          <p:nvSpPr>
            <p:cNvPr id="179" name="pl179"/>
            <p:cNvSpPr/>
            <p:nvPr/>
          </p:nvSpPr>
          <p:spPr>
            <a:xfrm>
              <a:off x="5540862" y="4013857"/>
              <a:ext cx="3052980" cy="866155"/>
            </a:xfrm>
            <a:custGeom>
              <a:avLst/>
              <a:pathLst>
                <a:path w="3052980" h="866155">
                  <a:moveTo>
                    <a:pt x="0" y="866155"/>
                  </a:moveTo>
                  <a:lnTo>
                    <a:pt x="234844" y="866155"/>
                  </a:lnTo>
                  <a:lnTo>
                    <a:pt x="469689" y="742419"/>
                  </a:lnTo>
                  <a:lnTo>
                    <a:pt x="704534" y="742419"/>
                  </a:lnTo>
                  <a:lnTo>
                    <a:pt x="939378" y="618682"/>
                  </a:lnTo>
                  <a:lnTo>
                    <a:pt x="1174223" y="618682"/>
                  </a:lnTo>
                  <a:lnTo>
                    <a:pt x="1409068" y="618682"/>
                  </a:lnTo>
                  <a:lnTo>
                    <a:pt x="1643912" y="494946"/>
                  </a:lnTo>
                  <a:lnTo>
                    <a:pt x="1878757" y="494946"/>
                  </a:lnTo>
                  <a:lnTo>
                    <a:pt x="2113602" y="371209"/>
                  </a:lnTo>
                  <a:lnTo>
                    <a:pt x="2348446" y="247473"/>
                  </a:lnTo>
                  <a:lnTo>
                    <a:pt x="2583291" y="123736"/>
                  </a:lnTo>
                  <a:lnTo>
                    <a:pt x="2818136" y="0"/>
                  </a:lnTo>
                  <a:lnTo>
                    <a:pt x="3052980" y="0"/>
                  </a:lnTo>
                </a:path>
              </a:pathLst>
            </a:custGeom>
            <a:ln w="29811" cap="flat">
              <a:solidFill>
                <a:srgbClr val="80BD41">
                  <a:alpha val="100000"/>
                </a:srgbClr>
              </a:solidFill>
              <a:prstDash val="solid"/>
              <a:round/>
            </a:ln>
          </p:spPr>
          <p:txBody>
            <a:bodyPr/>
            <a:lstStyle/>
            <a:p/>
          </p:txBody>
        </p:sp>
        <p:sp>
          <p:nvSpPr>
            <p:cNvPr id="180" name="pl180"/>
            <p:cNvSpPr/>
            <p:nvPr/>
          </p:nvSpPr>
          <p:spPr>
            <a:xfrm>
              <a:off x="5540862" y="2900228"/>
              <a:ext cx="3052980" cy="1732311"/>
            </a:xfrm>
            <a:custGeom>
              <a:avLst/>
              <a:pathLst>
                <a:path w="3052980" h="1732311">
                  <a:moveTo>
                    <a:pt x="0" y="1732311"/>
                  </a:moveTo>
                  <a:lnTo>
                    <a:pt x="234844" y="1732311"/>
                  </a:lnTo>
                  <a:lnTo>
                    <a:pt x="469689" y="1608574"/>
                  </a:lnTo>
                  <a:lnTo>
                    <a:pt x="704534" y="1484838"/>
                  </a:lnTo>
                  <a:lnTo>
                    <a:pt x="939378" y="1361101"/>
                  </a:lnTo>
                  <a:lnTo>
                    <a:pt x="1174223" y="1361101"/>
                  </a:lnTo>
                  <a:lnTo>
                    <a:pt x="1409068" y="989892"/>
                  </a:lnTo>
                  <a:lnTo>
                    <a:pt x="1643912" y="742419"/>
                  </a:lnTo>
                  <a:lnTo>
                    <a:pt x="1878757" y="742419"/>
                  </a:lnTo>
                  <a:lnTo>
                    <a:pt x="2113602" y="494946"/>
                  </a:lnTo>
                  <a:lnTo>
                    <a:pt x="2348446" y="371209"/>
                  </a:lnTo>
                  <a:lnTo>
                    <a:pt x="2583291" y="123736"/>
                  </a:lnTo>
                  <a:lnTo>
                    <a:pt x="2818136" y="0"/>
                  </a:lnTo>
                  <a:lnTo>
                    <a:pt x="3052980" y="123736"/>
                  </a:lnTo>
                </a:path>
              </a:pathLst>
            </a:custGeom>
            <a:ln w="29811" cap="flat">
              <a:solidFill>
                <a:srgbClr val="6A1E74">
                  <a:alpha val="100000"/>
                </a:srgbClr>
              </a:solidFill>
              <a:prstDash val="solid"/>
              <a:round/>
            </a:ln>
          </p:spPr>
          <p:txBody>
            <a:bodyPr/>
            <a:lstStyle/>
            <a:p/>
          </p:txBody>
        </p:sp>
        <p:sp>
          <p:nvSpPr>
            <p:cNvPr id="181" name="pl181"/>
            <p:cNvSpPr/>
            <p:nvPr/>
          </p:nvSpPr>
          <p:spPr>
            <a:xfrm>
              <a:off x="5540862" y="4261330"/>
              <a:ext cx="3052980" cy="618682"/>
            </a:xfrm>
            <a:custGeom>
              <a:avLst/>
              <a:pathLst>
                <a:path w="3052980" h="618682">
                  <a:moveTo>
                    <a:pt x="0" y="618682"/>
                  </a:moveTo>
                  <a:lnTo>
                    <a:pt x="234844" y="618682"/>
                  </a:lnTo>
                  <a:lnTo>
                    <a:pt x="469689" y="618682"/>
                  </a:lnTo>
                  <a:lnTo>
                    <a:pt x="704534" y="494946"/>
                  </a:lnTo>
                  <a:lnTo>
                    <a:pt x="939378" y="494946"/>
                  </a:lnTo>
                  <a:lnTo>
                    <a:pt x="1174223" y="494946"/>
                  </a:lnTo>
                  <a:lnTo>
                    <a:pt x="1409068" y="494946"/>
                  </a:lnTo>
                  <a:lnTo>
                    <a:pt x="1643912" y="371209"/>
                  </a:lnTo>
                  <a:lnTo>
                    <a:pt x="1878757" y="371209"/>
                  </a:lnTo>
                  <a:lnTo>
                    <a:pt x="2113602" y="247473"/>
                  </a:lnTo>
                  <a:lnTo>
                    <a:pt x="2348446" y="123736"/>
                  </a:lnTo>
                  <a:lnTo>
                    <a:pt x="2583291" y="0"/>
                  </a:lnTo>
                  <a:lnTo>
                    <a:pt x="2818136" y="0"/>
                  </a:lnTo>
                  <a:lnTo>
                    <a:pt x="3052980" y="0"/>
                  </a:lnTo>
                </a:path>
              </a:pathLst>
            </a:custGeom>
            <a:ln w="29811" cap="flat">
              <a:solidFill>
                <a:srgbClr val="F26A21">
                  <a:alpha val="100000"/>
                </a:srgbClr>
              </a:solidFill>
              <a:prstDash val="solid"/>
              <a:round/>
            </a:ln>
          </p:spPr>
          <p:txBody>
            <a:bodyPr/>
            <a:lstStyle/>
            <a:p/>
          </p:txBody>
        </p:sp>
        <p:sp>
          <p:nvSpPr>
            <p:cNvPr id="182" name="pt182"/>
            <p:cNvSpPr/>
            <p:nvPr/>
          </p:nvSpPr>
          <p:spPr>
            <a:xfrm>
              <a:off x="5516036"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183" name="pt183"/>
            <p:cNvSpPr/>
            <p:nvPr/>
          </p:nvSpPr>
          <p:spPr>
            <a:xfrm>
              <a:off x="5985726" y="4360240"/>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5985726"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5" name="pt185"/>
            <p:cNvSpPr/>
            <p:nvPr/>
          </p:nvSpPr>
          <p:spPr>
            <a:xfrm>
              <a:off x="6220571" y="4731450"/>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186" name="pt186"/>
            <p:cNvSpPr/>
            <p:nvPr/>
          </p:nvSpPr>
          <p:spPr>
            <a:xfrm>
              <a:off x="6455415" y="4236504"/>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187" name="pt187"/>
            <p:cNvSpPr/>
            <p:nvPr/>
          </p:nvSpPr>
          <p:spPr>
            <a:xfrm>
              <a:off x="6690260" y="3989031"/>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8" name="pt188"/>
            <p:cNvSpPr/>
            <p:nvPr/>
          </p:nvSpPr>
          <p:spPr>
            <a:xfrm>
              <a:off x="6690260" y="4731450"/>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9" name="pt189"/>
            <p:cNvSpPr/>
            <p:nvPr/>
          </p:nvSpPr>
          <p:spPr>
            <a:xfrm>
              <a:off x="6925105" y="4607713"/>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190" name="pt190"/>
            <p:cNvSpPr/>
            <p:nvPr/>
          </p:nvSpPr>
          <p:spPr>
            <a:xfrm>
              <a:off x="7159949" y="3617821"/>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191" name="pt191"/>
            <p:cNvSpPr/>
            <p:nvPr/>
          </p:nvSpPr>
          <p:spPr>
            <a:xfrm>
              <a:off x="7394794" y="3370348"/>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7864483" y="3246612"/>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193" name="pt193"/>
            <p:cNvSpPr/>
            <p:nvPr/>
          </p:nvSpPr>
          <p:spPr>
            <a:xfrm>
              <a:off x="5516036" y="4607713"/>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194" name="pt194"/>
            <p:cNvSpPr/>
            <p:nvPr/>
          </p:nvSpPr>
          <p:spPr>
            <a:xfrm>
              <a:off x="5750881"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5" name="pt195"/>
            <p:cNvSpPr/>
            <p:nvPr/>
          </p:nvSpPr>
          <p:spPr>
            <a:xfrm>
              <a:off x="6220571" y="4360240"/>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196" name="pt196"/>
            <p:cNvSpPr/>
            <p:nvPr/>
          </p:nvSpPr>
          <p:spPr>
            <a:xfrm>
              <a:off x="6455415" y="4607713"/>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197" name="pt197"/>
            <p:cNvSpPr/>
            <p:nvPr/>
          </p:nvSpPr>
          <p:spPr>
            <a:xfrm>
              <a:off x="6925105" y="3617821"/>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6925105" y="3865294"/>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199" name="pt199"/>
            <p:cNvSpPr/>
            <p:nvPr/>
          </p:nvSpPr>
          <p:spPr>
            <a:xfrm>
              <a:off x="7159949" y="4483977"/>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00" name="pt200"/>
            <p:cNvSpPr/>
            <p:nvPr/>
          </p:nvSpPr>
          <p:spPr>
            <a:xfrm>
              <a:off x="7394794" y="4607713"/>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1" name="pt201"/>
            <p:cNvSpPr/>
            <p:nvPr/>
          </p:nvSpPr>
          <p:spPr>
            <a:xfrm>
              <a:off x="8099328" y="2504193"/>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8334173" y="4236504"/>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3" name="pt203"/>
            <p:cNvSpPr/>
            <p:nvPr/>
          </p:nvSpPr>
          <p:spPr>
            <a:xfrm>
              <a:off x="8569017" y="3989031"/>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04" name="pt204"/>
            <p:cNvSpPr/>
            <p:nvPr/>
          </p:nvSpPr>
          <p:spPr>
            <a:xfrm>
              <a:off x="8569017" y="2999139"/>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05" name="pt205"/>
            <p:cNvSpPr/>
            <p:nvPr/>
          </p:nvSpPr>
          <p:spPr>
            <a:xfrm>
              <a:off x="5750881" y="4360240"/>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5750881" y="4607713"/>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07" name="pt207"/>
            <p:cNvSpPr/>
            <p:nvPr/>
          </p:nvSpPr>
          <p:spPr>
            <a:xfrm>
              <a:off x="5985726" y="4731450"/>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08" name="pt208"/>
            <p:cNvSpPr/>
            <p:nvPr/>
          </p:nvSpPr>
          <p:spPr>
            <a:xfrm>
              <a:off x="6220571" y="4731450"/>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9" name="pt209"/>
            <p:cNvSpPr/>
            <p:nvPr/>
          </p:nvSpPr>
          <p:spPr>
            <a:xfrm>
              <a:off x="6455415" y="4112767"/>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6690260" y="4607713"/>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11" name="pt211"/>
            <p:cNvSpPr/>
            <p:nvPr/>
          </p:nvSpPr>
          <p:spPr>
            <a:xfrm>
              <a:off x="6925105" y="4731450"/>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12" name="pt212"/>
            <p:cNvSpPr/>
            <p:nvPr/>
          </p:nvSpPr>
          <p:spPr>
            <a:xfrm>
              <a:off x="7159949" y="3370348"/>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7394794" y="3617821"/>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14" name="pt214"/>
            <p:cNvSpPr/>
            <p:nvPr/>
          </p:nvSpPr>
          <p:spPr>
            <a:xfrm>
              <a:off x="7629639" y="4360240"/>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15" name="pt215"/>
            <p:cNvSpPr/>
            <p:nvPr/>
          </p:nvSpPr>
          <p:spPr>
            <a:xfrm>
              <a:off x="7629639" y="4483977"/>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16" name="pt216"/>
            <p:cNvSpPr/>
            <p:nvPr/>
          </p:nvSpPr>
          <p:spPr>
            <a:xfrm>
              <a:off x="8099328" y="2999139"/>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17" name="pt217"/>
            <p:cNvSpPr/>
            <p:nvPr/>
          </p:nvSpPr>
          <p:spPr>
            <a:xfrm>
              <a:off x="8334173" y="3989031"/>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18" name="pt218"/>
            <p:cNvSpPr/>
            <p:nvPr/>
          </p:nvSpPr>
          <p:spPr>
            <a:xfrm>
              <a:off x="7629639" y="3122875"/>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7629639" y="3370348"/>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20" name="pt220"/>
            <p:cNvSpPr/>
            <p:nvPr/>
          </p:nvSpPr>
          <p:spPr>
            <a:xfrm>
              <a:off x="7864483" y="4236504"/>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21" name="pt221"/>
            <p:cNvSpPr/>
            <p:nvPr/>
          </p:nvSpPr>
          <p:spPr>
            <a:xfrm>
              <a:off x="8099328" y="4236504"/>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2" name="pt222"/>
            <p:cNvSpPr/>
            <p:nvPr/>
          </p:nvSpPr>
          <p:spPr>
            <a:xfrm>
              <a:off x="8334173" y="238045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5516036" y="4483977"/>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5516036"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5" name="pt225"/>
            <p:cNvSpPr/>
            <p:nvPr/>
          </p:nvSpPr>
          <p:spPr>
            <a:xfrm>
              <a:off x="5750881"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26" name="pt226"/>
            <p:cNvSpPr/>
            <p:nvPr/>
          </p:nvSpPr>
          <p:spPr>
            <a:xfrm>
              <a:off x="5985726" y="4483977"/>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27" name="pt227"/>
            <p:cNvSpPr/>
            <p:nvPr/>
          </p:nvSpPr>
          <p:spPr>
            <a:xfrm>
              <a:off x="6220571" y="4236504"/>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6455415" y="4731450"/>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9" name="pt229"/>
            <p:cNvSpPr/>
            <p:nvPr/>
          </p:nvSpPr>
          <p:spPr>
            <a:xfrm>
              <a:off x="6690260" y="4236504"/>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30" name="pt230"/>
            <p:cNvSpPr/>
            <p:nvPr/>
          </p:nvSpPr>
          <p:spPr>
            <a:xfrm>
              <a:off x="7159949" y="4607713"/>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31" name="pt231"/>
            <p:cNvSpPr/>
            <p:nvPr/>
          </p:nvSpPr>
          <p:spPr>
            <a:xfrm>
              <a:off x="7394794" y="4483977"/>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32" name="pt232"/>
            <p:cNvSpPr/>
            <p:nvPr/>
          </p:nvSpPr>
          <p:spPr>
            <a:xfrm>
              <a:off x="7864483" y="2875402"/>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pt233"/>
            <p:cNvSpPr/>
            <p:nvPr/>
          </p:nvSpPr>
          <p:spPr>
            <a:xfrm>
              <a:off x="7864483" y="4360240"/>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34" name="pt234"/>
            <p:cNvSpPr/>
            <p:nvPr/>
          </p:nvSpPr>
          <p:spPr>
            <a:xfrm>
              <a:off x="8099328" y="4112767"/>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35" name="pt235"/>
            <p:cNvSpPr/>
            <p:nvPr/>
          </p:nvSpPr>
          <p:spPr>
            <a:xfrm>
              <a:off x="8334173" y="2875402"/>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36" name="pt236"/>
            <p:cNvSpPr/>
            <p:nvPr/>
          </p:nvSpPr>
          <p:spPr>
            <a:xfrm>
              <a:off x="8569017" y="238045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7" name="pt237"/>
            <p:cNvSpPr/>
            <p:nvPr/>
          </p:nvSpPr>
          <p:spPr>
            <a:xfrm>
              <a:off x="8569017" y="4236504"/>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38" name="tx238"/>
            <p:cNvSpPr/>
            <p:nvPr/>
          </p:nvSpPr>
          <p:spPr>
            <a:xfrm>
              <a:off x="5399893" y="4788051"/>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80BD41">
                      <a:alpha val="100000"/>
                    </a:srgbClr>
                  </a:solidFill>
                  <a:latin typeface="Arial"/>
                  <a:cs typeface="Arial"/>
                </a:rPr>
                <a:t>0</a:t>
              </a:r>
            </a:p>
          </p:txBody>
        </p:sp>
        <p:sp>
          <p:nvSpPr>
            <p:cNvPr id="239" name="tx239"/>
            <p:cNvSpPr/>
            <p:nvPr/>
          </p:nvSpPr>
          <p:spPr>
            <a:xfrm>
              <a:off x="5399793" y="4542096"/>
              <a:ext cx="70337"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A1E74">
                      <a:alpha val="100000"/>
                    </a:srgbClr>
                  </a:solidFill>
                  <a:latin typeface="Arial"/>
                  <a:cs typeface="Arial"/>
                </a:rPr>
                <a:t>2</a:t>
              </a:r>
            </a:p>
          </p:txBody>
        </p:sp>
        <p:sp>
          <p:nvSpPr>
            <p:cNvPr id="240" name="tx240"/>
            <p:cNvSpPr/>
            <p:nvPr/>
          </p:nvSpPr>
          <p:spPr>
            <a:xfrm>
              <a:off x="5561722" y="4357056"/>
              <a:ext cx="70337"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1CABE2">
                      <a:alpha val="100000"/>
                    </a:srgbClr>
                  </a:solidFill>
                  <a:latin typeface="Arial"/>
                  <a:cs typeface="Arial"/>
                </a:rPr>
                <a:t>3</a:t>
              </a:r>
            </a:p>
          </p:txBody>
        </p:sp>
        <p:sp>
          <p:nvSpPr>
            <p:cNvPr id="241" name="tx241"/>
            <p:cNvSpPr/>
            <p:nvPr/>
          </p:nvSpPr>
          <p:spPr>
            <a:xfrm>
              <a:off x="5598290" y="4758532"/>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26A21">
                      <a:alpha val="100000"/>
                    </a:srgbClr>
                  </a:solidFill>
                  <a:latin typeface="Arial"/>
                  <a:cs typeface="Arial"/>
                </a:rPr>
                <a:t>0</a:t>
              </a:r>
            </a:p>
          </p:txBody>
        </p:sp>
        <p:sp>
          <p:nvSpPr>
            <p:cNvPr id="242" name="tx242"/>
            <p:cNvSpPr/>
            <p:nvPr/>
          </p:nvSpPr>
          <p:spPr>
            <a:xfrm>
              <a:off x="8636046" y="3924499"/>
              <a:ext cx="70337"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80BD41">
                      <a:alpha val="100000"/>
                    </a:srgbClr>
                  </a:solidFill>
                  <a:latin typeface="Arial"/>
                  <a:cs typeface="Arial"/>
                </a:rPr>
                <a:t>7</a:t>
              </a:r>
            </a:p>
          </p:txBody>
        </p:sp>
        <p:sp>
          <p:nvSpPr>
            <p:cNvPr id="243" name="tx243"/>
            <p:cNvSpPr/>
            <p:nvPr/>
          </p:nvSpPr>
          <p:spPr>
            <a:xfrm>
              <a:off x="8678249" y="29315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A1E74">
                      <a:alpha val="100000"/>
                    </a:srgbClr>
                  </a:solidFill>
                  <a:latin typeface="Arial"/>
                  <a:cs typeface="Arial"/>
                </a:rPr>
                <a:t>15</a:t>
              </a:r>
            </a:p>
          </p:txBody>
        </p:sp>
        <p:sp>
          <p:nvSpPr>
            <p:cNvPr id="244" name="tx244"/>
            <p:cNvSpPr/>
            <p:nvPr/>
          </p:nvSpPr>
          <p:spPr>
            <a:xfrm>
              <a:off x="8678249" y="23128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1CABE2">
                      <a:alpha val="100000"/>
                    </a:srgbClr>
                  </a:solidFill>
                  <a:latin typeface="Arial"/>
                  <a:cs typeface="Arial"/>
                </a:rPr>
                <a:t>20</a:t>
              </a:r>
            </a:p>
          </p:txBody>
        </p:sp>
        <p:sp>
          <p:nvSpPr>
            <p:cNvPr id="245" name="tx245"/>
            <p:cNvSpPr/>
            <p:nvPr/>
          </p:nvSpPr>
          <p:spPr>
            <a:xfrm>
              <a:off x="8636046" y="4170489"/>
              <a:ext cx="70337" cy="9084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26A21">
                      <a:alpha val="100000"/>
                    </a:srgbClr>
                  </a:solidFill>
                  <a:latin typeface="Arial"/>
                  <a:cs typeface="Arial"/>
                </a:rPr>
                <a:t>5</a:t>
              </a:r>
            </a:p>
          </p:txBody>
        </p:sp>
        <p:sp>
          <p:nvSpPr>
            <p:cNvPr id="246" name="tx246"/>
            <p:cNvSpPr/>
            <p:nvPr/>
          </p:nvSpPr>
          <p:spPr>
            <a:xfrm>
              <a:off x="6220149" y="768995"/>
              <a:ext cx="169440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1A1A1A">
                      <a:alpha val="100000"/>
                    </a:srgbClr>
                  </a:solidFill>
                  <a:latin typeface="Arial"/>
                  <a:cs typeface="Arial"/>
                </a:rPr>
                <a:t>HPV coverage by age 15</a:t>
              </a:r>
            </a:p>
          </p:txBody>
        </p:sp>
        <p:sp>
          <p:nvSpPr>
            <p:cNvPr id="247" name="tx247"/>
            <p:cNvSpPr/>
            <p:nvPr/>
          </p:nvSpPr>
          <p:spPr>
            <a:xfrm rot="-5400000">
              <a:off x="5412861"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248" name="tx248"/>
            <p:cNvSpPr/>
            <p:nvPr/>
          </p:nvSpPr>
          <p:spPr>
            <a:xfrm rot="-5400000">
              <a:off x="5647706"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249" name="tx249"/>
            <p:cNvSpPr/>
            <p:nvPr/>
          </p:nvSpPr>
          <p:spPr>
            <a:xfrm rot="-5400000">
              <a:off x="5882550"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250" name="tx250"/>
            <p:cNvSpPr/>
            <p:nvPr/>
          </p:nvSpPr>
          <p:spPr>
            <a:xfrm rot="-5400000">
              <a:off x="6117367" y="521358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251" name="tx251"/>
            <p:cNvSpPr/>
            <p:nvPr/>
          </p:nvSpPr>
          <p:spPr>
            <a:xfrm rot="-5400000">
              <a:off x="6352240"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252" name="tx252"/>
            <p:cNvSpPr/>
            <p:nvPr/>
          </p:nvSpPr>
          <p:spPr>
            <a:xfrm rot="-5400000">
              <a:off x="6587084"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253" name="tx253"/>
            <p:cNvSpPr/>
            <p:nvPr/>
          </p:nvSpPr>
          <p:spPr>
            <a:xfrm rot="-5400000">
              <a:off x="6821929"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254" name="tx254"/>
            <p:cNvSpPr/>
            <p:nvPr/>
          </p:nvSpPr>
          <p:spPr>
            <a:xfrm rot="-5400000">
              <a:off x="7056774"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255" name="tx255"/>
            <p:cNvSpPr/>
            <p:nvPr/>
          </p:nvSpPr>
          <p:spPr>
            <a:xfrm rot="-5400000">
              <a:off x="7291618"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256" name="tx256"/>
            <p:cNvSpPr/>
            <p:nvPr/>
          </p:nvSpPr>
          <p:spPr>
            <a:xfrm rot="-5400000">
              <a:off x="7526463"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257" name="tx257"/>
            <p:cNvSpPr/>
            <p:nvPr/>
          </p:nvSpPr>
          <p:spPr>
            <a:xfrm rot="-5400000">
              <a:off x="7761308"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258" name="tx258"/>
            <p:cNvSpPr/>
            <p:nvPr/>
          </p:nvSpPr>
          <p:spPr>
            <a:xfrm rot="-5400000">
              <a:off x="7996152"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259" name="tx259"/>
            <p:cNvSpPr/>
            <p:nvPr/>
          </p:nvSpPr>
          <p:spPr>
            <a:xfrm rot="-5400000">
              <a:off x="8230997"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260" name="tx260"/>
            <p:cNvSpPr/>
            <p:nvPr/>
          </p:nvSpPr>
          <p:spPr>
            <a:xfrm rot="-5400000">
              <a:off x="8465814" y="521358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261" name="tx261"/>
            <p:cNvSpPr/>
            <p:nvPr/>
          </p:nvSpPr>
          <p:spPr>
            <a:xfrm>
              <a:off x="5005099" y="483832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62" name="tx262"/>
            <p:cNvSpPr/>
            <p:nvPr/>
          </p:nvSpPr>
          <p:spPr>
            <a:xfrm>
              <a:off x="4942943" y="36009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63" name="tx263"/>
            <p:cNvSpPr/>
            <p:nvPr/>
          </p:nvSpPr>
          <p:spPr>
            <a:xfrm>
              <a:off x="4942943" y="236359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64" name="tx264"/>
            <p:cNvSpPr/>
            <p:nvPr/>
          </p:nvSpPr>
          <p:spPr>
            <a:xfrm>
              <a:off x="4942943" y="112617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265" name="tx265"/>
            <p:cNvSpPr/>
            <p:nvPr/>
          </p:nvSpPr>
          <p:spPr>
            <a:xfrm rot="-5400000">
              <a:off x="4382295" y="295841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6" name="pl266"/>
            <p:cNvSpPr/>
            <p:nvPr/>
          </p:nvSpPr>
          <p:spPr>
            <a:xfrm>
              <a:off x="5464039" y="5865210"/>
              <a:ext cx="175564" cy="0"/>
            </a:xfrm>
            <a:custGeom>
              <a:avLst/>
              <a:pathLst>
                <a:path w="175564" h="0">
                  <a:moveTo>
                    <a:pt x="0" y="0"/>
                  </a:moveTo>
                  <a:lnTo>
                    <a:pt x="175564" y="0"/>
                  </a:lnTo>
                </a:path>
              </a:pathLst>
            </a:custGeom>
            <a:ln w="29811" cap="flat">
              <a:solidFill>
                <a:srgbClr val="1CABE2">
                  <a:alpha val="100000"/>
                </a:srgbClr>
              </a:solidFill>
              <a:prstDash val="solid"/>
              <a:round/>
            </a:ln>
          </p:spPr>
          <p:txBody>
            <a:bodyPr/>
            <a:lstStyle/>
            <a:p/>
          </p:txBody>
        </p:sp>
        <p:sp>
          <p:nvSpPr>
            <p:cNvPr id="267" name="pl267"/>
            <p:cNvSpPr/>
            <p:nvPr/>
          </p:nvSpPr>
          <p:spPr>
            <a:xfrm>
              <a:off x="5464039" y="6154255"/>
              <a:ext cx="175564" cy="0"/>
            </a:xfrm>
            <a:custGeom>
              <a:avLst/>
              <a:pathLst>
                <a:path w="175564" h="0">
                  <a:moveTo>
                    <a:pt x="0" y="0"/>
                  </a:moveTo>
                  <a:lnTo>
                    <a:pt x="175564" y="0"/>
                  </a:lnTo>
                </a:path>
              </a:pathLst>
            </a:custGeom>
            <a:ln w="29811" cap="flat">
              <a:solidFill>
                <a:srgbClr val="80BD41">
                  <a:alpha val="100000"/>
                </a:srgbClr>
              </a:solidFill>
              <a:prstDash val="solid"/>
              <a:round/>
            </a:ln>
          </p:spPr>
          <p:txBody>
            <a:bodyPr/>
            <a:lstStyle/>
            <a:p/>
          </p:txBody>
        </p:sp>
        <p:sp>
          <p:nvSpPr>
            <p:cNvPr id="268" name="pl268"/>
            <p:cNvSpPr/>
            <p:nvPr/>
          </p:nvSpPr>
          <p:spPr>
            <a:xfrm>
              <a:off x="7127231" y="5865210"/>
              <a:ext cx="175564" cy="0"/>
            </a:xfrm>
            <a:custGeom>
              <a:avLst/>
              <a:pathLst>
                <a:path w="175564" h="0">
                  <a:moveTo>
                    <a:pt x="0" y="0"/>
                  </a:moveTo>
                  <a:lnTo>
                    <a:pt x="175564" y="0"/>
                  </a:lnTo>
                </a:path>
              </a:pathLst>
            </a:custGeom>
            <a:ln w="29811" cap="flat">
              <a:solidFill>
                <a:srgbClr val="6A1E74">
                  <a:alpha val="100000"/>
                </a:srgbClr>
              </a:solidFill>
              <a:prstDash val="solid"/>
              <a:round/>
            </a:ln>
          </p:spPr>
          <p:txBody>
            <a:bodyPr/>
            <a:lstStyle/>
            <a:p/>
          </p:txBody>
        </p:sp>
        <p:sp>
          <p:nvSpPr>
            <p:cNvPr id="269" name="pl269"/>
            <p:cNvSpPr/>
            <p:nvPr/>
          </p:nvSpPr>
          <p:spPr>
            <a:xfrm>
              <a:off x="7127231" y="6154255"/>
              <a:ext cx="175564" cy="0"/>
            </a:xfrm>
            <a:custGeom>
              <a:avLst/>
              <a:pathLst>
                <a:path w="175564" h="0">
                  <a:moveTo>
                    <a:pt x="0" y="0"/>
                  </a:moveTo>
                  <a:lnTo>
                    <a:pt x="175564" y="0"/>
                  </a:lnTo>
                </a:path>
              </a:pathLst>
            </a:custGeom>
            <a:ln w="29811" cap="flat">
              <a:solidFill>
                <a:srgbClr val="F26A21">
                  <a:alpha val="100000"/>
                </a:srgbClr>
              </a:solidFill>
              <a:prstDash val="solid"/>
              <a:round/>
            </a:ln>
          </p:spPr>
          <p:txBody>
            <a:bodyPr/>
            <a:lstStyle/>
            <a:p/>
          </p:txBody>
        </p:sp>
        <p:sp>
          <p:nvSpPr>
            <p:cNvPr id="270" name="tx270"/>
            <p:cNvSpPr/>
            <p:nvPr/>
          </p:nvSpPr>
          <p:spPr>
            <a:xfrm>
              <a:off x="5731138" y="5801362"/>
              <a:ext cx="1304557"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HPV1 Females, by age 15</a:t>
              </a:r>
            </a:p>
          </p:txBody>
        </p:sp>
        <p:sp>
          <p:nvSpPr>
            <p:cNvPr id="271" name="tx271"/>
            <p:cNvSpPr/>
            <p:nvPr/>
          </p:nvSpPr>
          <p:spPr>
            <a:xfrm>
              <a:off x="5731138" y="6090407"/>
              <a:ext cx="1174134"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HPV1 Males, by age 15</a:t>
              </a:r>
            </a:p>
          </p:txBody>
        </p:sp>
        <p:sp>
          <p:nvSpPr>
            <p:cNvPr id="272" name="tx272"/>
            <p:cNvSpPr/>
            <p:nvPr/>
          </p:nvSpPr>
          <p:spPr>
            <a:xfrm>
              <a:off x="7394330" y="5801362"/>
              <a:ext cx="1298282"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HPVc Females, by age 15</a:t>
              </a:r>
            </a:p>
          </p:txBody>
        </p:sp>
        <p:sp>
          <p:nvSpPr>
            <p:cNvPr id="273" name="tx273"/>
            <p:cNvSpPr/>
            <p:nvPr/>
          </p:nvSpPr>
          <p:spPr>
            <a:xfrm>
              <a:off x="7394330" y="6090407"/>
              <a:ext cx="116785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HPVc Males, by age 15</a:t>
              </a:r>
            </a:p>
          </p:txBody>
        </p:sp>
        <p:sp>
          <p:nvSpPr>
            <p:cNvPr id="274" name="tx274"/>
            <p:cNvSpPr/>
            <p:nvPr/>
          </p:nvSpPr>
          <p:spPr>
            <a:xfrm>
              <a:off x="4812184"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275" name="tx275"/>
            <p:cNvSpPr/>
            <p:nvPr/>
          </p:nvSpPr>
          <p:spPr>
            <a:xfrm>
              <a:off x="437719" y="6568567"/>
              <a:ext cx="856710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All countries are included in global and regional calculations. Countries where HPV vaccine has not been introduced are included using a value of zero for the estimate.</a:t>
              </a:r>
            </a:p>
          </p:txBody>
        </p:sp>
        <p:sp>
          <p:nvSpPr>
            <p:cNvPr id="276" name="tx276"/>
            <p:cNvSpPr/>
            <p:nvPr/>
          </p:nvSpPr>
          <p:spPr>
            <a:xfrm>
              <a:off x="2174669" y="398022"/>
              <a:ext cx="506898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Vaccine (HPV) Coverage, Global, 2010-2023</a:t>
              </a:r>
            </a:p>
          </p:txBody>
        </p:sp>
      </p:grpSp>
      <p:sp>
        <p:nvSpPr>
          <p:cNvPr id="2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Programme coverage is HPV vaccination coverage according to the national schedule and the programmes eligibility criteria for each calendar year (short-term performance, SDG reporting).
Coverage by age 15 is the proportion of population turning 15 in the reporting year that have been vaccinated against HPV at any time between ages 9 to 14 (long-term performance).
In 2023, first dose (HPV1) coverage among girls increased to 27% and last dose (HPVc) coverage increased to 20%.
First dose coverage among boys increased to 7% and last dose coverage increased to 6%.
HPV was available in 135 countries for girls and 55 for boys. Countries that have not introduced are included  in aggregates with coverage of 0%.
Increasing coverage relies on reaching more girls and boys in existing programmes and introducing HPV vaccine in countries that have not yet introduced it, particularly low and middle income countries with the highest burden of cervical cancer.</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40248" y="2123231"/>
              <a:ext cx="2731661" cy="0"/>
            </a:xfrm>
            <a:custGeom>
              <a:avLst/>
              <a:pathLst>
                <a:path w="2731661" h="0">
                  <a:moveTo>
                    <a:pt x="0" y="0"/>
                  </a:moveTo>
                  <a:lnTo>
                    <a:pt x="2731661" y="0"/>
                  </a:lnTo>
                  <a:lnTo>
                    <a:pt x="2731661" y="0"/>
                  </a:lnTo>
                </a:path>
              </a:pathLst>
            </a:custGeom>
            <a:ln w="6775" cap="flat">
              <a:solidFill>
                <a:srgbClr val="EBEBEB">
                  <a:alpha val="100000"/>
                </a:srgbClr>
              </a:solidFill>
              <a:prstDash val="solid"/>
              <a:round/>
            </a:ln>
          </p:spPr>
          <p:txBody>
            <a:bodyPr/>
            <a:lstStyle/>
            <a:p/>
          </p:txBody>
        </p:sp>
        <p:sp>
          <p:nvSpPr>
            <p:cNvPr id="5" name="pl5"/>
            <p:cNvSpPr/>
            <p:nvPr/>
          </p:nvSpPr>
          <p:spPr>
            <a:xfrm>
              <a:off x="740248" y="1898579"/>
              <a:ext cx="2731661" cy="0"/>
            </a:xfrm>
            <a:custGeom>
              <a:avLst/>
              <a:pathLst>
                <a:path w="2731661" h="0">
                  <a:moveTo>
                    <a:pt x="0" y="0"/>
                  </a:moveTo>
                  <a:lnTo>
                    <a:pt x="2731661" y="0"/>
                  </a:lnTo>
                  <a:lnTo>
                    <a:pt x="2731661" y="0"/>
                  </a:lnTo>
                </a:path>
              </a:pathLst>
            </a:custGeom>
            <a:ln w="6775" cap="flat">
              <a:solidFill>
                <a:srgbClr val="EBEBEB">
                  <a:alpha val="100000"/>
                </a:srgbClr>
              </a:solidFill>
              <a:prstDash val="solid"/>
              <a:round/>
            </a:ln>
          </p:spPr>
          <p:txBody>
            <a:bodyPr/>
            <a:lstStyle/>
            <a:p/>
          </p:txBody>
        </p:sp>
        <p:sp>
          <p:nvSpPr>
            <p:cNvPr id="6" name="pl6"/>
            <p:cNvSpPr/>
            <p:nvPr/>
          </p:nvSpPr>
          <p:spPr>
            <a:xfrm>
              <a:off x="740248" y="1673926"/>
              <a:ext cx="2731661" cy="0"/>
            </a:xfrm>
            <a:custGeom>
              <a:avLst/>
              <a:pathLst>
                <a:path w="2731661" h="0">
                  <a:moveTo>
                    <a:pt x="0" y="0"/>
                  </a:moveTo>
                  <a:lnTo>
                    <a:pt x="2731661" y="0"/>
                  </a:lnTo>
                  <a:lnTo>
                    <a:pt x="2731661" y="0"/>
                  </a:lnTo>
                </a:path>
              </a:pathLst>
            </a:custGeom>
            <a:ln w="6775" cap="flat">
              <a:solidFill>
                <a:srgbClr val="EBEBEB">
                  <a:alpha val="100000"/>
                </a:srgbClr>
              </a:solidFill>
              <a:prstDash val="solid"/>
              <a:round/>
            </a:ln>
          </p:spPr>
          <p:txBody>
            <a:bodyPr/>
            <a:lstStyle/>
            <a:p/>
          </p:txBody>
        </p:sp>
        <p:sp>
          <p:nvSpPr>
            <p:cNvPr id="7" name="pl7"/>
            <p:cNvSpPr/>
            <p:nvPr/>
          </p:nvSpPr>
          <p:spPr>
            <a:xfrm>
              <a:off x="740248" y="1449273"/>
              <a:ext cx="2731661" cy="0"/>
            </a:xfrm>
            <a:custGeom>
              <a:avLst/>
              <a:pathLst>
                <a:path w="2731661" h="0">
                  <a:moveTo>
                    <a:pt x="0" y="0"/>
                  </a:moveTo>
                  <a:lnTo>
                    <a:pt x="2731661" y="0"/>
                  </a:lnTo>
                  <a:lnTo>
                    <a:pt x="2731661" y="0"/>
                  </a:lnTo>
                </a:path>
              </a:pathLst>
            </a:custGeom>
            <a:ln w="6775" cap="flat">
              <a:solidFill>
                <a:srgbClr val="EBEBEB">
                  <a:alpha val="100000"/>
                </a:srgbClr>
              </a:solidFill>
              <a:prstDash val="solid"/>
              <a:round/>
            </a:ln>
          </p:spPr>
          <p:txBody>
            <a:bodyPr/>
            <a:lstStyle/>
            <a:p/>
          </p:txBody>
        </p:sp>
        <p:sp>
          <p:nvSpPr>
            <p:cNvPr id="8" name="pl8"/>
            <p:cNvSpPr/>
            <p:nvPr/>
          </p:nvSpPr>
          <p:spPr>
            <a:xfrm>
              <a:off x="740248" y="1168457"/>
              <a:ext cx="2731661" cy="0"/>
            </a:xfrm>
            <a:custGeom>
              <a:avLst/>
              <a:pathLst>
                <a:path w="2731661" h="0">
                  <a:moveTo>
                    <a:pt x="0" y="0"/>
                  </a:moveTo>
                  <a:lnTo>
                    <a:pt x="2731661" y="0"/>
                  </a:lnTo>
                  <a:lnTo>
                    <a:pt x="2731661" y="0"/>
                  </a:lnTo>
                </a:path>
              </a:pathLst>
            </a:custGeom>
            <a:ln w="6775" cap="flat">
              <a:solidFill>
                <a:srgbClr val="EBEBEB">
                  <a:alpha val="100000"/>
                </a:srgbClr>
              </a:solidFill>
              <a:prstDash val="solid"/>
              <a:round/>
            </a:ln>
          </p:spPr>
          <p:txBody>
            <a:bodyPr/>
            <a:lstStyle/>
            <a:p/>
          </p:txBody>
        </p:sp>
        <p:sp>
          <p:nvSpPr>
            <p:cNvPr id="9" name="pl9"/>
            <p:cNvSpPr/>
            <p:nvPr/>
          </p:nvSpPr>
          <p:spPr>
            <a:xfrm>
              <a:off x="1123095" y="1056131"/>
              <a:ext cx="0" cy="1235589"/>
            </a:xfrm>
            <a:custGeom>
              <a:avLst/>
              <a:pathLst>
                <a:path w="0" h="1235589">
                  <a:moveTo>
                    <a:pt x="0" y="1235589"/>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1640455" y="1056131"/>
              <a:ext cx="0" cy="1235589"/>
            </a:xfrm>
            <a:custGeom>
              <a:avLst/>
              <a:pathLst>
                <a:path w="0" h="1235589">
                  <a:moveTo>
                    <a:pt x="0" y="1235589"/>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157815" y="1056131"/>
              <a:ext cx="0" cy="1235589"/>
            </a:xfrm>
            <a:custGeom>
              <a:avLst/>
              <a:pathLst>
                <a:path w="0" h="1235589">
                  <a:moveTo>
                    <a:pt x="0" y="1235589"/>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2623439" y="1056131"/>
              <a:ext cx="0" cy="1235589"/>
            </a:xfrm>
            <a:custGeom>
              <a:avLst/>
              <a:pathLst>
                <a:path w="0" h="1235589">
                  <a:moveTo>
                    <a:pt x="0" y="1235589"/>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3037327" y="1056131"/>
              <a:ext cx="0" cy="1235589"/>
            </a:xfrm>
            <a:custGeom>
              <a:avLst/>
              <a:pathLst>
                <a:path w="0" h="1235589">
                  <a:moveTo>
                    <a:pt x="0" y="1235589"/>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40248" y="2235558"/>
              <a:ext cx="2731661" cy="0"/>
            </a:xfrm>
            <a:custGeom>
              <a:avLst/>
              <a:pathLst>
                <a:path w="2731661" h="0">
                  <a:moveTo>
                    <a:pt x="0" y="0"/>
                  </a:moveTo>
                  <a:lnTo>
                    <a:pt x="2731661" y="0"/>
                  </a:lnTo>
                  <a:lnTo>
                    <a:pt x="2731661" y="0"/>
                  </a:lnTo>
                </a:path>
              </a:pathLst>
            </a:custGeom>
            <a:ln w="13550" cap="flat">
              <a:solidFill>
                <a:srgbClr val="EBEBEB">
                  <a:alpha val="100000"/>
                </a:srgbClr>
              </a:solidFill>
              <a:prstDash val="solid"/>
              <a:round/>
            </a:ln>
          </p:spPr>
          <p:txBody>
            <a:bodyPr/>
            <a:lstStyle/>
            <a:p/>
          </p:txBody>
        </p:sp>
        <p:sp>
          <p:nvSpPr>
            <p:cNvPr id="15" name="pl15"/>
            <p:cNvSpPr/>
            <p:nvPr/>
          </p:nvSpPr>
          <p:spPr>
            <a:xfrm>
              <a:off x="740248" y="2010905"/>
              <a:ext cx="2731661" cy="0"/>
            </a:xfrm>
            <a:custGeom>
              <a:avLst/>
              <a:pathLst>
                <a:path w="2731661" h="0">
                  <a:moveTo>
                    <a:pt x="0" y="0"/>
                  </a:moveTo>
                  <a:lnTo>
                    <a:pt x="2731661" y="0"/>
                  </a:lnTo>
                  <a:lnTo>
                    <a:pt x="2731661" y="0"/>
                  </a:lnTo>
                </a:path>
              </a:pathLst>
            </a:custGeom>
            <a:ln w="13550" cap="flat">
              <a:solidFill>
                <a:srgbClr val="EBEBEB">
                  <a:alpha val="100000"/>
                </a:srgbClr>
              </a:solidFill>
              <a:prstDash val="solid"/>
              <a:round/>
            </a:ln>
          </p:spPr>
          <p:txBody>
            <a:bodyPr/>
            <a:lstStyle/>
            <a:p/>
          </p:txBody>
        </p:sp>
        <p:sp>
          <p:nvSpPr>
            <p:cNvPr id="16" name="pl16"/>
            <p:cNvSpPr/>
            <p:nvPr/>
          </p:nvSpPr>
          <p:spPr>
            <a:xfrm>
              <a:off x="740248" y="1786252"/>
              <a:ext cx="2731661" cy="0"/>
            </a:xfrm>
            <a:custGeom>
              <a:avLst/>
              <a:pathLst>
                <a:path w="2731661" h="0">
                  <a:moveTo>
                    <a:pt x="0" y="0"/>
                  </a:moveTo>
                  <a:lnTo>
                    <a:pt x="2731661" y="0"/>
                  </a:lnTo>
                  <a:lnTo>
                    <a:pt x="2731661" y="0"/>
                  </a:lnTo>
                </a:path>
              </a:pathLst>
            </a:custGeom>
            <a:ln w="13550" cap="flat">
              <a:solidFill>
                <a:srgbClr val="EBEBEB">
                  <a:alpha val="100000"/>
                </a:srgbClr>
              </a:solidFill>
              <a:prstDash val="solid"/>
              <a:round/>
            </a:ln>
          </p:spPr>
          <p:txBody>
            <a:bodyPr/>
            <a:lstStyle/>
            <a:p/>
          </p:txBody>
        </p:sp>
        <p:sp>
          <p:nvSpPr>
            <p:cNvPr id="17" name="pl17"/>
            <p:cNvSpPr/>
            <p:nvPr/>
          </p:nvSpPr>
          <p:spPr>
            <a:xfrm>
              <a:off x="740248" y="1561599"/>
              <a:ext cx="2731661" cy="0"/>
            </a:xfrm>
            <a:custGeom>
              <a:avLst/>
              <a:pathLst>
                <a:path w="2731661" h="0">
                  <a:moveTo>
                    <a:pt x="0" y="0"/>
                  </a:moveTo>
                  <a:lnTo>
                    <a:pt x="2731661" y="0"/>
                  </a:lnTo>
                  <a:lnTo>
                    <a:pt x="2731661" y="0"/>
                  </a:lnTo>
                </a:path>
              </a:pathLst>
            </a:custGeom>
            <a:ln w="13550" cap="flat">
              <a:solidFill>
                <a:srgbClr val="EBEBEB">
                  <a:alpha val="100000"/>
                </a:srgbClr>
              </a:solidFill>
              <a:prstDash val="solid"/>
              <a:round/>
            </a:ln>
          </p:spPr>
          <p:txBody>
            <a:bodyPr/>
            <a:lstStyle/>
            <a:p/>
          </p:txBody>
        </p:sp>
        <p:sp>
          <p:nvSpPr>
            <p:cNvPr id="18" name="pl18"/>
            <p:cNvSpPr/>
            <p:nvPr/>
          </p:nvSpPr>
          <p:spPr>
            <a:xfrm>
              <a:off x="740248" y="1336947"/>
              <a:ext cx="2731661" cy="0"/>
            </a:xfrm>
            <a:custGeom>
              <a:avLst/>
              <a:pathLst>
                <a:path w="2731661" h="0">
                  <a:moveTo>
                    <a:pt x="0" y="0"/>
                  </a:moveTo>
                  <a:lnTo>
                    <a:pt x="2731661" y="0"/>
                  </a:lnTo>
                  <a:lnTo>
                    <a:pt x="2731661" y="0"/>
                  </a:lnTo>
                </a:path>
              </a:pathLst>
            </a:custGeom>
            <a:ln w="13550" cap="flat">
              <a:solidFill>
                <a:srgbClr val="EBEBEB">
                  <a:alpha val="100000"/>
                </a:srgbClr>
              </a:solidFill>
              <a:prstDash val="solid"/>
              <a:round/>
            </a:ln>
          </p:spPr>
          <p:txBody>
            <a:bodyPr/>
            <a:lstStyle/>
            <a:p/>
          </p:txBody>
        </p:sp>
        <p:sp>
          <p:nvSpPr>
            <p:cNvPr id="19" name="pl19"/>
            <p:cNvSpPr/>
            <p:nvPr/>
          </p:nvSpPr>
          <p:spPr>
            <a:xfrm>
              <a:off x="740248" y="1112294"/>
              <a:ext cx="2731661" cy="0"/>
            </a:xfrm>
            <a:custGeom>
              <a:avLst/>
              <a:pathLst>
                <a:path w="2731661" h="0">
                  <a:moveTo>
                    <a:pt x="0" y="0"/>
                  </a:moveTo>
                  <a:lnTo>
                    <a:pt x="2731661" y="0"/>
                  </a:lnTo>
                  <a:lnTo>
                    <a:pt x="2731661" y="0"/>
                  </a:lnTo>
                </a:path>
              </a:pathLst>
            </a:custGeom>
            <a:ln w="13550" cap="flat">
              <a:solidFill>
                <a:srgbClr val="EBEBEB">
                  <a:alpha val="100000"/>
                </a:srgbClr>
              </a:solidFill>
              <a:prstDash val="solid"/>
              <a:round/>
            </a:ln>
          </p:spPr>
          <p:txBody>
            <a:bodyPr/>
            <a:lstStyle/>
            <a:p/>
          </p:txBody>
        </p:sp>
        <p:sp>
          <p:nvSpPr>
            <p:cNvPr id="20" name="pl20"/>
            <p:cNvSpPr/>
            <p:nvPr/>
          </p:nvSpPr>
          <p:spPr>
            <a:xfrm>
              <a:off x="740248" y="1224620"/>
              <a:ext cx="2731661" cy="0"/>
            </a:xfrm>
            <a:custGeom>
              <a:avLst/>
              <a:pathLst>
                <a:path w="2731661" h="0">
                  <a:moveTo>
                    <a:pt x="0" y="0"/>
                  </a:moveTo>
                  <a:lnTo>
                    <a:pt x="2731661" y="0"/>
                  </a:lnTo>
                  <a:lnTo>
                    <a:pt x="2731661" y="0"/>
                  </a:lnTo>
                </a:path>
              </a:pathLst>
            </a:custGeom>
            <a:ln w="13550" cap="flat">
              <a:solidFill>
                <a:srgbClr val="EBEBEB">
                  <a:alpha val="100000"/>
                </a:srgbClr>
              </a:solidFill>
              <a:prstDash val="solid"/>
              <a:round/>
            </a:ln>
          </p:spPr>
          <p:txBody>
            <a:bodyPr/>
            <a:lstStyle/>
            <a:p/>
          </p:txBody>
        </p:sp>
        <p:sp>
          <p:nvSpPr>
            <p:cNvPr id="21" name="pl21"/>
            <p:cNvSpPr/>
            <p:nvPr/>
          </p:nvSpPr>
          <p:spPr>
            <a:xfrm>
              <a:off x="864415" y="1056131"/>
              <a:ext cx="0" cy="1235589"/>
            </a:xfrm>
            <a:custGeom>
              <a:avLst/>
              <a:pathLst>
                <a:path w="0" h="1235589">
                  <a:moveTo>
                    <a:pt x="0" y="123558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1381775" y="1056131"/>
              <a:ext cx="0" cy="1235589"/>
            </a:xfrm>
            <a:custGeom>
              <a:avLst/>
              <a:pathLst>
                <a:path w="0" h="1235589">
                  <a:moveTo>
                    <a:pt x="0" y="123558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899135" y="1056131"/>
              <a:ext cx="0" cy="1235589"/>
            </a:xfrm>
            <a:custGeom>
              <a:avLst/>
              <a:pathLst>
                <a:path w="0" h="1235589">
                  <a:moveTo>
                    <a:pt x="0" y="123558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416495" y="1056131"/>
              <a:ext cx="0" cy="1235589"/>
            </a:xfrm>
            <a:custGeom>
              <a:avLst/>
              <a:pathLst>
                <a:path w="0" h="1235589">
                  <a:moveTo>
                    <a:pt x="0" y="123558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2830383" y="1056131"/>
              <a:ext cx="0" cy="1235589"/>
            </a:xfrm>
            <a:custGeom>
              <a:avLst/>
              <a:pathLst>
                <a:path w="0" h="1235589">
                  <a:moveTo>
                    <a:pt x="0" y="123558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244271" y="1056131"/>
              <a:ext cx="0" cy="1235589"/>
            </a:xfrm>
            <a:custGeom>
              <a:avLst/>
              <a:pathLst>
                <a:path w="0" h="1235589">
                  <a:moveTo>
                    <a:pt x="0" y="123558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864415" y="1269551"/>
              <a:ext cx="2379856" cy="157256"/>
            </a:xfrm>
            <a:custGeom>
              <a:avLst/>
              <a:pathLst>
                <a:path w="2379856" h="157256">
                  <a:moveTo>
                    <a:pt x="0" y="157256"/>
                  </a:moveTo>
                  <a:lnTo>
                    <a:pt x="103472" y="157256"/>
                  </a:lnTo>
                  <a:lnTo>
                    <a:pt x="206944" y="157256"/>
                  </a:lnTo>
                  <a:lnTo>
                    <a:pt x="310416" y="134791"/>
                  </a:lnTo>
                  <a:lnTo>
                    <a:pt x="413888" y="112326"/>
                  </a:lnTo>
                  <a:lnTo>
                    <a:pt x="517360" y="101093"/>
                  </a:lnTo>
                  <a:lnTo>
                    <a:pt x="620832" y="89861"/>
                  </a:lnTo>
                  <a:lnTo>
                    <a:pt x="724304" y="89861"/>
                  </a:lnTo>
                  <a:lnTo>
                    <a:pt x="827776" y="56163"/>
                  </a:lnTo>
                  <a:lnTo>
                    <a:pt x="931248" y="33697"/>
                  </a:lnTo>
                  <a:lnTo>
                    <a:pt x="1034720" y="33697"/>
                  </a:lnTo>
                  <a:lnTo>
                    <a:pt x="1138192" y="22465"/>
                  </a:lnTo>
                  <a:lnTo>
                    <a:pt x="1241664" y="22465"/>
                  </a:lnTo>
                  <a:lnTo>
                    <a:pt x="1345136" y="22465"/>
                  </a:lnTo>
                  <a:lnTo>
                    <a:pt x="1448608" y="22465"/>
                  </a:lnTo>
                  <a:lnTo>
                    <a:pt x="1552080" y="11232"/>
                  </a:lnTo>
                  <a:lnTo>
                    <a:pt x="1655552" y="0"/>
                  </a:lnTo>
                  <a:lnTo>
                    <a:pt x="1759024" y="0"/>
                  </a:lnTo>
                  <a:lnTo>
                    <a:pt x="1862496" y="0"/>
                  </a:lnTo>
                  <a:lnTo>
                    <a:pt x="1965968" y="0"/>
                  </a:lnTo>
                  <a:lnTo>
                    <a:pt x="2069440" y="33697"/>
                  </a:lnTo>
                  <a:lnTo>
                    <a:pt x="2172912" y="56163"/>
                  </a:lnTo>
                  <a:lnTo>
                    <a:pt x="2276384" y="22465"/>
                  </a:lnTo>
                  <a:lnTo>
                    <a:pt x="2379856" y="22465"/>
                  </a:lnTo>
                </a:path>
              </a:pathLst>
            </a:custGeom>
            <a:ln w="27101" cap="flat">
              <a:solidFill>
                <a:srgbClr val="F8766D">
                  <a:alpha val="100000"/>
                </a:srgbClr>
              </a:solidFill>
              <a:prstDash val="solid"/>
              <a:round/>
            </a:ln>
          </p:spPr>
          <p:txBody>
            <a:bodyPr/>
            <a:lstStyle/>
            <a:p/>
          </p:txBody>
        </p:sp>
        <p:sp>
          <p:nvSpPr>
            <p:cNvPr id="28" name="pl28"/>
            <p:cNvSpPr/>
            <p:nvPr/>
          </p:nvSpPr>
          <p:spPr>
            <a:xfrm>
              <a:off x="864415" y="1404343"/>
              <a:ext cx="2379856" cy="640260"/>
            </a:xfrm>
            <a:custGeom>
              <a:avLst/>
              <a:pathLst>
                <a:path w="2379856" h="640260">
                  <a:moveTo>
                    <a:pt x="0" y="640260"/>
                  </a:moveTo>
                  <a:lnTo>
                    <a:pt x="103472" y="617794"/>
                  </a:lnTo>
                  <a:lnTo>
                    <a:pt x="206944" y="606562"/>
                  </a:lnTo>
                  <a:lnTo>
                    <a:pt x="310416" y="606562"/>
                  </a:lnTo>
                  <a:lnTo>
                    <a:pt x="413888" y="584096"/>
                  </a:lnTo>
                  <a:lnTo>
                    <a:pt x="517360" y="471770"/>
                  </a:lnTo>
                  <a:lnTo>
                    <a:pt x="620832" y="449305"/>
                  </a:lnTo>
                  <a:lnTo>
                    <a:pt x="724304" y="438072"/>
                  </a:lnTo>
                  <a:lnTo>
                    <a:pt x="827776" y="415607"/>
                  </a:lnTo>
                  <a:lnTo>
                    <a:pt x="931248" y="381909"/>
                  </a:lnTo>
                  <a:lnTo>
                    <a:pt x="1034720" y="370676"/>
                  </a:lnTo>
                  <a:lnTo>
                    <a:pt x="1138192" y="292048"/>
                  </a:lnTo>
                  <a:lnTo>
                    <a:pt x="1241664" y="247117"/>
                  </a:lnTo>
                  <a:lnTo>
                    <a:pt x="1345136" y="202187"/>
                  </a:lnTo>
                  <a:lnTo>
                    <a:pt x="1448608" y="168489"/>
                  </a:lnTo>
                  <a:lnTo>
                    <a:pt x="1552080" y="123558"/>
                  </a:lnTo>
                  <a:lnTo>
                    <a:pt x="1655552" y="78628"/>
                  </a:lnTo>
                  <a:lnTo>
                    <a:pt x="1759024" y="67395"/>
                  </a:lnTo>
                  <a:lnTo>
                    <a:pt x="1862496" y="44930"/>
                  </a:lnTo>
                  <a:lnTo>
                    <a:pt x="1965968" y="33697"/>
                  </a:lnTo>
                  <a:lnTo>
                    <a:pt x="2069440" y="33697"/>
                  </a:lnTo>
                  <a:lnTo>
                    <a:pt x="2172912" y="33697"/>
                  </a:lnTo>
                  <a:lnTo>
                    <a:pt x="2276384" y="11232"/>
                  </a:lnTo>
                  <a:lnTo>
                    <a:pt x="2379856" y="0"/>
                  </a:lnTo>
                </a:path>
              </a:pathLst>
            </a:custGeom>
            <a:ln w="27101" cap="flat">
              <a:solidFill>
                <a:srgbClr val="7CAE00">
                  <a:alpha val="100000"/>
                </a:srgbClr>
              </a:solidFill>
              <a:prstDash val="solid"/>
              <a:round/>
            </a:ln>
          </p:spPr>
          <p:txBody>
            <a:bodyPr/>
            <a:lstStyle/>
            <a:p/>
          </p:txBody>
        </p:sp>
        <p:sp>
          <p:nvSpPr>
            <p:cNvPr id="29" name="pl29"/>
            <p:cNvSpPr/>
            <p:nvPr/>
          </p:nvSpPr>
          <p:spPr>
            <a:xfrm>
              <a:off x="1692191" y="1505436"/>
              <a:ext cx="1552080" cy="685190"/>
            </a:xfrm>
            <a:custGeom>
              <a:avLst/>
              <a:pathLst>
                <a:path w="1552080" h="685190">
                  <a:moveTo>
                    <a:pt x="0" y="685190"/>
                  </a:moveTo>
                  <a:lnTo>
                    <a:pt x="103472" y="662725"/>
                  </a:lnTo>
                  <a:lnTo>
                    <a:pt x="206944" y="617794"/>
                  </a:lnTo>
                  <a:lnTo>
                    <a:pt x="310416" y="561631"/>
                  </a:lnTo>
                  <a:lnTo>
                    <a:pt x="413888" y="516701"/>
                  </a:lnTo>
                  <a:lnTo>
                    <a:pt x="517360" y="438072"/>
                  </a:lnTo>
                  <a:lnTo>
                    <a:pt x="620832" y="370676"/>
                  </a:lnTo>
                  <a:lnTo>
                    <a:pt x="724304" y="303281"/>
                  </a:lnTo>
                  <a:lnTo>
                    <a:pt x="827776" y="269583"/>
                  </a:lnTo>
                  <a:lnTo>
                    <a:pt x="931248" y="224652"/>
                  </a:lnTo>
                  <a:lnTo>
                    <a:pt x="1034720" y="190954"/>
                  </a:lnTo>
                  <a:lnTo>
                    <a:pt x="1138192" y="157256"/>
                  </a:lnTo>
                  <a:lnTo>
                    <a:pt x="1241664" y="146024"/>
                  </a:lnTo>
                  <a:lnTo>
                    <a:pt x="1345136" y="146024"/>
                  </a:lnTo>
                  <a:lnTo>
                    <a:pt x="1448608" y="44930"/>
                  </a:lnTo>
                  <a:lnTo>
                    <a:pt x="1552080" y="0"/>
                  </a:lnTo>
                </a:path>
              </a:pathLst>
            </a:custGeom>
            <a:ln w="27101" cap="flat">
              <a:solidFill>
                <a:srgbClr val="00BFC4">
                  <a:alpha val="100000"/>
                </a:srgbClr>
              </a:solidFill>
              <a:prstDash val="solid"/>
              <a:round/>
            </a:ln>
          </p:spPr>
          <p:txBody>
            <a:bodyPr/>
            <a:lstStyle/>
            <a:p/>
          </p:txBody>
        </p:sp>
        <p:sp>
          <p:nvSpPr>
            <p:cNvPr id="30" name="pl30"/>
            <p:cNvSpPr/>
            <p:nvPr/>
          </p:nvSpPr>
          <p:spPr>
            <a:xfrm>
              <a:off x="1899135" y="2010905"/>
              <a:ext cx="1345136" cy="202187"/>
            </a:xfrm>
            <a:custGeom>
              <a:avLst/>
              <a:pathLst>
                <a:path w="1345136" h="202187">
                  <a:moveTo>
                    <a:pt x="0" y="202187"/>
                  </a:moveTo>
                  <a:lnTo>
                    <a:pt x="103472" y="179722"/>
                  </a:lnTo>
                  <a:lnTo>
                    <a:pt x="206944" y="157256"/>
                  </a:lnTo>
                  <a:lnTo>
                    <a:pt x="310416" y="157256"/>
                  </a:lnTo>
                  <a:lnTo>
                    <a:pt x="413888" y="123558"/>
                  </a:lnTo>
                  <a:lnTo>
                    <a:pt x="517360" y="123558"/>
                  </a:lnTo>
                  <a:lnTo>
                    <a:pt x="620832" y="112326"/>
                  </a:lnTo>
                  <a:lnTo>
                    <a:pt x="724304" y="89861"/>
                  </a:lnTo>
                  <a:lnTo>
                    <a:pt x="827776" y="89861"/>
                  </a:lnTo>
                  <a:lnTo>
                    <a:pt x="931248" y="78628"/>
                  </a:lnTo>
                  <a:lnTo>
                    <a:pt x="1034720" y="101093"/>
                  </a:lnTo>
                  <a:lnTo>
                    <a:pt x="1138192" y="89861"/>
                  </a:lnTo>
                  <a:lnTo>
                    <a:pt x="1241664" y="67395"/>
                  </a:lnTo>
                  <a:lnTo>
                    <a:pt x="1345136" y="0"/>
                  </a:lnTo>
                </a:path>
              </a:pathLst>
            </a:custGeom>
            <a:ln w="27101" cap="flat">
              <a:solidFill>
                <a:srgbClr val="C77CFF">
                  <a:alpha val="100000"/>
                </a:srgbClr>
              </a:solidFill>
              <a:prstDash val="solid"/>
              <a:round/>
            </a:ln>
          </p:spPr>
          <p:txBody>
            <a:bodyPr/>
            <a:lstStyle/>
            <a:p/>
          </p:txBody>
        </p:sp>
        <p:sp>
          <p:nvSpPr>
            <p:cNvPr id="31" name="pl31"/>
            <p:cNvSpPr/>
            <p:nvPr/>
          </p:nvSpPr>
          <p:spPr>
            <a:xfrm>
              <a:off x="740248" y="1224620"/>
              <a:ext cx="2731661" cy="0"/>
            </a:xfrm>
            <a:custGeom>
              <a:avLst/>
              <a:pathLst>
                <a:path w="2731661" h="0">
                  <a:moveTo>
                    <a:pt x="0" y="0"/>
                  </a:moveTo>
                  <a:lnTo>
                    <a:pt x="2731661" y="0"/>
                  </a:lnTo>
                  <a:lnTo>
                    <a:pt x="2731661" y="0"/>
                  </a:lnTo>
                </a:path>
              </a:pathLst>
            </a:custGeom>
            <a:ln w="13550" cap="flat">
              <a:solidFill>
                <a:srgbClr val="A9A9A9">
                  <a:alpha val="100000"/>
                </a:srgbClr>
              </a:solidFill>
              <a:prstDash val="dash"/>
              <a:round/>
            </a:ln>
          </p:spPr>
          <p:txBody>
            <a:bodyPr/>
            <a:lstStyle/>
            <a:p/>
          </p:txBody>
        </p:sp>
        <p:sp>
          <p:nvSpPr>
            <p:cNvPr id="32" name="tx32"/>
            <p:cNvSpPr/>
            <p:nvPr/>
          </p:nvSpPr>
          <p:spPr>
            <a:xfrm>
              <a:off x="3317668" y="119794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F8766D">
                      <a:alpha val="100000"/>
                    </a:srgbClr>
                  </a:solidFill>
                  <a:latin typeface="Arial"/>
                  <a:cs typeface="Arial"/>
                </a:rPr>
                <a:t>84</a:t>
              </a:r>
            </a:p>
          </p:txBody>
        </p:sp>
        <p:sp>
          <p:nvSpPr>
            <p:cNvPr id="33" name="tx33"/>
            <p:cNvSpPr/>
            <p:nvPr/>
          </p:nvSpPr>
          <p:spPr>
            <a:xfrm>
              <a:off x="3317668" y="1360726"/>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7CAE00">
                      <a:alpha val="100000"/>
                    </a:srgbClr>
                  </a:solidFill>
                  <a:latin typeface="Arial"/>
                  <a:cs typeface="Arial"/>
                </a:rPr>
                <a:t>74</a:t>
              </a:r>
            </a:p>
          </p:txBody>
        </p:sp>
        <p:sp>
          <p:nvSpPr>
            <p:cNvPr id="34" name="tx34"/>
            <p:cNvSpPr/>
            <p:nvPr/>
          </p:nvSpPr>
          <p:spPr>
            <a:xfrm>
              <a:off x="3317668" y="15205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BFC4">
                      <a:alpha val="100000"/>
                    </a:srgbClr>
                  </a:solidFill>
                  <a:latin typeface="Arial"/>
                  <a:cs typeface="Arial"/>
                </a:rPr>
                <a:t>65</a:t>
              </a:r>
            </a:p>
          </p:txBody>
        </p:sp>
        <p:sp>
          <p:nvSpPr>
            <p:cNvPr id="35" name="tx35"/>
            <p:cNvSpPr/>
            <p:nvPr/>
          </p:nvSpPr>
          <p:spPr>
            <a:xfrm>
              <a:off x="3317668" y="19745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C77CFF">
                      <a:alpha val="100000"/>
                    </a:srgbClr>
                  </a:solidFill>
                  <a:latin typeface="Arial"/>
                  <a:cs typeface="Arial"/>
                </a:rPr>
                <a:t>20</a:t>
              </a:r>
            </a:p>
          </p:txBody>
        </p:sp>
        <p:sp>
          <p:nvSpPr>
            <p:cNvPr id="36" name="pl36"/>
            <p:cNvSpPr/>
            <p:nvPr/>
          </p:nvSpPr>
          <p:spPr>
            <a:xfrm>
              <a:off x="740248" y="3643272"/>
              <a:ext cx="2731661" cy="0"/>
            </a:xfrm>
            <a:custGeom>
              <a:avLst/>
              <a:pathLst>
                <a:path w="2731661" h="0">
                  <a:moveTo>
                    <a:pt x="0" y="0"/>
                  </a:moveTo>
                  <a:lnTo>
                    <a:pt x="2731661" y="0"/>
                  </a:lnTo>
                  <a:lnTo>
                    <a:pt x="2731661" y="0"/>
                  </a:lnTo>
                </a:path>
              </a:pathLst>
            </a:custGeom>
            <a:ln w="6775" cap="flat">
              <a:solidFill>
                <a:srgbClr val="EBEBEB">
                  <a:alpha val="100000"/>
                </a:srgbClr>
              </a:solidFill>
              <a:prstDash val="solid"/>
              <a:round/>
            </a:ln>
          </p:spPr>
          <p:txBody>
            <a:bodyPr/>
            <a:lstStyle/>
            <a:p/>
          </p:txBody>
        </p:sp>
        <p:sp>
          <p:nvSpPr>
            <p:cNvPr id="37" name="pl37"/>
            <p:cNvSpPr/>
            <p:nvPr/>
          </p:nvSpPr>
          <p:spPr>
            <a:xfrm>
              <a:off x="740248" y="3418620"/>
              <a:ext cx="2731661" cy="0"/>
            </a:xfrm>
            <a:custGeom>
              <a:avLst/>
              <a:pathLst>
                <a:path w="2731661" h="0">
                  <a:moveTo>
                    <a:pt x="0" y="0"/>
                  </a:moveTo>
                  <a:lnTo>
                    <a:pt x="2731661" y="0"/>
                  </a:lnTo>
                  <a:lnTo>
                    <a:pt x="2731661" y="0"/>
                  </a:lnTo>
                </a:path>
              </a:pathLst>
            </a:custGeom>
            <a:ln w="6775" cap="flat">
              <a:solidFill>
                <a:srgbClr val="EBEBEB">
                  <a:alpha val="100000"/>
                </a:srgbClr>
              </a:solidFill>
              <a:prstDash val="solid"/>
              <a:round/>
            </a:ln>
          </p:spPr>
          <p:txBody>
            <a:bodyPr/>
            <a:lstStyle/>
            <a:p/>
          </p:txBody>
        </p:sp>
        <p:sp>
          <p:nvSpPr>
            <p:cNvPr id="38" name="pl38"/>
            <p:cNvSpPr/>
            <p:nvPr/>
          </p:nvSpPr>
          <p:spPr>
            <a:xfrm>
              <a:off x="740248" y="3193967"/>
              <a:ext cx="2731661" cy="0"/>
            </a:xfrm>
            <a:custGeom>
              <a:avLst/>
              <a:pathLst>
                <a:path w="2731661" h="0">
                  <a:moveTo>
                    <a:pt x="0" y="0"/>
                  </a:moveTo>
                  <a:lnTo>
                    <a:pt x="2731661" y="0"/>
                  </a:lnTo>
                  <a:lnTo>
                    <a:pt x="2731661" y="0"/>
                  </a:lnTo>
                </a:path>
              </a:pathLst>
            </a:custGeom>
            <a:ln w="6775" cap="flat">
              <a:solidFill>
                <a:srgbClr val="EBEBEB">
                  <a:alpha val="100000"/>
                </a:srgbClr>
              </a:solidFill>
              <a:prstDash val="solid"/>
              <a:round/>
            </a:ln>
          </p:spPr>
          <p:txBody>
            <a:bodyPr/>
            <a:lstStyle/>
            <a:p/>
          </p:txBody>
        </p:sp>
        <p:sp>
          <p:nvSpPr>
            <p:cNvPr id="39" name="pl39"/>
            <p:cNvSpPr/>
            <p:nvPr/>
          </p:nvSpPr>
          <p:spPr>
            <a:xfrm>
              <a:off x="740248" y="2969314"/>
              <a:ext cx="2731661" cy="0"/>
            </a:xfrm>
            <a:custGeom>
              <a:avLst/>
              <a:pathLst>
                <a:path w="2731661" h="0">
                  <a:moveTo>
                    <a:pt x="0" y="0"/>
                  </a:moveTo>
                  <a:lnTo>
                    <a:pt x="2731661" y="0"/>
                  </a:lnTo>
                  <a:lnTo>
                    <a:pt x="2731661" y="0"/>
                  </a:lnTo>
                </a:path>
              </a:pathLst>
            </a:custGeom>
            <a:ln w="6775" cap="flat">
              <a:solidFill>
                <a:srgbClr val="EBEBEB">
                  <a:alpha val="100000"/>
                </a:srgbClr>
              </a:solidFill>
              <a:prstDash val="solid"/>
              <a:round/>
            </a:ln>
          </p:spPr>
          <p:txBody>
            <a:bodyPr/>
            <a:lstStyle/>
            <a:p/>
          </p:txBody>
        </p:sp>
        <p:sp>
          <p:nvSpPr>
            <p:cNvPr id="40" name="pl40"/>
            <p:cNvSpPr/>
            <p:nvPr/>
          </p:nvSpPr>
          <p:spPr>
            <a:xfrm>
              <a:off x="740248" y="2688498"/>
              <a:ext cx="2731661" cy="0"/>
            </a:xfrm>
            <a:custGeom>
              <a:avLst/>
              <a:pathLst>
                <a:path w="2731661" h="0">
                  <a:moveTo>
                    <a:pt x="0" y="0"/>
                  </a:moveTo>
                  <a:lnTo>
                    <a:pt x="2731661" y="0"/>
                  </a:lnTo>
                  <a:lnTo>
                    <a:pt x="2731661" y="0"/>
                  </a:lnTo>
                </a:path>
              </a:pathLst>
            </a:custGeom>
            <a:ln w="6775" cap="flat">
              <a:solidFill>
                <a:srgbClr val="EBEBEB">
                  <a:alpha val="100000"/>
                </a:srgbClr>
              </a:solidFill>
              <a:prstDash val="solid"/>
              <a:round/>
            </a:ln>
          </p:spPr>
          <p:txBody>
            <a:bodyPr/>
            <a:lstStyle/>
            <a:p/>
          </p:txBody>
        </p:sp>
        <p:sp>
          <p:nvSpPr>
            <p:cNvPr id="41" name="pl41"/>
            <p:cNvSpPr/>
            <p:nvPr/>
          </p:nvSpPr>
          <p:spPr>
            <a:xfrm>
              <a:off x="1123095" y="2576172"/>
              <a:ext cx="0" cy="1235589"/>
            </a:xfrm>
            <a:custGeom>
              <a:avLst/>
              <a:pathLst>
                <a:path w="0" h="1235589">
                  <a:moveTo>
                    <a:pt x="0" y="1235589"/>
                  </a:moveTo>
                  <a:lnTo>
                    <a:pt x="0" y="0"/>
                  </a:lnTo>
                  <a:lnTo>
                    <a:pt x="0" y="0"/>
                  </a:lnTo>
                </a:path>
              </a:pathLst>
            </a:custGeom>
            <a:ln w="6775" cap="flat">
              <a:solidFill>
                <a:srgbClr val="EBEBEB">
                  <a:alpha val="100000"/>
                </a:srgbClr>
              </a:solidFill>
              <a:prstDash val="solid"/>
              <a:round/>
            </a:ln>
          </p:spPr>
          <p:txBody>
            <a:bodyPr/>
            <a:lstStyle/>
            <a:p/>
          </p:txBody>
        </p:sp>
        <p:sp>
          <p:nvSpPr>
            <p:cNvPr id="42" name="pl42"/>
            <p:cNvSpPr/>
            <p:nvPr/>
          </p:nvSpPr>
          <p:spPr>
            <a:xfrm>
              <a:off x="1640455" y="2576172"/>
              <a:ext cx="0" cy="1235589"/>
            </a:xfrm>
            <a:custGeom>
              <a:avLst/>
              <a:pathLst>
                <a:path w="0" h="1235589">
                  <a:moveTo>
                    <a:pt x="0" y="1235589"/>
                  </a:moveTo>
                  <a:lnTo>
                    <a:pt x="0" y="0"/>
                  </a:lnTo>
                  <a:lnTo>
                    <a:pt x="0" y="0"/>
                  </a:lnTo>
                </a:path>
              </a:pathLst>
            </a:custGeom>
            <a:ln w="6775" cap="flat">
              <a:solidFill>
                <a:srgbClr val="EBEBEB">
                  <a:alpha val="100000"/>
                </a:srgbClr>
              </a:solidFill>
              <a:prstDash val="solid"/>
              <a:round/>
            </a:ln>
          </p:spPr>
          <p:txBody>
            <a:bodyPr/>
            <a:lstStyle/>
            <a:p/>
          </p:txBody>
        </p:sp>
        <p:sp>
          <p:nvSpPr>
            <p:cNvPr id="43" name="pl43"/>
            <p:cNvSpPr/>
            <p:nvPr/>
          </p:nvSpPr>
          <p:spPr>
            <a:xfrm>
              <a:off x="2157815" y="2576172"/>
              <a:ext cx="0" cy="1235589"/>
            </a:xfrm>
            <a:custGeom>
              <a:avLst/>
              <a:pathLst>
                <a:path w="0" h="1235589">
                  <a:moveTo>
                    <a:pt x="0" y="1235589"/>
                  </a:moveTo>
                  <a:lnTo>
                    <a:pt x="0" y="0"/>
                  </a:lnTo>
                  <a:lnTo>
                    <a:pt x="0" y="0"/>
                  </a:lnTo>
                </a:path>
              </a:pathLst>
            </a:custGeom>
            <a:ln w="6775" cap="flat">
              <a:solidFill>
                <a:srgbClr val="EBEBEB">
                  <a:alpha val="100000"/>
                </a:srgbClr>
              </a:solidFill>
              <a:prstDash val="solid"/>
              <a:round/>
            </a:ln>
          </p:spPr>
          <p:txBody>
            <a:bodyPr/>
            <a:lstStyle/>
            <a:p/>
          </p:txBody>
        </p:sp>
        <p:sp>
          <p:nvSpPr>
            <p:cNvPr id="44" name="pl44"/>
            <p:cNvSpPr/>
            <p:nvPr/>
          </p:nvSpPr>
          <p:spPr>
            <a:xfrm>
              <a:off x="2623439" y="2576172"/>
              <a:ext cx="0" cy="1235589"/>
            </a:xfrm>
            <a:custGeom>
              <a:avLst/>
              <a:pathLst>
                <a:path w="0" h="1235589">
                  <a:moveTo>
                    <a:pt x="0" y="1235589"/>
                  </a:moveTo>
                  <a:lnTo>
                    <a:pt x="0" y="0"/>
                  </a:lnTo>
                  <a:lnTo>
                    <a:pt x="0" y="0"/>
                  </a:lnTo>
                </a:path>
              </a:pathLst>
            </a:custGeom>
            <a:ln w="6775" cap="flat">
              <a:solidFill>
                <a:srgbClr val="EBEBEB">
                  <a:alpha val="100000"/>
                </a:srgbClr>
              </a:solidFill>
              <a:prstDash val="solid"/>
              <a:round/>
            </a:ln>
          </p:spPr>
          <p:txBody>
            <a:bodyPr/>
            <a:lstStyle/>
            <a:p/>
          </p:txBody>
        </p:sp>
        <p:sp>
          <p:nvSpPr>
            <p:cNvPr id="45" name="pl45"/>
            <p:cNvSpPr/>
            <p:nvPr/>
          </p:nvSpPr>
          <p:spPr>
            <a:xfrm>
              <a:off x="3037327" y="2576172"/>
              <a:ext cx="0" cy="1235589"/>
            </a:xfrm>
            <a:custGeom>
              <a:avLst/>
              <a:pathLst>
                <a:path w="0" h="1235589">
                  <a:moveTo>
                    <a:pt x="0" y="1235589"/>
                  </a:moveTo>
                  <a:lnTo>
                    <a:pt x="0" y="0"/>
                  </a:lnTo>
                  <a:lnTo>
                    <a:pt x="0" y="0"/>
                  </a:lnTo>
                </a:path>
              </a:pathLst>
            </a:custGeom>
            <a:ln w="6775" cap="flat">
              <a:solidFill>
                <a:srgbClr val="EBEBEB">
                  <a:alpha val="100000"/>
                </a:srgbClr>
              </a:solidFill>
              <a:prstDash val="solid"/>
              <a:round/>
            </a:ln>
          </p:spPr>
          <p:txBody>
            <a:bodyPr/>
            <a:lstStyle/>
            <a:p/>
          </p:txBody>
        </p:sp>
        <p:sp>
          <p:nvSpPr>
            <p:cNvPr id="46" name="pl46"/>
            <p:cNvSpPr/>
            <p:nvPr/>
          </p:nvSpPr>
          <p:spPr>
            <a:xfrm>
              <a:off x="740248" y="3755599"/>
              <a:ext cx="2731661" cy="0"/>
            </a:xfrm>
            <a:custGeom>
              <a:avLst/>
              <a:pathLst>
                <a:path w="2731661" h="0">
                  <a:moveTo>
                    <a:pt x="0" y="0"/>
                  </a:moveTo>
                  <a:lnTo>
                    <a:pt x="2731661" y="0"/>
                  </a:lnTo>
                  <a:lnTo>
                    <a:pt x="2731661" y="0"/>
                  </a:lnTo>
                </a:path>
              </a:pathLst>
            </a:custGeom>
            <a:ln w="13550" cap="flat">
              <a:solidFill>
                <a:srgbClr val="EBEBEB">
                  <a:alpha val="100000"/>
                </a:srgbClr>
              </a:solidFill>
              <a:prstDash val="solid"/>
              <a:round/>
            </a:ln>
          </p:spPr>
          <p:txBody>
            <a:bodyPr/>
            <a:lstStyle/>
            <a:p/>
          </p:txBody>
        </p:sp>
        <p:sp>
          <p:nvSpPr>
            <p:cNvPr id="47" name="pl47"/>
            <p:cNvSpPr/>
            <p:nvPr/>
          </p:nvSpPr>
          <p:spPr>
            <a:xfrm>
              <a:off x="740248" y="3530946"/>
              <a:ext cx="2731661" cy="0"/>
            </a:xfrm>
            <a:custGeom>
              <a:avLst/>
              <a:pathLst>
                <a:path w="2731661" h="0">
                  <a:moveTo>
                    <a:pt x="0" y="0"/>
                  </a:moveTo>
                  <a:lnTo>
                    <a:pt x="2731661" y="0"/>
                  </a:lnTo>
                  <a:lnTo>
                    <a:pt x="2731661" y="0"/>
                  </a:lnTo>
                </a:path>
              </a:pathLst>
            </a:custGeom>
            <a:ln w="13550" cap="flat">
              <a:solidFill>
                <a:srgbClr val="EBEBEB">
                  <a:alpha val="100000"/>
                </a:srgbClr>
              </a:solidFill>
              <a:prstDash val="solid"/>
              <a:round/>
            </a:ln>
          </p:spPr>
          <p:txBody>
            <a:bodyPr/>
            <a:lstStyle/>
            <a:p/>
          </p:txBody>
        </p:sp>
        <p:sp>
          <p:nvSpPr>
            <p:cNvPr id="48" name="pl48"/>
            <p:cNvSpPr/>
            <p:nvPr/>
          </p:nvSpPr>
          <p:spPr>
            <a:xfrm>
              <a:off x="740248" y="3306293"/>
              <a:ext cx="2731661" cy="0"/>
            </a:xfrm>
            <a:custGeom>
              <a:avLst/>
              <a:pathLst>
                <a:path w="2731661" h="0">
                  <a:moveTo>
                    <a:pt x="0" y="0"/>
                  </a:moveTo>
                  <a:lnTo>
                    <a:pt x="2731661" y="0"/>
                  </a:lnTo>
                  <a:lnTo>
                    <a:pt x="2731661" y="0"/>
                  </a:lnTo>
                </a:path>
              </a:pathLst>
            </a:custGeom>
            <a:ln w="13550" cap="flat">
              <a:solidFill>
                <a:srgbClr val="EBEBEB">
                  <a:alpha val="100000"/>
                </a:srgbClr>
              </a:solidFill>
              <a:prstDash val="solid"/>
              <a:round/>
            </a:ln>
          </p:spPr>
          <p:txBody>
            <a:bodyPr/>
            <a:lstStyle/>
            <a:p/>
          </p:txBody>
        </p:sp>
        <p:sp>
          <p:nvSpPr>
            <p:cNvPr id="49" name="pl49"/>
            <p:cNvSpPr/>
            <p:nvPr/>
          </p:nvSpPr>
          <p:spPr>
            <a:xfrm>
              <a:off x="740248" y="3081641"/>
              <a:ext cx="2731661" cy="0"/>
            </a:xfrm>
            <a:custGeom>
              <a:avLst/>
              <a:pathLst>
                <a:path w="2731661" h="0">
                  <a:moveTo>
                    <a:pt x="0" y="0"/>
                  </a:moveTo>
                  <a:lnTo>
                    <a:pt x="2731661" y="0"/>
                  </a:lnTo>
                  <a:lnTo>
                    <a:pt x="2731661" y="0"/>
                  </a:lnTo>
                </a:path>
              </a:pathLst>
            </a:custGeom>
            <a:ln w="13550" cap="flat">
              <a:solidFill>
                <a:srgbClr val="EBEBEB">
                  <a:alpha val="100000"/>
                </a:srgbClr>
              </a:solidFill>
              <a:prstDash val="solid"/>
              <a:round/>
            </a:ln>
          </p:spPr>
          <p:txBody>
            <a:bodyPr/>
            <a:lstStyle/>
            <a:p/>
          </p:txBody>
        </p:sp>
        <p:sp>
          <p:nvSpPr>
            <p:cNvPr id="50" name="pl50"/>
            <p:cNvSpPr/>
            <p:nvPr/>
          </p:nvSpPr>
          <p:spPr>
            <a:xfrm>
              <a:off x="740248" y="2856988"/>
              <a:ext cx="2731661" cy="0"/>
            </a:xfrm>
            <a:custGeom>
              <a:avLst/>
              <a:pathLst>
                <a:path w="2731661" h="0">
                  <a:moveTo>
                    <a:pt x="0" y="0"/>
                  </a:moveTo>
                  <a:lnTo>
                    <a:pt x="2731661" y="0"/>
                  </a:lnTo>
                  <a:lnTo>
                    <a:pt x="2731661" y="0"/>
                  </a:lnTo>
                </a:path>
              </a:pathLst>
            </a:custGeom>
            <a:ln w="13550" cap="flat">
              <a:solidFill>
                <a:srgbClr val="EBEBEB">
                  <a:alpha val="100000"/>
                </a:srgbClr>
              </a:solidFill>
              <a:prstDash val="solid"/>
              <a:round/>
            </a:ln>
          </p:spPr>
          <p:txBody>
            <a:bodyPr/>
            <a:lstStyle/>
            <a:p/>
          </p:txBody>
        </p:sp>
        <p:sp>
          <p:nvSpPr>
            <p:cNvPr id="51" name="pl51"/>
            <p:cNvSpPr/>
            <p:nvPr/>
          </p:nvSpPr>
          <p:spPr>
            <a:xfrm>
              <a:off x="740248" y="2632335"/>
              <a:ext cx="2731661" cy="0"/>
            </a:xfrm>
            <a:custGeom>
              <a:avLst/>
              <a:pathLst>
                <a:path w="2731661" h="0">
                  <a:moveTo>
                    <a:pt x="0" y="0"/>
                  </a:moveTo>
                  <a:lnTo>
                    <a:pt x="2731661" y="0"/>
                  </a:lnTo>
                  <a:lnTo>
                    <a:pt x="2731661" y="0"/>
                  </a:lnTo>
                </a:path>
              </a:pathLst>
            </a:custGeom>
            <a:ln w="13550" cap="flat">
              <a:solidFill>
                <a:srgbClr val="EBEBEB">
                  <a:alpha val="100000"/>
                </a:srgbClr>
              </a:solidFill>
              <a:prstDash val="solid"/>
              <a:round/>
            </a:ln>
          </p:spPr>
          <p:txBody>
            <a:bodyPr/>
            <a:lstStyle/>
            <a:p/>
          </p:txBody>
        </p:sp>
        <p:sp>
          <p:nvSpPr>
            <p:cNvPr id="52" name="pl52"/>
            <p:cNvSpPr/>
            <p:nvPr/>
          </p:nvSpPr>
          <p:spPr>
            <a:xfrm>
              <a:off x="740248" y="2744662"/>
              <a:ext cx="2731661" cy="0"/>
            </a:xfrm>
            <a:custGeom>
              <a:avLst/>
              <a:pathLst>
                <a:path w="2731661" h="0">
                  <a:moveTo>
                    <a:pt x="0" y="0"/>
                  </a:moveTo>
                  <a:lnTo>
                    <a:pt x="2731661" y="0"/>
                  </a:lnTo>
                  <a:lnTo>
                    <a:pt x="2731661" y="0"/>
                  </a:lnTo>
                </a:path>
              </a:pathLst>
            </a:custGeom>
            <a:ln w="13550" cap="flat">
              <a:solidFill>
                <a:srgbClr val="EBEBEB">
                  <a:alpha val="100000"/>
                </a:srgbClr>
              </a:solidFill>
              <a:prstDash val="solid"/>
              <a:round/>
            </a:ln>
          </p:spPr>
          <p:txBody>
            <a:bodyPr/>
            <a:lstStyle/>
            <a:p/>
          </p:txBody>
        </p:sp>
        <p:sp>
          <p:nvSpPr>
            <p:cNvPr id="53" name="pl53"/>
            <p:cNvSpPr/>
            <p:nvPr/>
          </p:nvSpPr>
          <p:spPr>
            <a:xfrm>
              <a:off x="864415" y="2576172"/>
              <a:ext cx="0" cy="1235589"/>
            </a:xfrm>
            <a:custGeom>
              <a:avLst/>
              <a:pathLst>
                <a:path w="0" h="1235589">
                  <a:moveTo>
                    <a:pt x="0" y="1235589"/>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1381775" y="2576172"/>
              <a:ext cx="0" cy="1235589"/>
            </a:xfrm>
            <a:custGeom>
              <a:avLst/>
              <a:pathLst>
                <a:path w="0" h="1235589">
                  <a:moveTo>
                    <a:pt x="0" y="1235589"/>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1899135" y="2576172"/>
              <a:ext cx="0" cy="1235589"/>
            </a:xfrm>
            <a:custGeom>
              <a:avLst/>
              <a:pathLst>
                <a:path w="0" h="1235589">
                  <a:moveTo>
                    <a:pt x="0" y="1235589"/>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416495" y="2576172"/>
              <a:ext cx="0" cy="1235589"/>
            </a:xfrm>
            <a:custGeom>
              <a:avLst/>
              <a:pathLst>
                <a:path w="0" h="1235589">
                  <a:moveTo>
                    <a:pt x="0" y="1235589"/>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2830383" y="2576172"/>
              <a:ext cx="0" cy="1235589"/>
            </a:xfrm>
            <a:custGeom>
              <a:avLst/>
              <a:pathLst>
                <a:path w="0" h="1235589">
                  <a:moveTo>
                    <a:pt x="0" y="1235589"/>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3244271" y="2576172"/>
              <a:ext cx="0" cy="1235589"/>
            </a:xfrm>
            <a:custGeom>
              <a:avLst/>
              <a:pathLst>
                <a:path w="0" h="1235589">
                  <a:moveTo>
                    <a:pt x="0" y="1235589"/>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864415" y="2812057"/>
              <a:ext cx="2379856" cy="146024"/>
            </a:xfrm>
            <a:custGeom>
              <a:avLst/>
              <a:pathLst>
                <a:path w="2379856" h="146024">
                  <a:moveTo>
                    <a:pt x="0" y="146024"/>
                  </a:moveTo>
                  <a:lnTo>
                    <a:pt x="103472" y="123558"/>
                  </a:lnTo>
                  <a:lnTo>
                    <a:pt x="206944" y="123558"/>
                  </a:lnTo>
                  <a:lnTo>
                    <a:pt x="310416" y="112326"/>
                  </a:lnTo>
                  <a:lnTo>
                    <a:pt x="413888" y="78628"/>
                  </a:lnTo>
                  <a:lnTo>
                    <a:pt x="517360" y="89861"/>
                  </a:lnTo>
                  <a:lnTo>
                    <a:pt x="620832" y="112326"/>
                  </a:lnTo>
                  <a:lnTo>
                    <a:pt x="724304" y="123558"/>
                  </a:lnTo>
                  <a:lnTo>
                    <a:pt x="827776" y="112326"/>
                  </a:lnTo>
                  <a:lnTo>
                    <a:pt x="931248" y="112326"/>
                  </a:lnTo>
                  <a:lnTo>
                    <a:pt x="1034720" y="112326"/>
                  </a:lnTo>
                  <a:lnTo>
                    <a:pt x="1138192" y="67395"/>
                  </a:lnTo>
                  <a:lnTo>
                    <a:pt x="1241664" y="78628"/>
                  </a:lnTo>
                  <a:lnTo>
                    <a:pt x="1345136" y="67395"/>
                  </a:lnTo>
                  <a:lnTo>
                    <a:pt x="1448608" y="56163"/>
                  </a:lnTo>
                  <a:lnTo>
                    <a:pt x="1552080" y="56163"/>
                  </a:lnTo>
                  <a:lnTo>
                    <a:pt x="1655552" y="33697"/>
                  </a:lnTo>
                  <a:lnTo>
                    <a:pt x="1759024" y="33697"/>
                  </a:lnTo>
                  <a:lnTo>
                    <a:pt x="1862496" y="22465"/>
                  </a:lnTo>
                  <a:lnTo>
                    <a:pt x="1965968" y="0"/>
                  </a:lnTo>
                  <a:lnTo>
                    <a:pt x="2069440" y="44930"/>
                  </a:lnTo>
                  <a:lnTo>
                    <a:pt x="2172912" y="44930"/>
                  </a:lnTo>
                  <a:lnTo>
                    <a:pt x="2276384" y="33697"/>
                  </a:lnTo>
                  <a:lnTo>
                    <a:pt x="2379856" y="56163"/>
                  </a:lnTo>
                </a:path>
              </a:pathLst>
            </a:custGeom>
            <a:ln w="27101" cap="flat">
              <a:solidFill>
                <a:srgbClr val="F8766D">
                  <a:alpha val="100000"/>
                </a:srgbClr>
              </a:solidFill>
              <a:prstDash val="solid"/>
              <a:round/>
            </a:ln>
          </p:spPr>
          <p:txBody>
            <a:bodyPr/>
            <a:lstStyle/>
            <a:p/>
          </p:txBody>
        </p:sp>
        <p:sp>
          <p:nvSpPr>
            <p:cNvPr id="60" name="pl60"/>
            <p:cNvSpPr/>
            <p:nvPr/>
          </p:nvSpPr>
          <p:spPr>
            <a:xfrm>
              <a:off x="864415" y="2913151"/>
              <a:ext cx="2379856" cy="539166"/>
            </a:xfrm>
            <a:custGeom>
              <a:avLst/>
              <a:pathLst>
                <a:path w="2379856" h="539166">
                  <a:moveTo>
                    <a:pt x="0" y="539166"/>
                  </a:moveTo>
                  <a:lnTo>
                    <a:pt x="103472" y="471770"/>
                  </a:lnTo>
                  <a:lnTo>
                    <a:pt x="206944" y="471770"/>
                  </a:lnTo>
                  <a:lnTo>
                    <a:pt x="310416" y="483003"/>
                  </a:lnTo>
                  <a:lnTo>
                    <a:pt x="413888" y="438072"/>
                  </a:lnTo>
                  <a:lnTo>
                    <a:pt x="517360" y="404374"/>
                  </a:lnTo>
                  <a:lnTo>
                    <a:pt x="620832" y="393142"/>
                  </a:lnTo>
                  <a:lnTo>
                    <a:pt x="724304" y="393142"/>
                  </a:lnTo>
                  <a:lnTo>
                    <a:pt x="827776" y="415607"/>
                  </a:lnTo>
                  <a:lnTo>
                    <a:pt x="931248" y="280815"/>
                  </a:lnTo>
                  <a:lnTo>
                    <a:pt x="1034720" y="269583"/>
                  </a:lnTo>
                  <a:lnTo>
                    <a:pt x="1138192" y="235885"/>
                  </a:lnTo>
                  <a:lnTo>
                    <a:pt x="1241664" y="224652"/>
                  </a:lnTo>
                  <a:lnTo>
                    <a:pt x="1345136" y="179722"/>
                  </a:lnTo>
                  <a:lnTo>
                    <a:pt x="1448608" y="134791"/>
                  </a:lnTo>
                  <a:lnTo>
                    <a:pt x="1552080" y="78628"/>
                  </a:lnTo>
                  <a:lnTo>
                    <a:pt x="1655552" y="22465"/>
                  </a:lnTo>
                  <a:lnTo>
                    <a:pt x="1759024" y="22465"/>
                  </a:lnTo>
                  <a:lnTo>
                    <a:pt x="1862496" y="22465"/>
                  </a:lnTo>
                  <a:lnTo>
                    <a:pt x="1965968" y="0"/>
                  </a:lnTo>
                  <a:lnTo>
                    <a:pt x="2069440" y="0"/>
                  </a:lnTo>
                  <a:lnTo>
                    <a:pt x="2172912" y="0"/>
                  </a:lnTo>
                  <a:lnTo>
                    <a:pt x="2276384" y="0"/>
                  </a:lnTo>
                  <a:lnTo>
                    <a:pt x="2379856" y="22465"/>
                  </a:lnTo>
                </a:path>
              </a:pathLst>
            </a:custGeom>
            <a:ln w="27101" cap="flat">
              <a:solidFill>
                <a:srgbClr val="7CAE00">
                  <a:alpha val="100000"/>
                </a:srgbClr>
              </a:solidFill>
              <a:prstDash val="solid"/>
              <a:round/>
            </a:ln>
          </p:spPr>
          <p:txBody>
            <a:bodyPr/>
            <a:lstStyle/>
            <a:p/>
          </p:txBody>
        </p:sp>
        <p:sp>
          <p:nvSpPr>
            <p:cNvPr id="61" name="pl61"/>
            <p:cNvSpPr/>
            <p:nvPr/>
          </p:nvSpPr>
          <p:spPr>
            <a:xfrm>
              <a:off x="1692191" y="3126571"/>
              <a:ext cx="1552080" cy="629027"/>
            </a:xfrm>
            <a:custGeom>
              <a:avLst/>
              <a:pathLst>
                <a:path w="1552080" h="629027">
                  <a:moveTo>
                    <a:pt x="0" y="629027"/>
                  </a:moveTo>
                  <a:lnTo>
                    <a:pt x="103472" y="584096"/>
                  </a:lnTo>
                  <a:lnTo>
                    <a:pt x="206944" y="584096"/>
                  </a:lnTo>
                  <a:lnTo>
                    <a:pt x="310416" y="550399"/>
                  </a:lnTo>
                  <a:lnTo>
                    <a:pt x="413888" y="505468"/>
                  </a:lnTo>
                  <a:lnTo>
                    <a:pt x="517360" y="224652"/>
                  </a:lnTo>
                  <a:lnTo>
                    <a:pt x="620832" y="112326"/>
                  </a:lnTo>
                  <a:lnTo>
                    <a:pt x="724304" y="56163"/>
                  </a:lnTo>
                  <a:lnTo>
                    <a:pt x="827776" y="67395"/>
                  </a:lnTo>
                  <a:lnTo>
                    <a:pt x="931248" y="11232"/>
                  </a:lnTo>
                  <a:lnTo>
                    <a:pt x="1034720" y="11232"/>
                  </a:lnTo>
                  <a:lnTo>
                    <a:pt x="1138192" y="0"/>
                  </a:lnTo>
                  <a:lnTo>
                    <a:pt x="1241664" y="22465"/>
                  </a:lnTo>
                  <a:lnTo>
                    <a:pt x="1345136" y="33697"/>
                  </a:lnTo>
                  <a:lnTo>
                    <a:pt x="1448608" y="33697"/>
                  </a:lnTo>
                  <a:lnTo>
                    <a:pt x="1552080" y="44930"/>
                  </a:lnTo>
                </a:path>
              </a:pathLst>
            </a:custGeom>
            <a:ln w="27101" cap="flat">
              <a:solidFill>
                <a:srgbClr val="00BFC4">
                  <a:alpha val="100000"/>
                </a:srgbClr>
              </a:solidFill>
              <a:prstDash val="solid"/>
              <a:round/>
            </a:ln>
          </p:spPr>
          <p:txBody>
            <a:bodyPr/>
            <a:lstStyle/>
            <a:p/>
          </p:txBody>
        </p:sp>
        <p:sp>
          <p:nvSpPr>
            <p:cNvPr id="62" name="pl62"/>
            <p:cNvSpPr/>
            <p:nvPr/>
          </p:nvSpPr>
          <p:spPr>
            <a:xfrm>
              <a:off x="1899135" y="3733133"/>
              <a:ext cx="1345136" cy="22465"/>
            </a:xfrm>
            <a:custGeom>
              <a:avLst/>
              <a:pathLst>
                <a:path w="1345136" h="22465">
                  <a:moveTo>
                    <a:pt x="0" y="22465"/>
                  </a:moveTo>
                  <a:lnTo>
                    <a:pt x="103472" y="22465"/>
                  </a:lnTo>
                  <a:lnTo>
                    <a:pt x="206944" y="22465"/>
                  </a:lnTo>
                  <a:lnTo>
                    <a:pt x="310416" y="22465"/>
                  </a:lnTo>
                  <a:lnTo>
                    <a:pt x="413888" y="22465"/>
                  </a:lnTo>
                  <a:lnTo>
                    <a:pt x="517360" y="22465"/>
                  </a:lnTo>
                  <a:lnTo>
                    <a:pt x="620832" y="22465"/>
                  </a:lnTo>
                  <a:lnTo>
                    <a:pt x="724304" y="22465"/>
                  </a:lnTo>
                  <a:lnTo>
                    <a:pt x="827776" y="22465"/>
                  </a:lnTo>
                  <a:lnTo>
                    <a:pt x="931248" y="22465"/>
                  </a:lnTo>
                  <a:lnTo>
                    <a:pt x="1034720" y="22465"/>
                  </a:lnTo>
                  <a:lnTo>
                    <a:pt x="1138192" y="22465"/>
                  </a:lnTo>
                  <a:lnTo>
                    <a:pt x="1241664" y="22465"/>
                  </a:lnTo>
                  <a:lnTo>
                    <a:pt x="1345136" y="0"/>
                  </a:lnTo>
                </a:path>
              </a:pathLst>
            </a:custGeom>
            <a:ln w="27101" cap="flat">
              <a:solidFill>
                <a:srgbClr val="C77CFF">
                  <a:alpha val="100000"/>
                </a:srgbClr>
              </a:solidFill>
              <a:prstDash val="solid"/>
              <a:round/>
            </a:ln>
          </p:spPr>
          <p:txBody>
            <a:bodyPr/>
            <a:lstStyle/>
            <a:p/>
          </p:txBody>
        </p:sp>
        <p:sp>
          <p:nvSpPr>
            <p:cNvPr id="63" name="pl63"/>
            <p:cNvSpPr/>
            <p:nvPr/>
          </p:nvSpPr>
          <p:spPr>
            <a:xfrm>
              <a:off x="740248" y="2744662"/>
              <a:ext cx="2731661" cy="0"/>
            </a:xfrm>
            <a:custGeom>
              <a:avLst/>
              <a:pathLst>
                <a:path w="2731661" h="0">
                  <a:moveTo>
                    <a:pt x="0" y="0"/>
                  </a:moveTo>
                  <a:lnTo>
                    <a:pt x="2731661" y="0"/>
                  </a:lnTo>
                  <a:lnTo>
                    <a:pt x="2731661" y="0"/>
                  </a:lnTo>
                </a:path>
              </a:pathLst>
            </a:custGeom>
            <a:ln w="13550" cap="flat">
              <a:solidFill>
                <a:srgbClr val="A9A9A9">
                  <a:alpha val="100000"/>
                </a:srgbClr>
              </a:solidFill>
              <a:prstDash val="dash"/>
              <a:round/>
            </a:ln>
          </p:spPr>
          <p:txBody>
            <a:bodyPr/>
            <a:lstStyle/>
            <a:p/>
          </p:txBody>
        </p:sp>
        <p:sp>
          <p:nvSpPr>
            <p:cNvPr id="64" name="tx64"/>
            <p:cNvSpPr/>
            <p:nvPr/>
          </p:nvSpPr>
          <p:spPr>
            <a:xfrm>
              <a:off x="3317668" y="27626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F8766D">
                      <a:alpha val="100000"/>
                    </a:srgbClr>
                  </a:solidFill>
                  <a:latin typeface="Arial"/>
                  <a:cs typeface="Arial"/>
                </a:rPr>
                <a:t>79</a:t>
              </a:r>
            </a:p>
          </p:txBody>
        </p:sp>
        <p:sp>
          <p:nvSpPr>
            <p:cNvPr id="65" name="tx65"/>
            <p:cNvSpPr/>
            <p:nvPr/>
          </p:nvSpPr>
          <p:spPr>
            <a:xfrm>
              <a:off x="3317668" y="292381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7CAE00">
                      <a:alpha val="100000"/>
                    </a:srgbClr>
                  </a:solidFill>
                  <a:latin typeface="Arial"/>
                  <a:cs typeface="Arial"/>
                </a:rPr>
                <a:t>73</a:t>
              </a:r>
            </a:p>
          </p:txBody>
        </p:sp>
        <p:sp>
          <p:nvSpPr>
            <p:cNvPr id="66" name="tx66"/>
            <p:cNvSpPr/>
            <p:nvPr/>
          </p:nvSpPr>
          <p:spPr>
            <a:xfrm>
              <a:off x="3317668" y="31351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BFC4">
                      <a:alpha val="100000"/>
                    </a:srgbClr>
                  </a:solidFill>
                  <a:latin typeface="Arial"/>
                  <a:cs typeface="Arial"/>
                </a:rPr>
                <a:t>52</a:t>
              </a:r>
            </a:p>
          </p:txBody>
        </p:sp>
        <p:sp>
          <p:nvSpPr>
            <p:cNvPr id="67" name="tx67"/>
            <p:cNvSpPr/>
            <p:nvPr/>
          </p:nvSpPr>
          <p:spPr>
            <a:xfrm>
              <a:off x="3325662" y="3695917"/>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C77CFF">
                      <a:alpha val="100000"/>
                    </a:srgbClr>
                  </a:solidFill>
                  <a:latin typeface="Arial"/>
                  <a:cs typeface="Arial"/>
                </a:rPr>
                <a:t>2</a:t>
              </a:r>
            </a:p>
          </p:txBody>
        </p:sp>
        <p:sp>
          <p:nvSpPr>
            <p:cNvPr id="68" name="pl68"/>
            <p:cNvSpPr/>
            <p:nvPr/>
          </p:nvSpPr>
          <p:spPr>
            <a:xfrm>
              <a:off x="740248" y="5163313"/>
              <a:ext cx="2731661" cy="0"/>
            </a:xfrm>
            <a:custGeom>
              <a:avLst/>
              <a:pathLst>
                <a:path w="2731661" h="0">
                  <a:moveTo>
                    <a:pt x="0" y="0"/>
                  </a:moveTo>
                  <a:lnTo>
                    <a:pt x="2731661" y="0"/>
                  </a:lnTo>
                  <a:lnTo>
                    <a:pt x="2731661" y="0"/>
                  </a:lnTo>
                </a:path>
              </a:pathLst>
            </a:custGeom>
            <a:ln w="6775" cap="flat">
              <a:solidFill>
                <a:srgbClr val="EBEBEB">
                  <a:alpha val="100000"/>
                </a:srgbClr>
              </a:solidFill>
              <a:prstDash val="solid"/>
              <a:round/>
            </a:ln>
          </p:spPr>
          <p:txBody>
            <a:bodyPr/>
            <a:lstStyle/>
            <a:p/>
          </p:txBody>
        </p:sp>
        <p:sp>
          <p:nvSpPr>
            <p:cNvPr id="69" name="pl69"/>
            <p:cNvSpPr/>
            <p:nvPr/>
          </p:nvSpPr>
          <p:spPr>
            <a:xfrm>
              <a:off x="740248" y="4938661"/>
              <a:ext cx="2731661" cy="0"/>
            </a:xfrm>
            <a:custGeom>
              <a:avLst/>
              <a:pathLst>
                <a:path w="2731661" h="0">
                  <a:moveTo>
                    <a:pt x="0" y="0"/>
                  </a:moveTo>
                  <a:lnTo>
                    <a:pt x="2731661" y="0"/>
                  </a:lnTo>
                  <a:lnTo>
                    <a:pt x="2731661" y="0"/>
                  </a:lnTo>
                </a:path>
              </a:pathLst>
            </a:custGeom>
            <a:ln w="6775" cap="flat">
              <a:solidFill>
                <a:srgbClr val="EBEBEB">
                  <a:alpha val="100000"/>
                </a:srgbClr>
              </a:solidFill>
              <a:prstDash val="solid"/>
              <a:round/>
            </a:ln>
          </p:spPr>
          <p:txBody>
            <a:bodyPr/>
            <a:lstStyle/>
            <a:p/>
          </p:txBody>
        </p:sp>
        <p:sp>
          <p:nvSpPr>
            <p:cNvPr id="70" name="pl70"/>
            <p:cNvSpPr/>
            <p:nvPr/>
          </p:nvSpPr>
          <p:spPr>
            <a:xfrm>
              <a:off x="740248" y="4714008"/>
              <a:ext cx="2731661" cy="0"/>
            </a:xfrm>
            <a:custGeom>
              <a:avLst/>
              <a:pathLst>
                <a:path w="2731661" h="0">
                  <a:moveTo>
                    <a:pt x="0" y="0"/>
                  </a:moveTo>
                  <a:lnTo>
                    <a:pt x="2731661" y="0"/>
                  </a:lnTo>
                  <a:lnTo>
                    <a:pt x="2731661" y="0"/>
                  </a:lnTo>
                </a:path>
              </a:pathLst>
            </a:custGeom>
            <a:ln w="6775" cap="flat">
              <a:solidFill>
                <a:srgbClr val="EBEBEB">
                  <a:alpha val="100000"/>
                </a:srgbClr>
              </a:solidFill>
              <a:prstDash val="solid"/>
              <a:round/>
            </a:ln>
          </p:spPr>
          <p:txBody>
            <a:bodyPr/>
            <a:lstStyle/>
            <a:p/>
          </p:txBody>
        </p:sp>
        <p:sp>
          <p:nvSpPr>
            <p:cNvPr id="71" name="pl71"/>
            <p:cNvSpPr/>
            <p:nvPr/>
          </p:nvSpPr>
          <p:spPr>
            <a:xfrm>
              <a:off x="740248" y="4489355"/>
              <a:ext cx="2731661" cy="0"/>
            </a:xfrm>
            <a:custGeom>
              <a:avLst/>
              <a:pathLst>
                <a:path w="2731661" h="0">
                  <a:moveTo>
                    <a:pt x="0" y="0"/>
                  </a:moveTo>
                  <a:lnTo>
                    <a:pt x="2731661" y="0"/>
                  </a:lnTo>
                  <a:lnTo>
                    <a:pt x="2731661" y="0"/>
                  </a:lnTo>
                </a:path>
              </a:pathLst>
            </a:custGeom>
            <a:ln w="6775" cap="flat">
              <a:solidFill>
                <a:srgbClr val="EBEBEB">
                  <a:alpha val="100000"/>
                </a:srgbClr>
              </a:solidFill>
              <a:prstDash val="solid"/>
              <a:round/>
            </a:ln>
          </p:spPr>
          <p:txBody>
            <a:bodyPr/>
            <a:lstStyle/>
            <a:p/>
          </p:txBody>
        </p:sp>
        <p:sp>
          <p:nvSpPr>
            <p:cNvPr id="72" name="pl72"/>
            <p:cNvSpPr/>
            <p:nvPr/>
          </p:nvSpPr>
          <p:spPr>
            <a:xfrm>
              <a:off x="740248" y="4208540"/>
              <a:ext cx="2731661" cy="0"/>
            </a:xfrm>
            <a:custGeom>
              <a:avLst/>
              <a:pathLst>
                <a:path w="2731661" h="0">
                  <a:moveTo>
                    <a:pt x="0" y="0"/>
                  </a:moveTo>
                  <a:lnTo>
                    <a:pt x="2731661" y="0"/>
                  </a:lnTo>
                  <a:lnTo>
                    <a:pt x="2731661" y="0"/>
                  </a:lnTo>
                </a:path>
              </a:pathLst>
            </a:custGeom>
            <a:ln w="6775" cap="flat">
              <a:solidFill>
                <a:srgbClr val="EBEBEB">
                  <a:alpha val="100000"/>
                </a:srgbClr>
              </a:solidFill>
              <a:prstDash val="solid"/>
              <a:round/>
            </a:ln>
          </p:spPr>
          <p:txBody>
            <a:bodyPr/>
            <a:lstStyle/>
            <a:p/>
          </p:txBody>
        </p:sp>
        <p:sp>
          <p:nvSpPr>
            <p:cNvPr id="73" name="pl73"/>
            <p:cNvSpPr/>
            <p:nvPr/>
          </p:nvSpPr>
          <p:spPr>
            <a:xfrm>
              <a:off x="1123095" y="4096213"/>
              <a:ext cx="0" cy="1235589"/>
            </a:xfrm>
            <a:custGeom>
              <a:avLst/>
              <a:pathLst>
                <a:path w="0" h="1235589">
                  <a:moveTo>
                    <a:pt x="0" y="1235589"/>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1640455" y="4096213"/>
              <a:ext cx="0" cy="1235589"/>
            </a:xfrm>
            <a:custGeom>
              <a:avLst/>
              <a:pathLst>
                <a:path w="0" h="1235589">
                  <a:moveTo>
                    <a:pt x="0" y="1235589"/>
                  </a:moveTo>
                  <a:lnTo>
                    <a:pt x="0" y="0"/>
                  </a:lnTo>
                  <a:lnTo>
                    <a:pt x="0" y="0"/>
                  </a:lnTo>
                </a:path>
              </a:pathLst>
            </a:custGeom>
            <a:ln w="6775" cap="flat">
              <a:solidFill>
                <a:srgbClr val="EBEBEB">
                  <a:alpha val="100000"/>
                </a:srgbClr>
              </a:solidFill>
              <a:prstDash val="solid"/>
              <a:round/>
            </a:ln>
          </p:spPr>
          <p:txBody>
            <a:bodyPr/>
            <a:lstStyle/>
            <a:p/>
          </p:txBody>
        </p:sp>
        <p:sp>
          <p:nvSpPr>
            <p:cNvPr id="75" name="pl75"/>
            <p:cNvSpPr/>
            <p:nvPr/>
          </p:nvSpPr>
          <p:spPr>
            <a:xfrm>
              <a:off x="2157815" y="4096213"/>
              <a:ext cx="0" cy="1235589"/>
            </a:xfrm>
            <a:custGeom>
              <a:avLst/>
              <a:pathLst>
                <a:path w="0" h="1235589">
                  <a:moveTo>
                    <a:pt x="0" y="1235589"/>
                  </a:moveTo>
                  <a:lnTo>
                    <a:pt x="0" y="0"/>
                  </a:lnTo>
                  <a:lnTo>
                    <a:pt x="0" y="0"/>
                  </a:lnTo>
                </a:path>
              </a:pathLst>
            </a:custGeom>
            <a:ln w="6775" cap="flat">
              <a:solidFill>
                <a:srgbClr val="EBEBEB">
                  <a:alpha val="100000"/>
                </a:srgbClr>
              </a:solidFill>
              <a:prstDash val="solid"/>
              <a:round/>
            </a:ln>
          </p:spPr>
          <p:txBody>
            <a:bodyPr/>
            <a:lstStyle/>
            <a:p/>
          </p:txBody>
        </p:sp>
        <p:sp>
          <p:nvSpPr>
            <p:cNvPr id="76" name="pl76"/>
            <p:cNvSpPr/>
            <p:nvPr/>
          </p:nvSpPr>
          <p:spPr>
            <a:xfrm>
              <a:off x="2623439" y="4096213"/>
              <a:ext cx="0" cy="1235589"/>
            </a:xfrm>
            <a:custGeom>
              <a:avLst/>
              <a:pathLst>
                <a:path w="0" h="1235589">
                  <a:moveTo>
                    <a:pt x="0" y="1235589"/>
                  </a:moveTo>
                  <a:lnTo>
                    <a:pt x="0" y="0"/>
                  </a:lnTo>
                  <a:lnTo>
                    <a:pt x="0" y="0"/>
                  </a:lnTo>
                </a:path>
              </a:pathLst>
            </a:custGeom>
            <a:ln w="6775" cap="flat">
              <a:solidFill>
                <a:srgbClr val="EBEBEB">
                  <a:alpha val="100000"/>
                </a:srgbClr>
              </a:solidFill>
              <a:prstDash val="solid"/>
              <a:round/>
            </a:ln>
          </p:spPr>
          <p:txBody>
            <a:bodyPr/>
            <a:lstStyle/>
            <a:p/>
          </p:txBody>
        </p:sp>
        <p:sp>
          <p:nvSpPr>
            <p:cNvPr id="77" name="pl77"/>
            <p:cNvSpPr/>
            <p:nvPr/>
          </p:nvSpPr>
          <p:spPr>
            <a:xfrm>
              <a:off x="3037327" y="4096213"/>
              <a:ext cx="0" cy="1235589"/>
            </a:xfrm>
            <a:custGeom>
              <a:avLst/>
              <a:pathLst>
                <a:path w="0" h="1235589">
                  <a:moveTo>
                    <a:pt x="0" y="1235589"/>
                  </a:moveTo>
                  <a:lnTo>
                    <a:pt x="0" y="0"/>
                  </a:lnTo>
                  <a:lnTo>
                    <a:pt x="0" y="0"/>
                  </a:lnTo>
                </a:path>
              </a:pathLst>
            </a:custGeom>
            <a:ln w="6775" cap="flat">
              <a:solidFill>
                <a:srgbClr val="EBEBEB">
                  <a:alpha val="100000"/>
                </a:srgbClr>
              </a:solidFill>
              <a:prstDash val="solid"/>
              <a:round/>
            </a:ln>
          </p:spPr>
          <p:txBody>
            <a:bodyPr/>
            <a:lstStyle/>
            <a:p/>
          </p:txBody>
        </p:sp>
        <p:sp>
          <p:nvSpPr>
            <p:cNvPr id="78" name="pl78"/>
            <p:cNvSpPr/>
            <p:nvPr/>
          </p:nvSpPr>
          <p:spPr>
            <a:xfrm>
              <a:off x="740248" y="5275640"/>
              <a:ext cx="2731661" cy="0"/>
            </a:xfrm>
            <a:custGeom>
              <a:avLst/>
              <a:pathLst>
                <a:path w="2731661" h="0">
                  <a:moveTo>
                    <a:pt x="0" y="0"/>
                  </a:moveTo>
                  <a:lnTo>
                    <a:pt x="2731661" y="0"/>
                  </a:lnTo>
                  <a:lnTo>
                    <a:pt x="2731661" y="0"/>
                  </a:lnTo>
                </a:path>
              </a:pathLst>
            </a:custGeom>
            <a:ln w="13550" cap="flat">
              <a:solidFill>
                <a:srgbClr val="EBEBEB">
                  <a:alpha val="100000"/>
                </a:srgbClr>
              </a:solidFill>
              <a:prstDash val="solid"/>
              <a:round/>
            </a:ln>
          </p:spPr>
          <p:txBody>
            <a:bodyPr/>
            <a:lstStyle/>
            <a:p/>
          </p:txBody>
        </p:sp>
        <p:sp>
          <p:nvSpPr>
            <p:cNvPr id="79" name="pl79"/>
            <p:cNvSpPr/>
            <p:nvPr/>
          </p:nvSpPr>
          <p:spPr>
            <a:xfrm>
              <a:off x="740248" y="5050987"/>
              <a:ext cx="2731661" cy="0"/>
            </a:xfrm>
            <a:custGeom>
              <a:avLst/>
              <a:pathLst>
                <a:path w="2731661" h="0">
                  <a:moveTo>
                    <a:pt x="0" y="0"/>
                  </a:moveTo>
                  <a:lnTo>
                    <a:pt x="2731661" y="0"/>
                  </a:lnTo>
                  <a:lnTo>
                    <a:pt x="2731661" y="0"/>
                  </a:lnTo>
                </a:path>
              </a:pathLst>
            </a:custGeom>
            <a:ln w="13550" cap="flat">
              <a:solidFill>
                <a:srgbClr val="EBEBEB">
                  <a:alpha val="100000"/>
                </a:srgbClr>
              </a:solidFill>
              <a:prstDash val="solid"/>
              <a:round/>
            </a:ln>
          </p:spPr>
          <p:txBody>
            <a:bodyPr/>
            <a:lstStyle/>
            <a:p/>
          </p:txBody>
        </p:sp>
        <p:sp>
          <p:nvSpPr>
            <p:cNvPr id="80" name="pl80"/>
            <p:cNvSpPr/>
            <p:nvPr/>
          </p:nvSpPr>
          <p:spPr>
            <a:xfrm>
              <a:off x="740248" y="4826334"/>
              <a:ext cx="2731661" cy="0"/>
            </a:xfrm>
            <a:custGeom>
              <a:avLst/>
              <a:pathLst>
                <a:path w="2731661" h="0">
                  <a:moveTo>
                    <a:pt x="0" y="0"/>
                  </a:moveTo>
                  <a:lnTo>
                    <a:pt x="2731661" y="0"/>
                  </a:lnTo>
                  <a:lnTo>
                    <a:pt x="2731661" y="0"/>
                  </a:lnTo>
                </a:path>
              </a:pathLst>
            </a:custGeom>
            <a:ln w="13550" cap="flat">
              <a:solidFill>
                <a:srgbClr val="EBEBEB">
                  <a:alpha val="100000"/>
                </a:srgbClr>
              </a:solidFill>
              <a:prstDash val="solid"/>
              <a:round/>
            </a:ln>
          </p:spPr>
          <p:txBody>
            <a:bodyPr/>
            <a:lstStyle/>
            <a:p/>
          </p:txBody>
        </p:sp>
        <p:sp>
          <p:nvSpPr>
            <p:cNvPr id="81" name="pl81"/>
            <p:cNvSpPr/>
            <p:nvPr/>
          </p:nvSpPr>
          <p:spPr>
            <a:xfrm>
              <a:off x="740248" y="4601682"/>
              <a:ext cx="2731661" cy="0"/>
            </a:xfrm>
            <a:custGeom>
              <a:avLst/>
              <a:pathLst>
                <a:path w="2731661" h="0">
                  <a:moveTo>
                    <a:pt x="0" y="0"/>
                  </a:moveTo>
                  <a:lnTo>
                    <a:pt x="2731661" y="0"/>
                  </a:lnTo>
                  <a:lnTo>
                    <a:pt x="2731661" y="0"/>
                  </a:lnTo>
                </a:path>
              </a:pathLst>
            </a:custGeom>
            <a:ln w="13550" cap="flat">
              <a:solidFill>
                <a:srgbClr val="EBEBEB">
                  <a:alpha val="100000"/>
                </a:srgbClr>
              </a:solidFill>
              <a:prstDash val="solid"/>
              <a:round/>
            </a:ln>
          </p:spPr>
          <p:txBody>
            <a:bodyPr/>
            <a:lstStyle/>
            <a:p/>
          </p:txBody>
        </p:sp>
        <p:sp>
          <p:nvSpPr>
            <p:cNvPr id="82" name="pl82"/>
            <p:cNvSpPr/>
            <p:nvPr/>
          </p:nvSpPr>
          <p:spPr>
            <a:xfrm>
              <a:off x="740248" y="4377029"/>
              <a:ext cx="2731661" cy="0"/>
            </a:xfrm>
            <a:custGeom>
              <a:avLst/>
              <a:pathLst>
                <a:path w="2731661" h="0">
                  <a:moveTo>
                    <a:pt x="0" y="0"/>
                  </a:moveTo>
                  <a:lnTo>
                    <a:pt x="2731661" y="0"/>
                  </a:lnTo>
                  <a:lnTo>
                    <a:pt x="2731661" y="0"/>
                  </a:lnTo>
                </a:path>
              </a:pathLst>
            </a:custGeom>
            <a:ln w="13550" cap="flat">
              <a:solidFill>
                <a:srgbClr val="EBEBEB">
                  <a:alpha val="100000"/>
                </a:srgbClr>
              </a:solidFill>
              <a:prstDash val="solid"/>
              <a:round/>
            </a:ln>
          </p:spPr>
          <p:txBody>
            <a:bodyPr/>
            <a:lstStyle/>
            <a:p/>
          </p:txBody>
        </p:sp>
        <p:sp>
          <p:nvSpPr>
            <p:cNvPr id="83" name="pl83"/>
            <p:cNvSpPr/>
            <p:nvPr/>
          </p:nvSpPr>
          <p:spPr>
            <a:xfrm>
              <a:off x="740248" y="4152376"/>
              <a:ext cx="2731661" cy="0"/>
            </a:xfrm>
            <a:custGeom>
              <a:avLst/>
              <a:pathLst>
                <a:path w="2731661" h="0">
                  <a:moveTo>
                    <a:pt x="0" y="0"/>
                  </a:moveTo>
                  <a:lnTo>
                    <a:pt x="2731661" y="0"/>
                  </a:lnTo>
                  <a:lnTo>
                    <a:pt x="2731661" y="0"/>
                  </a:lnTo>
                </a:path>
              </a:pathLst>
            </a:custGeom>
            <a:ln w="13550" cap="flat">
              <a:solidFill>
                <a:srgbClr val="EBEBEB">
                  <a:alpha val="100000"/>
                </a:srgbClr>
              </a:solidFill>
              <a:prstDash val="solid"/>
              <a:round/>
            </a:ln>
          </p:spPr>
          <p:txBody>
            <a:bodyPr/>
            <a:lstStyle/>
            <a:p/>
          </p:txBody>
        </p:sp>
        <p:sp>
          <p:nvSpPr>
            <p:cNvPr id="84" name="pl84"/>
            <p:cNvSpPr/>
            <p:nvPr/>
          </p:nvSpPr>
          <p:spPr>
            <a:xfrm>
              <a:off x="740248" y="4264703"/>
              <a:ext cx="2731661" cy="0"/>
            </a:xfrm>
            <a:custGeom>
              <a:avLst/>
              <a:pathLst>
                <a:path w="2731661" h="0">
                  <a:moveTo>
                    <a:pt x="0" y="0"/>
                  </a:moveTo>
                  <a:lnTo>
                    <a:pt x="2731661" y="0"/>
                  </a:lnTo>
                  <a:lnTo>
                    <a:pt x="2731661" y="0"/>
                  </a:lnTo>
                </a:path>
              </a:pathLst>
            </a:custGeom>
            <a:ln w="13550" cap="flat">
              <a:solidFill>
                <a:srgbClr val="EBEBEB">
                  <a:alpha val="100000"/>
                </a:srgbClr>
              </a:solidFill>
              <a:prstDash val="solid"/>
              <a:round/>
            </a:ln>
          </p:spPr>
          <p:txBody>
            <a:bodyPr/>
            <a:lstStyle/>
            <a:p/>
          </p:txBody>
        </p:sp>
        <p:sp>
          <p:nvSpPr>
            <p:cNvPr id="85" name="pl85"/>
            <p:cNvSpPr/>
            <p:nvPr/>
          </p:nvSpPr>
          <p:spPr>
            <a:xfrm>
              <a:off x="864415" y="4096213"/>
              <a:ext cx="0" cy="1235589"/>
            </a:xfrm>
            <a:custGeom>
              <a:avLst/>
              <a:pathLst>
                <a:path w="0" h="1235589">
                  <a:moveTo>
                    <a:pt x="0" y="1235589"/>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1381775" y="4096213"/>
              <a:ext cx="0" cy="1235589"/>
            </a:xfrm>
            <a:custGeom>
              <a:avLst/>
              <a:pathLst>
                <a:path w="0" h="1235589">
                  <a:moveTo>
                    <a:pt x="0" y="1235589"/>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1899135" y="4096213"/>
              <a:ext cx="0" cy="1235589"/>
            </a:xfrm>
            <a:custGeom>
              <a:avLst/>
              <a:pathLst>
                <a:path w="0" h="1235589">
                  <a:moveTo>
                    <a:pt x="0" y="1235589"/>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2416495" y="4096213"/>
              <a:ext cx="0" cy="1235589"/>
            </a:xfrm>
            <a:custGeom>
              <a:avLst/>
              <a:pathLst>
                <a:path w="0" h="1235589">
                  <a:moveTo>
                    <a:pt x="0" y="1235589"/>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2830383" y="4096213"/>
              <a:ext cx="0" cy="1235589"/>
            </a:xfrm>
            <a:custGeom>
              <a:avLst/>
              <a:pathLst>
                <a:path w="0" h="1235589">
                  <a:moveTo>
                    <a:pt x="0" y="1235589"/>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3244271" y="4096213"/>
              <a:ext cx="0" cy="1235589"/>
            </a:xfrm>
            <a:custGeom>
              <a:avLst/>
              <a:pathLst>
                <a:path w="0" h="1235589">
                  <a:moveTo>
                    <a:pt x="0" y="1235589"/>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864415" y="4186074"/>
              <a:ext cx="2379856" cy="134791"/>
            </a:xfrm>
            <a:custGeom>
              <a:avLst/>
              <a:pathLst>
                <a:path w="2379856" h="134791">
                  <a:moveTo>
                    <a:pt x="0" y="134791"/>
                  </a:moveTo>
                  <a:lnTo>
                    <a:pt x="103472" y="123558"/>
                  </a:lnTo>
                  <a:lnTo>
                    <a:pt x="206944" y="134791"/>
                  </a:lnTo>
                  <a:lnTo>
                    <a:pt x="310416" y="112326"/>
                  </a:lnTo>
                  <a:lnTo>
                    <a:pt x="413888" y="101093"/>
                  </a:lnTo>
                  <a:lnTo>
                    <a:pt x="517360" y="101093"/>
                  </a:lnTo>
                  <a:lnTo>
                    <a:pt x="620832" y="56163"/>
                  </a:lnTo>
                  <a:lnTo>
                    <a:pt x="724304" y="56163"/>
                  </a:lnTo>
                  <a:lnTo>
                    <a:pt x="827776" y="22465"/>
                  </a:lnTo>
                  <a:lnTo>
                    <a:pt x="931248" y="0"/>
                  </a:lnTo>
                  <a:lnTo>
                    <a:pt x="1034720" y="11232"/>
                  </a:lnTo>
                  <a:lnTo>
                    <a:pt x="1138192" y="0"/>
                  </a:lnTo>
                  <a:lnTo>
                    <a:pt x="1241664" y="0"/>
                  </a:lnTo>
                  <a:lnTo>
                    <a:pt x="1345136" y="33697"/>
                  </a:lnTo>
                  <a:lnTo>
                    <a:pt x="1448608" y="11232"/>
                  </a:lnTo>
                  <a:lnTo>
                    <a:pt x="1552080" y="22465"/>
                  </a:lnTo>
                  <a:lnTo>
                    <a:pt x="1655552" y="0"/>
                  </a:lnTo>
                  <a:lnTo>
                    <a:pt x="1759024" y="11232"/>
                  </a:lnTo>
                  <a:lnTo>
                    <a:pt x="1862496" y="22465"/>
                  </a:lnTo>
                  <a:lnTo>
                    <a:pt x="1965968" y="11232"/>
                  </a:lnTo>
                  <a:lnTo>
                    <a:pt x="2069440" y="22465"/>
                  </a:lnTo>
                  <a:lnTo>
                    <a:pt x="2172912" y="44930"/>
                  </a:lnTo>
                  <a:lnTo>
                    <a:pt x="2276384" y="22465"/>
                  </a:lnTo>
                  <a:lnTo>
                    <a:pt x="2379856" y="56163"/>
                  </a:lnTo>
                </a:path>
              </a:pathLst>
            </a:custGeom>
            <a:ln w="27101" cap="flat">
              <a:solidFill>
                <a:srgbClr val="F8766D">
                  <a:alpha val="100000"/>
                </a:srgbClr>
              </a:solidFill>
              <a:prstDash val="solid"/>
              <a:round/>
            </a:ln>
          </p:spPr>
          <p:txBody>
            <a:bodyPr/>
            <a:lstStyle/>
            <a:p/>
          </p:txBody>
        </p:sp>
        <p:sp>
          <p:nvSpPr>
            <p:cNvPr id="92" name="pl92"/>
            <p:cNvSpPr/>
            <p:nvPr/>
          </p:nvSpPr>
          <p:spPr>
            <a:xfrm>
              <a:off x="864415" y="4231005"/>
              <a:ext cx="2379856" cy="1022169"/>
            </a:xfrm>
            <a:custGeom>
              <a:avLst/>
              <a:pathLst>
                <a:path w="2379856" h="1022169">
                  <a:moveTo>
                    <a:pt x="0" y="1022169"/>
                  </a:moveTo>
                  <a:lnTo>
                    <a:pt x="103472" y="1022169"/>
                  </a:lnTo>
                  <a:lnTo>
                    <a:pt x="206944" y="1010937"/>
                  </a:lnTo>
                  <a:lnTo>
                    <a:pt x="310416" y="1010937"/>
                  </a:lnTo>
                  <a:lnTo>
                    <a:pt x="413888" y="999704"/>
                  </a:lnTo>
                  <a:lnTo>
                    <a:pt x="517360" y="325746"/>
                  </a:lnTo>
                  <a:lnTo>
                    <a:pt x="620832" y="247117"/>
                  </a:lnTo>
                  <a:lnTo>
                    <a:pt x="724304" y="247117"/>
                  </a:lnTo>
                  <a:lnTo>
                    <a:pt x="827776" y="123558"/>
                  </a:lnTo>
                  <a:lnTo>
                    <a:pt x="931248" y="78628"/>
                  </a:lnTo>
                  <a:lnTo>
                    <a:pt x="1034720" y="67395"/>
                  </a:lnTo>
                  <a:lnTo>
                    <a:pt x="1138192" y="44930"/>
                  </a:lnTo>
                  <a:lnTo>
                    <a:pt x="1241664" y="33697"/>
                  </a:lnTo>
                  <a:lnTo>
                    <a:pt x="1345136" y="22465"/>
                  </a:lnTo>
                  <a:lnTo>
                    <a:pt x="1448608" y="11232"/>
                  </a:lnTo>
                  <a:lnTo>
                    <a:pt x="1552080" y="11232"/>
                  </a:lnTo>
                  <a:lnTo>
                    <a:pt x="1655552" y="0"/>
                  </a:lnTo>
                  <a:lnTo>
                    <a:pt x="1759024" y="0"/>
                  </a:lnTo>
                  <a:lnTo>
                    <a:pt x="1862496" y="0"/>
                  </a:lnTo>
                  <a:lnTo>
                    <a:pt x="1965968" y="0"/>
                  </a:lnTo>
                  <a:lnTo>
                    <a:pt x="2069440" y="0"/>
                  </a:lnTo>
                  <a:lnTo>
                    <a:pt x="2172912" y="22465"/>
                  </a:lnTo>
                  <a:lnTo>
                    <a:pt x="2276384" y="11232"/>
                  </a:lnTo>
                  <a:lnTo>
                    <a:pt x="2379856" y="33697"/>
                  </a:lnTo>
                </a:path>
              </a:pathLst>
            </a:custGeom>
            <a:ln w="27101" cap="flat">
              <a:solidFill>
                <a:srgbClr val="7CAE00">
                  <a:alpha val="100000"/>
                </a:srgbClr>
              </a:solidFill>
              <a:prstDash val="solid"/>
              <a:round/>
            </a:ln>
          </p:spPr>
          <p:txBody>
            <a:bodyPr/>
            <a:lstStyle/>
            <a:p/>
          </p:txBody>
        </p:sp>
        <p:sp>
          <p:nvSpPr>
            <p:cNvPr id="93" name="pl93"/>
            <p:cNvSpPr/>
            <p:nvPr/>
          </p:nvSpPr>
          <p:spPr>
            <a:xfrm>
              <a:off x="1692191" y="4983591"/>
              <a:ext cx="1552080" cy="280815"/>
            </a:xfrm>
            <a:custGeom>
              <a:avLst/>
              <a:pathLst>
                <a:path w="1552080" h="280815">
                  <a:moveTo>
                    <a:pt x="0" y="280815"/>
                  </a:moveTo>
                  <a:lnTo>
                    <a:pt x="103472" y="280815"/>
                  </a:lnTo>
                  <a:lnTo>
                    <a:pt x="206944" y="280815"/>
                  </a:lnTo>
                  <a:lnTo>
                    <a:pt x="310416" y="224652"/>
                  </a:lnTo>
                  <a:lnTo>
                    <a:pt x="413888" y="235885"/>
                  </a:lnTo>
                  <a:lnTo>
                    <a:pt x="517360" y="235885"/>
                  </a:lnTo>
                  <a:lnTo>
                    <a:pt x="620832" y="190954"/>
                  </a:lnTo>
                  <a:lnTo>
                    <a:pt x="724304" y="168489"/>
                  </a:lnTo>
                  <a:lnTo>
                    <a:pt x="827776" y="146024"/>
                  </a:lnTo>
                  <a:lnTo>
                    <a:pt x="931248" y="157256"/>
                  </a:lnTo>
                  <a:lnTo>
                    <a:pt x="1034720" y="123558"/>
                  </a:lnTo>
                  <a:lnTo>
                    <a:pt x="1138192" y="112326"/>
                  </a:lnTo>
                  <a:lnTo>
                    <a:pt x="1241664" y="78628"/>
                  </a:lnTo>
                  <a:lnTo>
                    <a:pt x="1345136" y="56163"/>
                  </a:lnTo>
                  <a:lnTo>
                    <a:pt x="1448608" y="11232"/>
                  </a:lnTo>
                  <a:lnTo>
                    <a:pt x="1552080" y="0"/>
                  </a:lnTo>
                </a:path>
              </a:pathLst>
            </a:custGeom>
            <a:ln w="27101" cap="flat">
              <a:solidFill>
                <a:srgbClr val="00BFC4">
                  <a:alpha val="100000"/>
                </a:srgbClr>
              </a:solidFill>
              <a:prstDash val="solid"/>
              <a:round/>
            </a:ln>
          </p:spPr>
          <p:txBody>
            <a:bodyPr/>
            <a:lstStyle/>
            <a:p/>
          </p:txBody>
        </p:sp>
        <p:sp>
          <p:nvSpPr>
            <p:cNvPr id="94" name="pl94"/>
            <p:cNvSpPr/>
            <p:nvPr/>
          </p:nvSpPr>
          <p:spPr>
            <a:xfrm>
              <a:off x="1899135" y="5197011"/>
              <a:ext cx="1345136" cy="67395"/>
            </a:xfrm>
            <a:custGeom>
              <a:avLst/>
              <a:pathLst>
                <a:path w="1345136" h="67395">
                  <a:moveTo>
                    <a:pt x="0" y="67395"/>
                  </a:moveTo>
                  <a:lnTo>
                    <a:pt x="103472" y="44930"/>
                  </a:lnTo>
                  <a:lnTo>
                    <a:pt x="206944" y="44930"/>
                  </a:lnTo>
                  <a:lnTo>
                    <a:pt x="310416" y="33697"/>
                  </a:lnTo>
                  <a:lnTo>
                    <a:pt x="413888" y="44930"/>
                  </a:lnTo>
                  <a:lnTo>
                    <a:pt x="517360" y="22465"/>
                  </a:lnTo>
                  <a:lnTo>
                    <a:pt x="620832" y="22465"/>
                  </a:lnTo>
                  <a:lnTo>
                    <a:pt x="724304" y="22465"/>
                  </a:lnTo>
                  <a:lnTo>
                    <a:pt x="827776" y="22465"/>
                  </a:lnTo>
                  <a:lnTo>
                    <a:pt x="931248" y="22465"/>
                  </a:lnTo>
                  <a:lnTo>
                    <a:pt x="1034720" y="11232"/>
                  </a:lnTo>
                  <a:lnTo>
                    <a:pt x="1138192" y="22465"/>
                  </a:lnTo>
                  <a:lnTo>
                    <a:pt x="1241664" y="33697"/>
                  </a:lnTo>
                  <a:lnTo>
                    <a:pt x="1345136" y="0"/>
                  </a:lnTo>
                </a:path>
              </a:pathLst>
            </a:custGeom>
            <a:ln w="27101" cap="flat">
              <a:solidFill>
                <a:srgbClr val="C77CFF">
                  <a:alpha val="100000"/>
                </a:srgbClr>
              </a:solidFill>
              <a:prstDash val="solid"/>
              <a:round/>
            </a:ln>
          </p:spPr>
          <p:txBody>
            <a:bodyPr/>
            <a:lstStyle/>
            <a:p/>
          </p:txBody>
        </p:sp>
        <p:sp>
          <p:nvSpPr>
            <p:cNvPr id="95" name="pl95"/>
            <p:cNvSpPr/>
            <p:nvPr/>
          </p:nvSpPr>
          <p:spPr>
            <a:xfrm>
              <a:off x="740248" y="4264703"/>
              <a:ext cx="2731661" cy="0"/>
            </a:xfrm>
            <a:custGeom>
              <a:avLst/>
              <a:pathLst>
                <a:path w="2731661" h="0">
                  <a:moveTo>
                    <a:pt x="0" y="0"/>
                  </a:moveTo>
                  <a:lnTo>
                    <a:pt x="2731661" y="0"/>
                  </a:lnTo>
                  <a:lnTo>
                    <a:pt x="2731661" y="0"/>
                  </a:lnTo>
                </a:path>
              </a:pathLst>
            </a:custGeom>
            <a:ln w="13550" cap="flat">
              <a:solidFill>
                <a:srgbClr val="A9A9A9">
                  <a:alpha val="100000"/>
                </a:srgbClr>
              </a:solidFill>
              <a:prstDash val="dash"/>
              <a:round/>
            </a:ln>
          </p:spPr>
          <p:txBody>
            <a:bodyPr/>
            <a:lstStyle/>
            <a:p/>
          </p:txBody>
        </p:sp>
        <p:sp>
          <p:nvSpPr>
            <p:cNvPr id="96" name="tx96"/>
            <p:cNvSpPr/>
            <p:nvPr/>
          </p:nvSpPr>
          <p:spPr>
            <a:xfrm>
              <a:off x="3317668" y="41413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F8766D">
                      <a:alpha val="100000"/>
                    </a:srgbClr>
                  </a:solidFill>
                  <a:latin typeface="Arial"/>
                  <a:cs typeface="Arial"/>
                </a:rPr>
                <a:t>92</a:t>
              </a:r>
            </a:p>
          </p:txBody>
        </p:sp>
        <p:sp>
          <p:nvSpPr>
            <p:cNvPr id="97" name="tx97"/>
            <p:cNvSpPr/>
            <p:nvPr/>
          </p:nvSpPr>
          <p:spPr>
            <a:xfrm>
              <a:off x="3317668" y="43024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7CAE00">
                      <a:alpha val="100000"/>
                    </a:srgbClr>
                  </a:solidFill>
                  <a:latin typeface="Arial"/>
                  <a:cs typeface="Arial"/>
                </a:rPr>
                <a:t>90</a:t>
              </a:r>
            </a:p>
          </p:txBody>
        </p:sp>
        <p:sp>
          <p:nvSpPr>
            <p:cNvPr id="98" name="tx98"/>
            <p:cNvSpPr/>
            <p:nvPr/>
          </p:nvSpPr>
          <p:spPr>
            <a:xfrm>
              <a:off x="3317668" y="49471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BFC4">
                      <a:alpha val="100000"/>
                    </a:srgbClr>
                  </a:solidFill>
                  <a:latin typeface="Arial"/>
                  <a:cs typeface="Arial"/>
                </a:rPr>
                <a:t>26</a:t>
              </a:r>
            </a:p>
          </p:txBody>
        </p:sp>
        <p:sp>
          <p:nvSpPr>
            <p:cNvPr id="99" name="tx99"/>
            <p:cNvSpPr/>
            <p:nvPr/>
          </p:nvSpPr>
          <p:spPr>
            <a:xfrm>
              <a:off x="3325664" y="5162997"/>
              <a:ext cx="54260"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C77CFF">
                      <a:alpha val="100000"/>
                    </a:srgbClr>
                  </a:solidFill>
                  <a:latin typeface="Arial"/>
                  <a:cs typeface="Arial"/>
                </a:rPr>
                <a:t>7</a:t>
              </a:r>
            </a:p>
          </p:txBody>
        </p:sp>
        <p:sp>
          <p:nvSpPr>
            <p:cNvPr id="100" name="pl100"/>
            <p:cNvSpPr/>
            <p:nvPr/>
          </p:nvSpPr>
          <p:spPr>
            <a:xfrm>
              <a:off x="3541499" y="2123231"/>
              <a:ext cx="2731661" cy="0"/>
            </a:xfrm>
            <a:custGeom>
              <a:avLst/>
              <a:pathLst>
                <a:path w="2731661" h="0">
                  <a:moveTo>
                    <a:pt x="0" y="0"/>
                  </a:moveTo>
                  <a:lnTo>
                    <a:pt x="2731661" y="0"/>
                  </a:lnTo>
                  <a:lnTo>
                    <a:pt x="2731661" y="0"/>
                  </a:lnTo>
                </a:path>
              </a:pathLst>
            </a:custGeom>
            <a:ln w="6775" cap="flat">
              <a:solidFill>
                <a:srgbClr val="EBEBEB">
                  <a:alpha val="100000"/>
                </a:srgbClr>
              </a:solidFill>
              <a:prstDash val="solid"/>
              <a:round/>
            </a:ln>
          </p:spPr>
          <p:txBody>
            <a:bodyPr/>
            <a:lstStyle/>
            <a:p/>
          </p:txBody>
        </p:sp>
        <p:sp>
          <p:nvSpPr>
            <p:cNvPr id="101" name="pl101"/>
            <p:cNvSpPr/>
            <p:nvPr/>
          </p:nvSpPr>
          <p:spPr>
            <a:xfrm>
              <a:off x="3541499" y="1898579"/>
              <a:ext cx="2731661" cy="0"/>
            </a:xfrm>
            <a:custGeom>
              <a:avLst/>
              <a:pathLst>
                <a:path w="2731661" h="0">
                  <a:moveTo>
                    <a:pt x="0" y="0"/>
                  </a:moveTo>
                  <a:lnTo>
                    <a:pt x="2731661" y="0"/>
                  </a:lnTo>
                  <a:lnTo>
                    <a:pt x="2731661" y="0"/>
                  </a:lnTo>
                </a:path>
              </a:pathLst>
            </a:custGeom>
            <a:ln w="6775" cap="flat">
              <a:solidFill>
                <a:srgbClr val="EBEBEB">
                  <a:alpha val="100000"/>
                </a:srgbClr>
              </a:solidFill>
              <a:prstDash val="solid"/>
              <a:round/>
            </a:ln>
          </p:spPr>
          <p:txBody>
            <a:bodyPr/>
            <a:lstStyle/>
            <a:p/>
          </p:txBody>
        </p:sp>
        <p:sp>
          <p:nvSpPr>
            <p:cNvPr id="102" name="pl102"/>
            <p:cNvSpPr/>
            <p:nvPr/>
          </p:nvSpPr>
          <p:spPr>
            <a:xfrm>
              <a:off x="3541499" y="1673926"/>
              <a:ext cx="2731661" cy="0"/>
            </a:xfrm>
            <a:custGeom>
              <a:avLst/>
              <a:pathLst>
                <a:path w="2731661" h="0">
                  <a:moveTo>
                    <a:pt x="0" y="0"/>
                  </a:moveTo>
                  <a:lnTo>
                    <a:pt x="2731661" y="0"/>
                  </a:lnTo>
                  <a:lnTo>
                    <a:pt x="2731661" y="0"/>
                  </a:lnTo>
                </a:path>
              </a:pathLst>
            </a:custGeom>
            <a:ln w="6775" cap="flat">
              <a:solidFill>
                <a:srgbClr val="EBEBEB">
                  <a:alpha val="100000"/>
                </a:srgbClr>
              </a:solidFill>
              <a:prstDash val="solid"/>
              <a:round/>
            </a:ln>
          </p:spPr>
          <p:txBody>
            <a:bodyPr/>
            <a:lstStyle/>
            <a:p/>
          </p:txBody>
        </p:sp>
        <p:sp>
          <p:nvSpPr>
            <p:cNvPr id="103" name="pl103"/>
            <p:cNvSpPr/>
            <p:nvPr/>
          </p:nvSpPr>
          <p:spPr>
            <a:xfrm>
              <a:off x="3541499" y="1449273"/>
              <a:ext cx="2731661" cy="0"/>
            </a:xfrm>
            <a:custGeom>
              <a:avLst/>
              <a:pathLst>
                <a:path w="2731661" h="0">
                  <a:moveTo>
                    <a:pt x="0" y="0"/>
                  </a:moveTo>
                  <a:lnTo>
                    <a:pt x="2731661" y="0"/>
                  </a:lnTo>
                  <a:lnTo>
                    <a:pt x="2731661" y="0"/>
                  </a:lnTo>
                </a:path>
              </a:pathLst>
            </a:custGeom>
            <a:ln w="6775" cap="flat">
              <a:solidFill>
                <a:srgbClr val="EBEBEB">
                  <a:alpha val="100000"/>
                </a:srgbClr>
              </a:solidFill>
              <a:prstDash val="solid"/>
              <a:round/>
            </a:ln>
          </p:spPr>
          <p:txBody>
            <a:bodyPr/>
            <a:lstStyle/>
            <a:p/>
          </p:txBody>
        </p:sp>
        <p:sp>
          <p:nvSpPr>
            <p:cNvPr id="104" name="pl104"/>
            <p:cNvSpPr/>
            <p:nvPr/>
          </p:nvSpPr>
          <p:spPr>
            <a:xfrm>
              <a:off x="3541499" y="1168457"/>
              <a:ext cx="2731661" cy="0"/>
            </a:xfrm>
            <a:custGeom>
              <a:avLst/>
              <a:pathLst>
                <a:path w="2731661" h="0">
                  <a:moveTo>
                    <a:pt x="0" y="0"/>
                  </a:moveTo>
                  <a:lnTo>
                    <a:pt x="2731661" y="0"/>
                  </a:lnTo>
                  <a:lnTo>
                    <a:pt x="2731661" y="0"/>
                  </a:lnTo>
                </a:path>
              </a:pathLst>
            </a:custGeom>
            <a:ln w="6775" cap="flat">
              <a:solidFill>
                <a:srgbClr val="EBEBEB">
                  <a:alpha val="100000"/>
                </a:srgbClr>
              </a:solidFill>
              <a:prstDash val="solid"/>
              <a:round/>
            </a:ln>
          </p:spPr>
          <p:txBody>
            <a:bodyPr/>
            <a:lstStyle/>
            <a:p/>
          </p:txBody>
        </p:sp>
        <p:sp>
          <p:nvSpPr>
            <p:cNvPr id="105" name="pl105"/>
            <p:cNvSpPr/>
            <p:nvPr/>
          </p:nvSpPr>
          <p:spPr>
            <a:xfrm>
              <a:off x="3924345" y="1056131"/>
              <a:ext cx="0" cy="1235589"/>
            </a:xfrm>
            <a:custGeom>
              <a:avLst/>
              <a:pathLst>
                <a:path w="0" h="1235589">
                  <a:moveTo>
                    <a:pt x="0" y="1235589"/>
                  </a:moveTo>
                  <a:lnTo>
                    <a:pt x="0" y="0"/>
                  </a:lnTo>
                  <a:lnTo>
                    <a:pt x="0" y="0"/>
                  </a:lnTo>
                </a:path>
              </a:pathLst>
            </a:custGeom>
            <a:ln w="6775" cap="flat">
              <a:solidFill>
                <a:srgbClr val="EBEBEB">
                  <a:alpha val="100000"/>
                </a:srgbClr>
              </a:solidFill>
              <a:prstDash val="solid"/>
              <a:round/>
            </a:ln>
          </p:spPr>
          <p:txBody>
            <a:bodyPr/>
            <a:lstStyle/>
            <a:p/>
          </p:txBody>
        </p:sp>
        <p:sp>
          <p:nvSpPr>
            <p:cNvPr id="106" name="pl106"/>
            <p:cNvSpPr/>
            <p:nvPr/>
          </p:nvSpPr>
          <p:spPr>
            <a:xfrm>
              <a:off x="4441705" y="1056131"/>
              <a:ext cx="0" cy="1235589"/>
            </a:xfrm>
            <a:custGeom>
              <a:avLst/>
              <a:pathLst>
                <a:path w="0" h="1235589">
                  <a:moveTo>
                    <a:pt x="0" y="1235589"/>
                  </a:moveTo>
                  <a:lnTo>
                    <a:pt x="0" y="0"/>
                  </a:lnTo>
                  <a:lnTo>
                    <a:pt x="0" y="0"/>
                  </a:lnTo>
                </a:path>
              </a:pathLst>
            </a:custGeom>
            <a:ln w="6775" cap="flat">
              <a:solidFill>
                <a:srgbClr val="EBEBEB">
                  <a:alpha val="100000"/>
                </a:srgbClr>
              </a:solidFill>
              <a:prstDash val="solid"/>
              <a:round/>
            </a:ln>
          </p:spPr>
          <p:txBody>
            <a:bodyPr/>
            <a:lstStyle/>
            <a:p/>
          </p:txBody>
        </p:sp>
        <p:sp>
          <p:nvSpPr>
            <p:cNvPr id="107" name="pl107"/>
            <p:cNvSpPr/>
            <p:nvPr/>
          </p:nvSpPr>
          <p:spPr>
            <a:xfrm>
              <a:off x="4959065" y="1056131"/>
              <a:ext cx="0" cy="1235589"/>
            </a:xfrm>
            <a:custGeom>
              <a:avLst/>
              <a:pathLst>
                <a:path w="0" h="1235589">
                  <a:moveTo>
                    <a:pt x="0" y="1235589"/>
                  </a:moveTo>
                  <a:lnTo>
                    <a:pt x="0" y="0"/>
                  </a:lnTo>
                  <a:lnTo>
                    <a:pt x="0" y="0"/>
                  </a:lnTo>
                </a:path>
              </a:pathLst>
            </a:custGeom>
            <a:ln w="6775" cap="flat">
              <a:solidFill>
                <a:srgbClr val="EBEBEB">
                  <a:alpha val="100000"/>
                </a:srgbClr>
              </a:solidFill>
              <a:prstDash val="solid"/>
              <a:round/>
            </a:ln>
          </p:spPr>
          <p:txBody>
            <a:bodyPr/>
            <a:lstStyle/>
            <a:p/>
          </p:txBody>
        </p:sp>
        <p:sp>
          <p:nvSpPr>
            <p:cNvPr id="108" name="pl108"/>
            <p:cNvSpPr/>
            <p:nvPr/>
          </p:nvSpPr>
          <p:spPr>
            <a:xfrm>
              <a:off x="5424689" y="1056131"/>
              <a:ext cx="0" cy="1235589"/>
            </a:xfrm>
            <a:custGeom>
              <a:avLst/>
              <a:pathLst>
                <a:path w="0" h="1235589">
                  <a:moveTo>
                    <a:pt x="0" y="1235589"/>
                  </a:moveTo>
                  <a:lnTo>
                    <a:pt x="0" y="0"/>
                  </a:lnTo>
                  <a:lnTo>
                    <a:pt x="0" y="0"/>
                  </a:lnTo>
                </a:path>
              </a:pathLst>
            </a:custGeom>
            <a:ln w="6775" cap="flat">
              <a:solidFill>
                <a:srgbClr val="EBEBEB">
                  <a:alpha val="100000"/>
                </a:srgbClr>
              </a:solidFill>
              <a:prstDash val="solid"/>
              <a:round/>
            </a:ln>
          </p:spPr>
          <p:txBody>
            <a:bodyPr/>
            <a:lstStyle/>
            <a:p/>
          </p:txBody>
        </p:sp>
        <p:sp>
          <p:nvSpPr>
            <p:cNvPr id="109" name="pl109"/>
            <p:cNvSpPr/>
            <p:nvPr/>
          </p:nvSpPr>
          <p:spPr>
            <a:xfrm>
              <a:off x="5838578" y="1056131"/>
              <a:ext cx="0" cy="1235589"/>
            </a:xfrm>
            <a:custGeom>
              <a:avLst/>
              <a:pathLst>
                <a:path w="0" h="1235589">
                  <a:moveTo>
                    <a:pt x="0" y="1235589"/>
                  </a:moveTo>
                  <a:lnTo>
                    <a:pt x="0" y="0"/>
                  </a:lnTo>
                  <a:lnTo>
                    <a:pt x="0" y="0"/>
                  </a:lnTo>
                </a:path>
              </a:pathLst>
            </a:custGeom>
            <a:ln w="6775" cap="flat">
              <a:solidFill>
                <a:srgbClr val="EBEBEB">
                  <a:alpha val="100000"/>
                </a:srgbClr>
              </a:solidFill>
              <a:prstDash val="solid"/>
              <a:round/>
            </a:ln>
          </p:spPr>
          <p:txBody>
            <a:bodyPr/>
            <a:lstStyle/>
            <a:p/>
          </p:txBody>
        </p:sp>
        <p:sp>
          <p:nvSpPr>
            <p:cNvPr id="110" name="pl110"/>
            <p:cNvSpPr/>
            <p:nvPr/>
          </p:nvSpPr>
          <p:spPr>
            <a:xfrm>
              <a:off x="3541499" y="2235558"/>
              <a:ext cx="2731661" cy="0"/>
            </a:xfrm>
            <a:custGeom>
              <a:avLst/>
              <a:pathLst>
                <a:path w="2731661" h="0">
                  <a:moveTo>
                    <a:pt x="0" y="0"/>
                  </a:moveTo>
                  <a:lnTo>
                    <a:pt x="2731661" y="0"/>
                  </a:lnTo>
                  <a:lnTo>
                    <a:pt x="2731661" y="0"/>
                  </a:lnTo>
                </a:path>
              </a:pathLst>
            </a:custGeom>
            <a:ln w="13550" cap="flat">
              <a:solidFill>
                <a:srgbClr val="EBEBEB">
                  <a:alpha val="100000"/>
                </a:srgbClr>
              </a:solidFill>
              <a:prstDash val="solid"/>
              <a:round/>
            </a:ln>
          </p:spPr>
          <p:txBody>
            <a:bodyPr/>
            <a:lstStyle/>
            <a:p/>
          </p:txBody>
        </p:sp>
        <p:sp>
          <p:nvSpPr>
            <p:cNvPr id="111" name="pl111"/>
            <p:cNvSpPr/>
            <p:nvPr/>
          </p:nvSpPr>
          <p:spPr>
            <a:xfrm>
              <a:off x="3541499" y="2010905"/>
              <a:ext cx="2731661" cy="0"/>
            </a:xfrm>
            <a:custGeom>
              <a:avLst/>
              <a:pathLst>
                <a:path w="2731661" h="0">
                  <a:moveTo>
                    <a:pt x="0" y="0"/>
                  </a:moveTo>
                  <a:lnTo>
                    <a:pt x="2731661" y="0"/>
                  </a:lnTo>
                  <a:lnTo>
                    <a:pt x="2731661" y="0"/>
                  </a:lnTo>
                </a:path>
              </a:pathLst>
            </a:custGeom>
            <a:ln w="13550" cap="flat">
              <a:solidFill>
                <a:srgbClr val="EBEBEB">
                  <a:alpha val="100000"/>
                </a:srgbClr>
              </a:solidFill>
              <a:prstDash val="solid"/>
              <a:round/>
            </a:ln>
          </p:spPr>
          <p:txBody>
            <a:bodyPr/>
            <a:lstStyle/>
            <a:p/>
          </p:txBody>
        </p:sp>
        <p:sp>
          <p:nvSpPr>
            <p:cNvPr id="112" name="pl112"/>
            <p:cNvSpPr/>
            <p:nvPr/>
          </p:nvSpPr>
          <p:spPr>
            <a:xfrm>
              <a:off x="3541499" y="1786252"/>
              <a:ext cx="2731661" cy="0"/>
            </a:xfrm>
            <a:custGeom>
              <a:avLst/>
              <a:pathLst>
                <a:path w="2731661" h="0">
                  <a:moveTo>
                    <a:pt x="0" y="0"/>
                  </a:moveTo>
                  <a:lnTo>
                    <a:pt x="2731661" y="0"/>
                  </a:lnTo>
                  <a:lnTo>
                    <a:pt x="2731661" y="0"/>
                  </a:lnTo>
                </a:path>
              </a:pathLst>
            </a:custGeom>
            <a:ln w="13550" cap="flat">
              <a:solidFill>
                <a:srgbClr val="EBEBEB">
                  <a:alpha val="100000"/>
                </a:srgbClr>
              </a:solidFill>
              <a:prstDash val="solid"/>
              <a:round/>
            </a:ln>
          </p:spPr>
          <p:txBody>
            <a:bodyPr/>
            <a:lstStyle/>
            <a:p/>
          </p:txBody>
        </p:sp>
        <p:sp>
          <p:nvSpPr>
            <p:cNvPr id="113" name="pl113"/>
            <p:cNvSpPr/>
            <p:nvPr/>
          </p:nvSpPr>
          <p:spPr>
            <a:xfrm>
              <a:off x="3541499" y="1561599"/>
              <a:ext cx="2731661" cy="0"/>
            </a:xfrm>
            <a:custGeom>
              <a:avLst/>
              <a:pathLst>
                <a:path w="2731661" h="0">
                  <a:moveTo>
                    <a:pt x="0" y="0"/>
                  </a:moveTo>
                  <a:lnTo>
                    <a:pt x="2731661" y="0"/>
                  </a:lnTo>
                  <a:lnTo>
                    <a:pt x="2731661" y="0"/>
                  </a:lnTo>
                </a:path>
              </a:pathLst>
            </a:custGeom>
            <a:ln w="13550" cap="flat">
              <a:solidFill>
                <a:srgbClr val="EBEBEB">
                  <a:alpha val="100000"/>
                </a:srgbClr>
              </a:solidFill>
              <a:prstDash val="solid"/>
              <a:round/>
            </a:ln>
          </p:spPr>
          <p:txBody>
            <a:bodyPr/>
            <a:lstStyle/>
            <a:p/>
          </p:txBody>
        </p:sp>
        <p:sp>
          <p:nvSpPr>
            <p:cNvPr id="114" name="pl114"/>
            <p:cNvSpPr/>
            <p:nvPr/>
          </p:nvSpPr>
          <p:spPr>
            <a:xfrm>
              <a:off x="3541499" y="1336947"/>
              <a:ext cx="2731661" cy="0"/>
            </a:xfrm>
            <a:custGeom>
              <a:avLst/>
              <a:pathLst>
                <a:path w="2731661" h="0">
                  <a:moveTo>
                    <a:pt x="0" y="0"/>
                  </a:moveTo>
                  <a:lnTo>
                    <a:pt x="2731661" y="0"/>
                  </a:lnTo>
                  <a:lnTo>
                    <a:pt x="2731661" y="0"/>
                  </a:lnTo>
                </a:path>
              </a:pathLst>
            </a:custGeom>
            <a:ln w="13550" cap="flat">
              <a:solidFill>
                <a:srgbClr val="EBEBEB">
                  <a:alpha val="100000"/>
                </a:srgbClr>
              </a:solidFill>
              <a:prstDash val="solid"/>
              <a:round/>
            </a:ln>
          </p:spPr>
          <p:txBody>
            <a:bodyPr/>
            <a:lstStyle/>
            <a:p/>
          </p:txBody>
        </p:sp>
        <p:sp>
          <p:nvSpPr>
            <p:cNvPr id="115" name="pl115"/>
            <p:cNvSpPr/>
            <p:nvPr/>
          </p:nvSpPr>
          <p:spPr>
            <a:xfrm>
              <a:off x="3541499" y="1112294"/>
              <a:ext cx="2731661" cy="0"/>
            </a:xfrm>
            <a:custGeom>
              <a:avLst/>
              <a:pathLst>
                <a:path w="2731661" h="0">
                  <a:moveTo>
                    <a:pt x="0" y="0"/>
                  </a:moveTo>
                  <a:lnTo>
                    <a:pt x="2731661" y="0"/>
                  </a:lnTo>
                  <a:lnTo>
                    <a:pt x="2731661" y="0"/>
                  </a:lnTo>
                </a:path>
              </a:pathLst>
            </a:custGeom>
            <a:ln w="13550" cap="flat">
              <a:solidFill>
                <a:srgbClr val="EBEBEB">
                  <a:alpha val="100000"/>
                </a:srgbClr>
              </a:solidFill>
              <a:prstDash val="solid"/>
              <a:round/>
            </a:ln>
          </p:spPr>
          <p:txBody>
            <a:bodyPr/>
            <a:lstStyle/>
            <a:p/>
          </p:txBody>
        </p:sp>
        <p:sp>
          <p:nvSpPr>
            <p:cNvPr id="116" name="pl116"/>
            <p:cNvSpPr/>
            <p:nvPr/>
          </p:nvSpPr>
          <p:spPr>
            <a:xfrm>
              <a:off x="3541499" y="1224620"/>
              <a:ext cx="2731661" cy="0"/>
            </a:xfrm>
            <a:custGeom>
              <a:avLst/>
              <a:pathLst>
                <a:path w="2731661" h="0">
                  <a:moveTo>
                    <a:pt x="0" y="0"/>
                  </a:moveTo>
                  <a:lnTo>
                    <a:pt x="2731661" y="0"/>
                  </a:lnTo>
                  <a:lnTo>
                    <a:pt x="2731661" y="0"/>
                  </a:lnTo>
                </a:path>
              </a:pathLst>
            </a:custGeom>
            <a:ln w="13550" cap="flat">
              <a:solidFill>
                <a:srgbClr val="EBEBEB">
                  <a:alpha val="100000"/>
                </a:srgbClr>
              </a:solidFill>
              <a:prstDash val="solid"/>
              <a:round/>
            </a:ln>
          </p:spPr>
          <p:txBody>
            <a:bodyPr/>
            <a:lstStyle/>
            <a:p/>
          </p:txBody>
        </p:sp>
        <p:sp>
          <p:nvSpPr>
            <p:cNvPr id="117" name="pl117"/>
            <p:cNvSpPr/>
            <p:nvPr/>
          </p:nvSpPr>
          <p:spPr>
            <a:xfrm>
              <a:off x="3665665" y="1056131"/>
              <a:ext cx="0" cy="1235589"/>
            </a:xfrm>
            <a:custGeom>
              <a:avLst/>
              <a:pathLst>
                <a:path w="0" h="1235589">
                  <a:moveTo>
                    <a:pt x="0" y="1235589"/>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183025" y="1056131"/>
              <a:ext cx="0" cy="1235589"/>
            </a:xfrm>
            <a:custGeom>
              <a:avLst/>
              <a:pathLst>
                <a:path w="0" h="1235589">
                  <a:moveTo>
                    <a:pt x="0" y="1235589"/>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700385" y="1056131"/>
              <a:ext cx="0" cy="1235589"/>
            </a:xfrm>
            <a:custGeom>
              <a:avLst/>
              <a:pathLst>
                <a:path w="0" h="1235589">
                  <a:moveTo>
                    <a:pt x="0" y="1235589"/>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5217745" y="1056131"/>
              <a:ext cx="0" cy="1235589"/>
            </a:xfrm>
            <a:custGeom>
              <a:avLst/>
              <a:pathLst>
                <a:path w="0" h="1235589">
                  <a:moveTo>
                    <a:pt x="0" y="1235589"/>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5631634" y="1056131"/>
              <a:ext cx="0" cy="1235589"/>
            </a:xfrm>
            <a:custGeom>
              <a:avLst/>
              <a:pathLst>
                <a:path w="0" h="1235589">
                  <a:moveTo>
                    <a:pt x="0" y="1235589"/>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6045522" y="1056131"/>
              <a:ext cx="0" cy="1235589"/>
            </a:xfrm>
            <a:custGeom>
              <a:avLst/>
              <a:pathLst>
                <a:path w="0" h="1235589">
                  <a:moveTo>
                    <a:pt x="0" y="1235589"/>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3665665" y="1370645"/>
              <a:ext cx="2379856" cy="280815"/>
            </a:xfrm>
            <a:custGeom>
              <a:avLst/>
              <a:pathLst>
                <a:path w="2379856" h="280815">
                  <a:moveTo>
                    <a:pt x="0" y="280815"/>
                  </a:moveTo>
                  <a:lnTo>
                    <a:pt x="103472" y="280815"/>
                  </a:lnTo>
                  <a:lnTo>
                    <a:pt x="206944" y="269583"/>
                  </a:lnTo>
                  <a:lnTo>
                    <a:pt x="310416" y="235885"/>
                  </a:lnTo>
                  <a:lnTo>
                    <a:pt x="413888" y="202187"/>
                  </a:lnTo>
                  <a:lnTo>
                    <a:pt x="517360" y="168489"/>
                  </a:lnTo>
                  <a:lnTo>
                    <a:pt x="620832" y="134791"/>
                  </a:lnTo>
                  <a:lnTo>
                    <a:pt x="724304" y="123558"/>
                  </a:lnTo>
                  <a:lnTo>
                    <a:pt x="827776" y="78628"/>
                  </a:lnTo>
                  <a:lnTo>
                    <a:pt x="931248" y="44930"/>
                  </a:lnTo>
                  <a:lnTo>
                    <a:pt x="1034720" y="67395"/>
                  </a:lnTo>
                  <a:lnTo>
                    <a:pt x="1138192" y="67395"/>
                  </a:lnTo>
                  <a:lnTo>
                    <a:pt x="1241664" y="78628"/>
                  </a:lnTo>
                  <a:lnTo>
                    <a:pt x="1345136" y="89861"/>
                  </a:lnTo>
                  <a:lnTo>
                    <a:pt x="1448608" y="67395"/>
                  </a:lnTo>
                  <a:lnTo>
                    <a:pt x="1552080" y="67395"/>
                  </a:lnTo>
                  <a:lnTo>
                    <a:pt x="1655552" y="44930"/>
                  </a:lnTo>
                  <a:lnTo>
                    <a:pt x="1759024" y="33697"/>
                  </a:lnTo>
                  <a:lnTo>
                    <a:pt x="1862496" y="22465"/>
                  </a:lnTo>
                  <a:lnTo>
                    <a:pt x="1965968" y="0"/>
                  </a:lnTo>
                  <a:lnTo>
                    <a:pt x="2069440" y="33697"/>
                  </a:lnTo>
                  <a:lnTo>
                    <a:pt x="2172912" y="44930"/>
                  </a:lnTo>
                  <a:lnTo>
                    <a:pt x="2276384" y="44930"/>
                  </a:lnTo>
                  <a:lnTo>
                    <a:pt x="2379856" y="33697"/>
                  </a:lnTo>
                </a:path>
              </a:pathLst>
            </a:custGeom>
            <a:ln w="27101" cap="flat">
              <a:solidFill>
                <a:srgbClr val="F8766D">
                  <a:alpha val="100000"/>
                </a:srgbClr>
              </a:solidFill>
              <a:prstDash val="solid"/>
              <a:round/>
            </a:ln>
          </p:spPr>
          <p:txBody>
            <a:bodyPr/>
            <a:lstStyle/>
            <a:p/>
          </p:txBody>
        </p:sp>
        <p:sp>
          <p:nvSpPr>
            <p:cNvPr id="124" name="pl124"/>
            <p:cNvSpPr/>
            <p:nvPr/>
          </p:nvSpPr>
          <p:spPr>
            <a:xfrm>
              <a:off x="3665665" y="1685158"/>
              <a:ext cx="2379856" cy="505468"/>
            </a:xfrm>
            <a:custGeom>
              <a:avLst/>
              <a:pathLst>
                <a:path w="2379856" h="505468">
                  <a:moveTo>
                    <a:pt x="0" y="494235"/>
                  </a:moveTo>
                  <a:lnTo>
                    <a:pt x="103472" y="494235"/>
                  </a:lnTo>
                  <a:lnTo>
                    <a:pt x="206944" y="494235"/>
                  </a:lnTo>
                  <a:lnTo>
                    <a:pt x="310416" y="494235"/>
                  </a:lnTo>
                  <a:lnTo>
                    <a:pt x="413888" y="505468"/>
                  </a:lnTo>
                  <a:lnTo>
                    <a:pt x="517360" y="505468"/>
                  </a:lnTo>
                  <a:lnTo>
                    <a:pt x="620832" y="505468"/>
                  </a:lnTo>
                  <a:lnTo>
                    <a:pt x="724304" y="505468"/>
                  </a:lnTo>
                  <a:lnTo>
                    <a:pt x="827776" y="505468"/>
                  </a:lnTo>
                  <a:lnTo>
                    <a:pt x="931248" y="494235"/>
                  </a:lnTo>
                  <a:lnTo>
                    <a:pt x="1034720" y="505468"/>
                  </a:lnTo>
                  <a:lnTo>
                    <a:pt x="1138192" y="505468"/>
                  </a:lnTo>
                  <a:lnTo>
                    <a:pt x="1241664" y="483003"/>
                  </a:lnTo>
                  <a:lnTo>
                    <a:pt x="1345136" y="471770"/>
                  </a:lnTo>
                  <a:lnTo>
                    <a:pt x="1448608" y="438072"/>
                  </a:lnTo>
                  <a:lnTo>
                    <a:pt x="1552080" y="359444"/>
                  </a:lnTo>
                  <a:lnTo>
                    <a:pt x="1655552" y="303281"/>
                  </a:lnTo>
                  <a:lnTo>
                    <a:pt x="1759024" y="280815"/>
                  </a:lnTo>
                  <a:lnTo>
                    <a:pt x="1862496" y="269583"/>
                  </a:lnTo>
                  <a:lnTo>
                    <a:pt x="1965968" y="179722"/>
                  </a:lnTo>
                  <a:lnTo>
                    <a:pt x="2069440" y="112326"/>
                  </a:lnTo>
                  <a:lnTo>
                    <a:pt x="2172912" y="101093"/>
                  </a:lnTo>
                  <a:lnTo>
                    <a:pt x="2276384" y="56163"/>
                  </a:lnTo>
                  <a:lnTo>
                    <a:pt x="2379856" y="0"/>
                  </a:lnTo>
                </a:path>
              </a:pathLst>
            </a:custGeom>
            <a:ln w="27101" cap="flat">
              <a:solidFill>
                <a:srgbClr val="7CAE00">
                  <a:alpha val="100000"/>
                </a:srgbClr>
              </a:solidFill>
              <a:prstDash val="solid"/>
              <a:round/>
            </a:ln>
          </p:spPr>
          <p:txBody>
            <a:bodyPr/>
            <a:lstStyle/>
            <a:p/>
          </p:txBody>
        </p:sp>
        <p:sp>
          <p:nvSpPr>
            <p:cNvPr id="125" name="pl125"/>
            <p:cNvSpPr/>
            <p:nvPr/>
          </p:nvSpPr>
          <p:spPr>
            <a:xfrm>
              <a:off x="4493441" y="1415575"/>
              <a:ext cx="1552080" cy="819982"/>
            </a:xfrm>
            <a:custGeom>
              <a:avLst/>
              <a:pathLst>
                <a:path w="1552080" h="819982">
                  <a:moveTo>
                    <a:pt x="0" y="819982"/>
                  </a:moveTo>
                  <a:lnTo>
                    <a:pt x="103472" y="819982"/>
                  </a:lnTo>
                  <a:lnTo>
                    <a:pt x="206944" y="786284"/>
                  </a:lnTo>
                  <a:lnTo>
                    <a:pt x="310416" y="696423"/>
                  </a:lnTo>
                  <a:lnTo>
                    <a:pt x="413888" y="572864"/>
                  </a:lnTo>
                  <a:lnTo>
                    <a:pt x="517360" y="438072"/>
                  </a:lnTo>
                  <a:lnTo>
                    <a:pt x="620832" y="292048"/>
                  </a:lnTo>
                  <a:lnTo>
                    <a:pt x="724304" y="146024"/>
                  </a:lnTo>
                  <a:lnTo>
                    <a:pt x="827776" y="67395"/>
                  </a:lnTo>
                  <a:lnTo>
                    <a:pt x="931248" y="33697"/>
                  </a:lnTo>
                  <a:lnTo>
                    <a:pt x="1034720" y="11232"/>
                  </a:lnTo>
                  <a:lnTo>
                    <a:pt x="1138192" y="0"/>
                  </a:lnTo>
                  <a:lnTo>
                    <a:pt x="1241664" y="22465"/>
                  </a:lnTo>
                  <a:lnTo>
                    <a:pt x="1345136" y="56163"/>
                  </a:lnTo>
                  <a:lnTo>
                    <a:pt x="1448608" y="56163"/>
                  </a:lnTo>
                  <a:lnTo>
                    <a:pt x="1552080" y="33697"/>
                  </a:lnTo>
                </a:path>
              </a:pathLst>
            </a:custGeom>
            <a:ln w="27101" cap="flat">
              <a:solidFill>
                <a:srgbClr val="00BFC4">
                  <a:alpha val="100000"/>
                </a:srgbClr>
              </a:solidFill>
              <a:prstDash val="solid"/>
              <a:round/>
            </a:ln>
          </p:spPr>
          <p:txBody>
            <a:bodyPr/>
            <a:lstStyle/>
            <a:p/>
          </p:txBody>
        </p:sp>
        <p:sp>
          <p:nvSpPr>
            <p:cNvPr id="126" name="pl126"/>
            <p:cNvSpPr/>
            <p:nvPr/>
          </p:nvSpPr>
          <p:spPr>
            <a:xfrm>
              <a:off x="4700385" y="1876113"/>
              <a:ext cx="1345136" cy="359444"/>
            </a:xfrm>
            <a:custGeom>
              <a:avLst/>
              <a:pathLst>
                <a:path w="1345136" h="359444">
                  <a:moveTo>
                    <a:pt x="0" y="359444"/>
                  </a:moveTo>
                  <a:lnTo>
                    <a:pt x="103472" y="359444"/>
                  </a:lnTo>
                  <a:lnTo>
                    <a:pt x="206944" y="348211"/>
                  </a:lnTo>
                  <a:lnTo>
                    <a:pt x="310416" y="348211"/>
                  </a:lnTo>
                  <a:lnTo>
                    <a:pt x="413888" y="314513"/>
                  </a:lnTo>
                  <a:lnTo>
                    <a:pt x="517360" y="314513"/>
                  </a:lnTo>
                  <a:lnTo>
                    <a:pt x="620832" y="303281"/>
                  </a:lnTo>
                  <a:lnTo>
                    <a:pt x="724304" y="292048"/>
                  </a:lnTo>
                  <a:lnTo>
                    <a:pt x="827776" y="280815"/>
                  </a:lnTo>
                  <a:lnTo>
                    <a:pt x="931248" y="224652"/>
                  </a:lnTo>
                  <a:lnTo>
                    <a:pt x="1034720" y="224652"/>
                  </a:lnTo>
                  <a:lnTo>
                    <a:pt x="1138192" y="190954"/>
                  </a:lnTo>
                  <a:lnTo>
                    <a:pt x="1241664" y="179722"/>
                  </a:lnTo>
                  <a:lnTo>
                    <a:pt x="1345136" y="0"/>
                  </a:lnTo>
                </a:path>
              </a:pathLst>
            </a:custGeom>
            <a:ln w="27101" cap="flat">
              <a:solidFill>
                <a:srgbClr val="C77CFF">
                  <a:alpha val="100000"/>
                </a:srgbClr>
              </a:solidFill>
              <a:prstDash val="solid"/>
              <a:round/>
            </a:ln>
          </p:spPr>
          <p:txBody>
            <a:bodyPr/>
            <a:lstStyle/>
            <a:p/>
          </p:txBody>
        </p:sp>
        <p:sp>
          <p:nvSpPr>
            <p:cNvPr id="127" name="pl127"/>
            <p:cNvSpPr/>
            <p:nvPr/>
          </p:nvSpPr>
          <p:spPr>
            <a:xfrm>
              <a:off x="3541499" y="1224620"/>
              <a:ext cx="2731661" cy="0"/>
            </a:xfrm>
            <a:custGeom>
              <a:avLst/>
              <a:pathLst>
                <a:path w="2731661" h="0">
                  <a:moveTo>
                    <a:pt x="0" y="0"/>
                  </a:moveTo>
                  <a:lnTo>
                    <a:pt x="2731661" y="0"/>
                  </a:lnTo>
                  <a:lnTo>
                    <a:pt x="2731661" y="0"/>
                  </a:lnTo>
                </a:path>
              </a:pathLst>
            </a:custGeom>
            <a:ln w="13550" cap="flat">
              <a:solidFill>
                <a:srgbClr val="A9A9A9">
                  <a:alpha val="100000"/>
                </a:srgbClr>
              </a:solidFill>
              <a:prstDash val="dash"/>
              <a:round/>
            </a:ln>
          </p:spPr>
          <p:txBody>
            <a:bodyPr/>
            <a:lstStyle/>
            <a:p/>
          </p:txBody>
        </p:sp>
        <p:sp>
          <p:nvSpPr>
            <p:cNvPr id="128" name="tx128"/>
            <p:cNvSpPr/>
            <p:nvPr/>
          </p:nvSpPr>
          <p:spPr>
            <a:xfrm>
              <a:off x="6118919" y="1325887"/>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F8766D">
                      <a:alpha val="100000"/>
                    </a:srgbClr>
                  </a:solidFill>
                  <a:latin typeface="Arial"/>
                  <a:cs typeface="Arial"/>
                </a:rPr>
                <a:t>74</a:t>
              </a:r>
            </a:p>
          </p:txBody>
        </p:sp>
        <p:sp>
          <p:nvSpPr>
            <p:cNvPr id="129" name="tx129"/>
            <p:cNvSpPr/>
            <p:nvPr/>
          </p:nvSpPr>
          <p:spPr>
            <a:xfrm>
              <a:off x="6118919" y="164876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7CAE00">
                      <a:alpha val="100000"/>
                    </a:srgbClr>
                  </a:solidFill>
                  <a:latin typeface="Arial"/>
                  <a:cs typeface="Arial"/>
                </a:rPr>
                <a:t>49</a:t>
              </a:r>
            </a:p>
          </p:txBody>
        </p:sp>
        <p:sp>
          <p:nvSpPr>
            <p:cNvPr id="130" name="tx130"/>
            <p:cNvSpPr/>
            <p:nvPr/>
          </p:nvSpPr>
          <p:spPr>
            <a:xfrm>
              <a:off x="6118919" y="14857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BFC4">
                      <a:alpha val="100000"/>
                    </a:srgbClr>
                  </a:solidFill>
                  <a:latin typeface="Arial"/>
                  <a:cs typeface="Arial"/>
                </a:rPr>
                <a:t>70</a:t>
              </a:r>
            </a:p>
          </p:txBody>
        </p:sp>
        <p:sp>
          <p:nvSpPr>
            <p:cNvPr id="131" name="tx131"/>
            <p:cNvSpPr/>
            <p:nvPr/>
          </p:nvSpPr>
          <p:spPr>
            <a:xfrm>
              <a:off x="6118919" y="183967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C77CFF">
                      <a:alpha val="100000"/>
                    </a:srgbClr>
                  </a:solidFill>
                  <a:latin typeface="Arial"/>
                  <a:cs typeface="Arial"/>
                </a:rPr>
                <a:t>32</a:t>
              </a:r>
            </a:p>
          </p:txBody>
        </p:sp>
        <p:sp>
          <p:nvSpPr>
            <p:cNvPr id="132" name="pl132"/>
            <p:cNvSpPr/>
            <p:nvPr/>
          </p:nvSpPr>
          <p:spPr>
            <a:xfrm>
              <a:off x="3541499" y="3643272"/>
              <a:ext cx="2731661" cy="0"/>
            </a:xfrm>
            <a:custGeom>
              <a:avLst/>
              <a:pathLst>
                <a:path w="2731661" h="0">
                  <a:moveTo>
                    <a:pt x="0" y="0"/>
                  </a:moveTo>
                  <a:lnTo>
                    <a:pt x="2731661" y="0"/>
                  </a:lnTo>
                  <a:lnTo>
                    <a:pt x="2731661" y="0"/>
                  </a:lnTo>
                </a:path>
              </a:pathLst>
            </a:custGeom>
            <a:ln w="6775" cap="flat">
              <a:solidFill>
                <a:srgbClr val="EBEBEB">
                  <a:alpha val="100000"/>
                </a:srgbClr>
              </a:solidFill>
              <a:prstDash val="solid"/>
              <a:round/>
            </a:ln>
          </p:spPr>
          <p:txBody>
            <a:bodyPr/>
            <a:lstStyle/>
            <a:p/>
          </p:txBody>
        </p:sp>
        <p:sp>
          <p:nvSpPr>
            <p:cNvPr id="133" name="pl133"/>
            <p:cNvSpPr/>
            <p:nvPr/>
          </p:nvSpPr>
          <p:spPr>
            <a:xfrm>
              <a:off x="3541499" y="3418620"/>
              <a:ext cx="2731661" cy="0"/>
            </a:xfrm>
            <a:custGeom>
              <a:avLst/>
              <a:pathLst>
                <a:path w="2731661" h="0">
                  <a:moveTo>
                    <a:pt x="0" y="0"/>
                  </a:moveTo>
                  <a:lnTo>
                    <a:pt x="2731661" y="0"/>
                  </a:lnTo>
                  <a:lnTo>
                    <a:pt x="2731661" y="0"/>
                  </a:lnTo>
                </a:path>
              </a:pathLst>
            </a:custGeom>
            <a:ln w="6775" cap="flat">
              <a:solidFill>
                <a:srgbClr val="EBEBEB">
                  <a:alpha val="100000"/>
                </a:srgbClr>
              </a:solidFill>
              <a:prstDash val="solid"/>
              <a:round/>
            </a:ln>
          </p:spPr>
          <p:txBody>
            <a:bodyPr/>
            <a:lstStyle/>
            <a:p/>
          </p:txBody>
        </p:sp>
        <p:sp>
          <p:nvSpPr>
            <p:cNvPr id="134" name="pl134"/>
            <p:cNvSpPr/>
            <p:nvPr/>
          </p:nvSpPr>
          <p:spPr>
            <a:xfrm>
              <a:off x="3541499" y="3193967"/>
              <a:ext cx="2731661" cy="0"/>
            </a:xfrm>
            <a:custGeom>
              <a:avLst/>
              <a:pathLst>
                <a:path w="2731661" h="0">
                  <a:moveTo>
                    <a:pt x="0" y="0"/>
                  </a:moveTo>
                  <a:lnTo>
                    <a:pt x="2731661" y="0"/>
                  </a:lnTo>
                  <a:lnTo>
                    <a:pt x="2731661" y="0"/>
                  </a:lnTo>
                </a:path>
              </a:pathLst>
            </a:custGeom>
            <a:ln w="6775" cap="flat">
              <a:solidFill>
                <a:srgbClr val="EBEBEB">
                  <a:alpha val="100000"/>
                </a:srgbClr>
              </a:solidFill>
              <a:prstDash val="solid"/>
              <a:round/>
            </a:ln>
          </p:spPr>
          <p:txBody>
            <a:bodyPr/>
            <a:lstStyle/>
            <a:p/>
          </p:txBody>
        </p:sp>
        <p:sp>
          <p:nvSpPr>
            <p:cNvPr id="135" name="pl135"/>
            <p:cNvSpPr/>
            <p:nvPr/>
          </p:nvSpPr>
          <p:spPr>
            <a:xfrm>
              <a:off x="3541499" y="2969314"/>
              <a:ext cx="2731661" cy="0"/>
            </a:xfrm>
            <a:custGeom>
              <a:avLst/>
              <a:pathLst>
                <a:path w="2731661" h="0">
                  <a:moveTo>
                    <a:pt x="0" y="0"/>
                  </a:moveTo>
                  <a:lnTo>
                    <a:pt x="2731661" y="0"/>
                  </a:lnTo>
                  <a:lnTo>
                    <a:pt x="2731661" y="0"/>
                  </a:lnTo>
                </a:path>
              </a:pathLst>
            </a:custGeom>
            <a:ln w="6775" cap="flat">
              <a:solidFill>
                <a:srgbClr val="EBEBEB">
                  <a:alpha val="100000"/>
                </a:srgbClr>
              </a:solidFill>
              <a:prstDash val="solid"/>
              <a:round/>
            </a:ln>
          </p:spPr>
          <p:txBody>
            <a:bodyPr/>
            <a:lstStyle/>
            <a:p/>
          </p:txBody>
        </p:sp>
        <p:sp>
          <p:nvSpPr>
            <p:cNvPr id="136" name="pl136"/>
            <p:cNvSpPr/>
            <p:nvPr/>
          </p:nvSpPr>
          <p:spPr>
            <a:xfrm>
              <a:off x="3541499" y="2688498"/>
              <a:ext cx="2731661" cy="0"/>
            </a:xfrm>
            <a:custGeom>
              <a:avLst/>
              <a:pathLst>
                <a:path w="2731661" h="0">
                  <a:moveTo>
                    <a:pt x="0" y="0"/>
                  </a:moveTo>
                  <a:lnTo>
                    <a:pt x="2731661" y="0"/>
                  </a:lnTo>
                  <a:lnTo>
                    <a:pt x="2731661" y="0"/>
                  </a:lnTo>
                </a:path>
              </a:pathLst>
            </a:custGeom>
            <a:ln w="6775" cap="flat">
              <a:solidFill>
                <a:srgbClr val="EBEBEB">
                  <a:alpha val="100000"/>
                </a:srgbClr>
              </a:solidFill>
              <a:prstDash val="solid"/>
              <a:round/>
            </a:ln>
          </p:spPr>
          <p:txBody>
            <a:bodyPr/>
            <a:lstStyle/>
            <a:p/>
          </p:txBody>
        </p:sp>
        <p:sp>
          <p:nvSpPr>
            <p:cNvPr id="137" name="pl137"/>
            <p:cNvSpPr/>
            <p:nvPr/>
          </p:nvSpPr>
          <p:spPr>
            <a:xfrm>
              <a:off x="3924345" y="2576172"/>
              <a:ext cx="0" cy="1235589"/>
            </a:xfrm>
            <a:custGeom>
              <a:avLst/>
              <a:pathLst>
                <a:path w="0" h="1235589">
                  <a:moveTo>
                    <a:pt x="0" y="1235589"/>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4441705" y="2576172"/>
              <a:ext cx="0" cy="1235589"/>
            </a:xfrm>
            <a:custGeom>
              <a:avLst/>
              <a:pathLst>
                <a:path w="0" h="1235589">
                  <a:moveTo>
                    <a:pt x="0" y="1235589"/>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4959065" y="2576172"/>
              <a:ext cx="0" cy="1235589"/>
            </a:xfrm>
            <a:custGeom>
              <a:avLst/>
              <a:pathLst>
                <a:path w="0" h="1235589">
                  <a:moveTo>
                    <a:pt x="0" y="1235589"/>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5424689" y="2576172"/>
              <a:ext cx="0" cy="1235589"/>
            </a:xfrm>
            <a:custGeom>
              <a:avLst/>
              <a:pathLst>
                <a:path w="0" h="1235589">
                  <a:moveTo>
                    <a:pt x="0" y="1235589"/>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5838578" y="2576172"/>
              <a:ext cx="0" cy="1235589"/>
            </a:xfrm>
            <a:custGeom>
              <a:avLst/>
              <a:pathLst>
                <a:path w="0" h="1235589">
                  <a:moveTo>
                    <a:pt x="0" y="1235589"/>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3541499" y="3755599"/>
              <a:ext cx="2731661" cy="0"/>
            </a:xfrm>
            <a:custGeom>
              <a:avLst/>
              <a:pathLst>
                <a:path w="2731661" h="0">
                  <a:moveTo>
                    <a:pt x="0" y="0"/>
                  </a:moveTo>
                  <a:lnTo>
                    <a:pt x="2731661" y="0"/>
                  </a:lnTo>
                  <a:lnTo>
                    <a:pt x="2731661" y="0"/>
                  </a:lnTo>
                </a:path>
              </a:pathLst>
            </a:custGeom>
            <a:ln w="13550" cap="flat">
              <a:solidFill>
                <a:srgbClr val="EBEBEB">
                  <a:alpha val="100000"/>
                </a:srgbClr>
              </a:solidFill>
              <a:prstDash val="solid"/>
              <a:round/>
            </a:ln>
          </p:spPr>
          <p:txBody>
            <a:bodyPr/>
            <a:lstStyle/>
            <a:p/>
          </p:txBody>
        </p:sp>
        <p:sp>
          <p:nvSpPr>
            <p:cNvPr id="143" name="pl143"/>
            <p:cNvSpPr/>
            <p:nvPr/>
          </p:nvSpPr>
          <p:spPr>
            <a:xfrm>
              <a:off x="3541499" y="3530946"/>
              <a:ext cx="2731661" cy="0"/>
            </a:xfrm>
            <a:custGeom>
              <a:avLst/>
              <a:pathLst>
                <a:path w="2731661" h="0">
                  <a:moveTo>
                    <a:pt x="0" y="0"/>
                  </a:moveTo>
                  <a:lnTo>
                    <a:pt x="2731661" y="0"/>
                  </a:lnTo>
                  <a:lnTo>
                    <a:pt x="2731661" y="0"/>
                  </a:lnTo>
                </a:path>
              </a:pathLst>
            </a:custGeom>
            <a:ln w="13550" cap="flat">
              <a:solidFill>
                <a:srgbClr val="EBEBEB">
                  <a:alpha val="100000"/>
                </a:srgbClr>
              </a:solidFill>
              <a:prstDash val="solid"/>
              <a:round/>
            </a:ln>
          </p:spPr>
          <p:txBody>
            <a:bodyPr/>
            <a:lstStyle/>
            <a:p/>
          </p:txBody>
        </p:sp>
        <p:sp>
          <p:nvSpPr>
            <p:cNvPr id="144" name="pl144"/>
            <p:cNvSpPr/>
            <p:nvPr/>
          </p:nvSpPr>
          <p:spPr>
            <a:xfrm>
              <a:off x="3541499" y="3306293"/>
              <a:ext cx="2731661" cy="0"/>
            </a:xfrm>
            <a:custGeom>
              <a:avLst/>
              <a:pathLst>
                <a:path w="2731661" h="0">
                  <a:moveTo>
                    <a:pt x="0" y="0"/>
                  </a:moveTo>
                  <a:lnTo>
                    <a:pt x="2731661" y="0"/>
                  </a:lnTo>
                  <a:lnTo>
                    <a:pt x="2731661" y="0"/>
                  </a:lnTo>
                </a:path>
              </a:pathLst>
            </a:custGeom>
            <a:ln w="13550" cap="flat">
              <a:solidFill>
                <a:srgbClr val="EBEBEB">
                  <a:alpha val="100000"/>
                </a:srgbClr>
              </a:solidFill>
              <a:prstDash val="solid"/>
              <a:round/>
            </a:ln>
          </p:spPr>
          <p:txBody>
            <a:bodyPr/>
            <a:lstStyle/>
            <a:p/>
          </p:txBody>
        </p:sp>
        <p:sp>
          <p:nvSpPr>
            <p:cNvPr id="145" name="pl145"/>
            <p:cNvSpPr/>
            <p:nvPr/>
          </p:nvSpPr>
          <p:spPr>
            <a:xfrm>
              <a:off x="3541499" y="3081641"/>
              <a:ext cx="2731661" cy="0"/>
            </a:xfrm>
            <a:custGeom>
              <a:avLst/>
              <a:pathLst>
                <a:path w="2731661" h="0">
                  <a:moveTo>
                    <a:pt x="0" y="0"/>
                  </a:moveTo>
                  <a:lnTo>
                    <a:pt x="2731661" y="0"/>
                  </a:lnTo>
                  <a:lnTo>
                    <a:pt x="2731661" y="0"/>
                  </a:lnTo>
                </a:path>
              </a:pathLst>
            </a:custGeom>
            <a:ln w="13550" cap="flat">
              <a:solidFill>
                <a:srgbClr val="EBEBEB">
                  <a:alpha val="100000"/>
                </a:srgbClr>
              </a:solidFill>
              <a:prstDash val="solid"/>
              <a:round/>
            </a:ln>
          </p:spPr>
          <p:txBody>
            <a:bodyPr/>
            <a:lstStyle/>
            <a:p/>
          </p:txBody>
        </p:sp>
        <p:sp>
          <p:nvSpPr>
            <p:cNvPr id="146" name="pl146"/>
            <p:cNvSpPr/>
            <p:nvPr/>
          </p:nvSpPr>
          <p:spPr>
            <a:xfrm>
              <a:off x="3541499" y="2856988"/>
              <a:ext cx="2731661" cy="0"/>
            </a:xfrm>
            <a:custGeom>
              <a:avLst/>
              <a:pathLst>
                <a:path w="2731661" h="0">
                  <a:moveTo>
                    <a:pt x="0" y="0"/>
                  </a:moveTo>
                  <a:lnTo>
                    <a:pt x="2731661" y="0"/>
                  </a:lnTo>
                  <a:lnTo>
                    <a:pt x="2731661" y="0"/>
                  </a:lnTo>
                </a:path>
              </a:pathLst>
            </a:custGeom>
            <a:ln w="13550" cap="flat">
              <a:solidFill>
                <a:srgbClr val="EBEBEB">
                  <a:alpha val="100000"/>
                </a:srgbClr>
              </a:solidFill>
              <a:prstDash val="solid"/>
              <a:round/>
            </a:ln>
          </p:spPr>
          <p:txBody>
            <a:bodyPr/>
            <a:lstStyle/>
            <a:p/>
          </p:txBody>
        </p:sp>
        <p:sp>
          <p:nvSpPr>
            <p:cNvPr id="147" name="pl147"/>
            <p:cNvSpPr/>
            <p:nvPr/>
          </p:nvSpPr>
          <p:spPr>
            <a:xfrm>
              <a:off x="3541499" y="2632335"/>
              <a:ext cx="2731661" cy="0"/>
            </a:xfrm>
            <a:custGeom>
              <a:avLst/>
              <a:pathLst>
                <a:path w="2731661" h="0">
                  <a:moveTo>
                    <a:pt x="0" y="0"/>
                  </a:moveTo>
                  <a:lnTo>
                    <a:pt x="2731661" y="0"/>
                  </a:lnTo>
                  <a:lnTo>
                    <a:pt x="2731661" y="0"/>
                  </a:lnTo>
                </a:path>
              </a:pathLst>
            </a:custGeom>
            <a:ln w="13550" cap="flat">
              <a:solidFill>
                <a:srgbClr val="EBEBEB">
                  <a:alpha val="100000"/>
                </a:srgbClr>
              </a:solidFill>
              <a:prstDash val="solid"/>
              <a:round/>
            </a:ln>
          </p:spPr>
          <p:txBody>
            <a:bodyPr/>
            <a:lstStyle/>
            <a:p/>
          </p:txBody>
        </p:sp>
        <p:sp>
          <p:nvSpPr>
            <p:cNvPr id="148" name="pl148"/>
            <p:cNvSpPr/>
            <p:nvPr/>
          </p:nvSpPr>
          <p:spPr>
            <a:xfrm>
              <a:off x="3541499" y="2744662"/>
              <a:ext cx="2731661" cy="0"/>
            </a:xfrm>
            <a:custGeom>
              <a:avLst/>
              <a:pathLst>
                <a:path w="2731661" h="0">
                  <a:moveTo>
                    <a:pt x="0" y="0"/>
                  </a:moveTo>
                  <a:lnTo>
                    <a:pt x="2731661" y="0"/>
                  </a:lnTo>
                  <a:lnTo>
                    <a:pt x="2731661" y="0"/>
                  </a:lnTo>
                </a:path>
              </a:pathLst>
            </a:custGeom>
            <a:ln w="13550" cap="flat">
              <a:solidFill>
                <a:srgbClr val="EBEBEB">
                  <a:alpha val="100000"/>
                </a:srgbClr>
              </a:solidFill>
              <a:prstDash val="solid"/>
              <a:round/>
            </a:ln>
          </p:spPr>
          <p:txBody>
            <a:bodyPr/>
            <a:lstStyle/>
            <a:p/>
          </p:txBody>
        </p:sp>
        <p:sp>
          <p:nvSpPr>
            <p:cNvPr id="149" name="pl149"/>
            <p:cNvSpPr/>
            <p:nvPr/>
          </p:nvSpPr>
          <p:spPr>
            <a:xfrm>
              <a:off x="3665665" y="2576172"/>
              <a:ext cx="0" cy="1235589"/>
            </a:xfrm>
            <a:custGeom>
              <a:avLst/>
              <a:pathLst>
                <a:path w="0" h="1235589">
                  <a:moveTo>
                    <a:pt x="0" y="1235589"/>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4183025" y="2576172"/>
              <a:ext cx="0" cy="1235589"/>
            </a:xfrm>
            <a:custGeom>
              <a:avLst/>
              <a:pathLst>
                <a:path w="0" h="1235589">
                  <a:moveTo>
                    <a:pt x="0" y="1235589"/>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4700385" y="2576172"/>
              <a:ext cx="0" cy="1235589"/>
            </a:xfrm>
            <a:custGeom>
              <a:avLst/>
              <a:pathLst>
                <a:path w="0" h="1235589">
                  <a:moveTo>
                    <a:pt x="0" y="1235589"/>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5217745" y="2576172"/>
              <a:ext cx="0" cy="1235589"/>
            </a:xfrm>
            <a:custGeom>
              <a:avLst/>
              <a:pathLst>
                <a:path w="0" h="1235589">
                  <a:moveTo>
                    <a:pt x="0" y="1235589"/>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5631634" y="2576172"/>
              <a:ext cx="0" cy="1235589"/>
            </a:xfrm>
            <a:custGeom>
              <a:avLst/>
              <a:pathLst>
                <a:path w="0" h="1235589">
                  <a:moveTo>
                    <a:pt x="0" y="1235589"/>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6045522" y="2576172"/>
              <a:ext cx="0" cy="1235589"/>
            </a:xfrm>
            <a:custGeom>
              <a:avLst/>
              <a:pathLst>
                <a:path w="0" h="1235589">
                  <a:moveTo>
                    <a:pt x="0" y="1235589"/>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3665665" y="2677266"/>
              <a:ext cx="2379856" cy="44930"/>
            </a:xfrm>
            <a:custGeom>
              <a:avLst/>
              <a:pathLst>
                <a:path w="2379856" h="44930">
                  <a:moveTo>
                    <a:pt x="0" y="33697"/>
                  </a:moveTo>
                  <a:lnTo>
                    <a:pt x="103472" y="22465"/>
                  </a:lnTo>
                  <a:lnTo>
                    <a:pt x="206944" y="33697"/>
                  </a:lnTo>
                  <a:lnTo>
                    <a:pt x="310416" y="44930"/>
                  </a:lnTo>
                  <a:lnTo>
                    <a:pt x="413888" y="22465"/>
                  </a:lnTo>
                  <a:lnTo>
                    <a:pt x="517360" y="11232"/>
                  </a:lnTo>
                  <a:lnTo>
                    <a:pt x="620832" y="11232"/>
                  </a:lnTo>
                  <a:lnTo>
                    <a:pt x="724304" y="0"/>
                  </a:lnTo>
                  <a:lnTo>
                    <a:pt x="827776" y="0"/>
                  </a:lnTo>
                  <a:lnTo>
                    <a:pt x="931248" y="11232"/>
                  </a:lnTo>
                  <a:lnTo>
                    <a:pt x="1034720" y="22465"/>
                  </a:lnTo>
                  <a:lnTo>
                    <a:pt x="1138192" y="22465"/>
                  </a:lnTo>
                  <a:lnTo>
                    <a:pt x="1241664" y="0"/>
                  </a:lnTo>
                  <a:lnTo>
                    <a:pt x="1345136" y="0"/>
                  </a:lnTo>
                  <a:lnTo>
                    <a:pt x="1448608" y="33697"/>
                  </a:lnTo>
                  <a:lnTo>
                    <a:pt x="1552080" y="33697"/>
                  </a:lnTo>
                  <a:lnTo>
                    <a:pt x="1655552" y="44930"/>
                  </a:lnTo>
                  <a:lnTo>
                    <a:pt x="1759024" y="22465"/>
                  </a:lnTo>
                  <a:lnTo>
                    <a:pt x="1862496" y="11232"/>
                  </a:lnTo>
                  <a:lnTo>
                    <a:pt x="1965968" y="11232"/>
                  </a:lnTo>
                  <a:lnTo>
                    <a:pt x="2069440" y="22465"/>
                  </a:lnTo>
                  <a:lnTo>
                    <a:pt x="2172912" y="22465"/>
                  </a:lnTo>
                  <a:lnTo>
                    <a:pt x="2276384" y="11232"/>
                  </a:lnTo>
                  <a:lnTo>
                    <a:pt x="2379856" y="11232"/>
                  </a:lnTo>
                </a:path>
              </a:pathLst>
            </a:custGeom>
            <a:ln w="27101" cap="flat">
              <a:solidFill>
                <a:srgbClr val="F8766D">
                  <a:alpha val="100000"/>
                </a:srgbClr>
              </a:solidFill>
              <a:prstDash val="solid"/>
              <a:round/>
            </a:ln>
          </p:spPr>
          <p:txBody>
            <a:bodyPr/>
            <a:lstStyle/>
            <a:p/>
          </p:txBody>
        </p:sp>
        <p:sp>
          <p:nvSpPr>
            <p:cNvPr id="156" name="pl156"/>
            <p:cNvSpPr/>
            <p:nvPr/>
          </p:nvSpPr>
          <p:spPr>
            <a:xfrm>
              <a:off x="3665665" y="2722196"/>
              <a:ext cx="2379856" cy="505468"/>
            </a:xfrm>
            <a:custGeom>
              <a:avLst/>
              <a:pathLst>
                <a:path w="2379856" h="505468">
                  <a:moveTo>
                    <a:pt x="0" y="505468"/>
                  </a:moveTo>
                  <a:lnTo>
                    <a:pt x="103472" y="336979"/>
                  </a:lnTo>
                  <a:lnTo>
                    <a:pt x="206944" y="247117"/>
                  </a:lnTo>
                  <a:lnTo>
                    <a:pt x="310416" y="213420"/>
                  </a:lnTo>
                  <a:lnTo>
                    <a:pt x="413888" y="168489"/>
                  </a:lnTo>
                  <a:lnTo>
                    <a:pt x="517360" y="168489"/>
                  </a:lnTo>
                  <a:lnTo>
                    <a:pt x="620832" y="190954"/>
                  </a:lnTo>
                  <a:lnTo>
                    <a:pt x="724304" y="179722"/>
                  </a:lnTo>
                  <a:lnTo>
                    <a:pt x="827776" y="190954"/>
                  </a:lnTo>
                  <a:lnTo>
                    <a:pt x="931248" y="213420"/>
                  </a:lnTo>
                  <a:lnTo>
                    <a:pt x="1034720" y="134791"/>
                  </a:lnTo>
                  <a:lnTo>
                    <a:pt x="1138192" y="101093"/>
                  </a:lnTo>
                  <a:lnTo>
                    <a:pt x="1241664" y="101093"/>
                  </a:lnTo>
                  <a:lnTo>
                    <a:pt x="1345136" y="33697"/>
                  </a:lnTo>
                  <a:lnTo>
                    <a:pt x="1448608" y="33697"/>
                  </a:lnTo>
                  <a:lnTo>
                    <a:pt x="1552080" y="33697"/>
                  </a:lnTo>
                  <a:lnTo>
                    <a:pt x="1655552" y="44930"/>
                  </a:lnTo>
                  <a:lnTo>
                    <a:pt x="1759024" y="11232"/>
                  </a:lnTo>
                  <a:lnTo>
                    <a:pt x="1862496" y="11232"/>
                  </a:lnTo>
                  <a:lnTo>
                    <a:pt x="1965968" y="0"/>
                  </a:lnTo>
                  <a:lnTo>
                    <a:pt x="2069440" y="11232"/>
                  </a:lnTo>
                  <a:lnTo>
                    <a:pt x="2172912" y="11232"/>
                  </a:lnTo>
                  <a:lnTo>
                    <a:pt x="2276384" y="11232"/>
                  </a:lnTo>
                  <a:lnTo>
                    <a:pt x="2379856" y="11232"/>
                  </a:lnTo>
                </a:path>
              </a:pathLst>
            </a:custGeom>
            <a:ln w="27101" cap="flat">
              <a:solidFill>
                <a:srgbClr val="7CAE00">
                  <a:alpha val="100000"/>
                </a:srgbClr>
              </a:solidFill>
              <a:prstDash val="solid"/>
              <a:round/>
            </a:ln>
          </p:spPr>
          <p:txBody>
            <a:bodyPr/>
            <a:lstStyle/>
            <a:p/>
          </p:txBody>
        </p:sp>
        <p:sp>
          <p:nvSpPr>
            <p:cNvPr id="157" name="pl157"/>
            <p:cNvSpPr/>
            <p:nvPr/>
          </p:nvSpPr>
          <p:spPr>
            <a:xfrm>
              <a:off x="4493441" y="2789592"/>
              <a:ext cx="1552080" cy="876145"/>
            </a:xfrm>
            <a:custGeom>
              <a:avLst/>
              <a:pathLst>
                <a:path w="1552080" h="876145">
                  <a:moveTo>
                    <a:pt x="0" y="876145"/>
                  </a:moveTo>
                  <a:lnTo>
                    <a:pt x="103472" y="707655"/>
                  </a:lnTo>
                  <a:lnTo>
                    <a:pt x="206944" y="550399"/>
                  </a:lnTo>
                  <a:lnTo>
                    <a:pt x="310416" y="505468"/>
                  </a:lnTo>
                  <a:lnTo>
                    <a:pt x="413888" y="483003"/>
                  </a:lnTo>
                  <a:lnTo>
                    <a:pt x="517360" y="471770"/>
                  </a:lnTo>
                  <a:lnTo>
                    <a:pt x="620832" y="449305"/>
                  </a:lnTo>
                  <a:lnTo>
                    <a:pt x="724304" y="426840"/>
                  </a:lnTo>
                  <a:lnTo>
                    <a:pt x="827776" y="336979"/>
                  </a:lnTo>
                  <a:lnTo>
                    <a:pt x="931248" y="146024"/>
                  </a:lnTo>
                  <a:lnTo>
                    <a:pt x="1034720" y="89861"/>
                  </a:lnTo>
                  <a:lnTo>
                    <a:pt x="1138192" y="56163"/>
                  </a:lnTo>
                  <a:lnTo>
                    <a:pt x="1241664" y="56163"/>
                  </a:lnTo>
                  <a:lnTo>
                    <a:pt x="1345136" y="22465"/>
                  </a:lnTo>
                  <a:lnTo>
                    <a:pt x="1448608" y="11232"/>
                  </a:lnTo>
                  <a:lnTo>
                    <a:pt x="1552080" y="0"/>
                  </a:lnTo>
                </a:path>
              </a:pathLst>
            </a:custGeom>
            <a:ln w="27101" cap="flat">
              <a:solidFill>
                <a:srgbClr val="00BFC4">
                  <a:alpha val="100000"/>
                </a:srgbClr>
              </a:solidFill>
              <a:prstDash val="solid"/>
              <a:round/>
            </a:ln>
          </p:spPr>
          <p:txBody>
            <a:bodyPr/>
            <a:lstStyle/>
            <a:p/>
          </p:txBody>
        </p:sp>
        <p:sp>
          <p:nvSpPr>
            <p:cNvPr id="158" name="pl158"/>
            <p:cNvSpPr/>
            <p:nvPr/>
          </p:nvSpPr>
          <p:spPr>
            <a:xfrm>
              <a:off x="4700385" y="3362456"/>
              <a:ext cx="1345136" cy="224652"/>
            </a:xfrm>
            <a:custGeom>
              <a:avLst/>
              <a:pathLst>
                <a:path w="1345136" h="224652">
                  <a:moveTo>
                    <a:pt x="0" y="224652"/>
                  </a:moveTo>
                  <a:lnTo>
                    <a:pt x="103472" y="179722"/>
                  </a:lnTo>
                  <a:lnTo>
                    <a:pt x="206944" y="157256"/>
                  </a:lnTo>
                  <a:lnTo>
                    <a:pt x="310416" y="157256"/>
                  </a:lnTo>
                  <a:lnTo>
                    <a:pt x="413888" y="146024"/>
                  </a:lnTo>
                  <a:lnTo>
                    <a:pt x="517360" y="134791"/>
                  </a:lnTo>
                  <a:lnTo>
                    <a:pt x="620832" y="123558"/>
                  </a:lnTo>
                  <a:lnTo>
                    <a:pt x="724304" y="101093"/>
                  </a:lnTo>
                  <a:lnTo>
                    <a:pt x="827776" y="101093"/>
                  </a:lnTo>
                  <a:lnTo>
                    <a:pt x="931248" y="78628"/>
                  </a:lnTo>
                  <a:lnTo>
                    <a:pt x="1034720" y="44930"/>
                  </a:lnTo>
                  <a:lnTo>
                    <a:pt x="1138192" y="33697"/>
                  </a:lnTo>
                  <a:lnTo>
                    <a:pt x="1241664" y="22465"/>
                  </a:lnTo>
                  <a:lnTo>
                    <a:pt x="1345136" y="0"/>
                  </a:lnTo>
                </a:path>
              </a:pathLst>
            </a:custGeom>
            <a:ln w="27101" cap="flat">
              <a:solidFill>
                <a:srgbClr val="C77CFF">
                  <a:alpha val="100000"/>
                </a:srgbClr>
              </a:solidFill>
              <a:prstDash val="solid"/>
              <a:round/>
            </a:ln>
          </p:spPr>
          <p:txBody>
            <a:bodyPr/>
            <a:lstStyle/>
            <a:p/>
          </p:txBody>
        </p:sp>
        <p:sp>
          <p:nvSpPr>
            <p:cNvPr id="159" name="pl159"/>
            <p:cNvSpPr/>
            <p:nvPr/>
          </p:nvSpPr>
          <p:spPr>
            <a:xfrm>
              <a:off x="3541499" y="2744662"/>
              <a:ext cx="2731661" cy="0"/>
            </a:xfrm>
            <a:custGeom>
              <a:avLst/>
              <a:pathLst>
                <a:path w="2731661" h="0">
                  <a:moveTo>
                    <a:pt x="0" y="0"/>
                  </a:moveTo>
                  <a:lnTo>
                    <a:pt x="2731661" y="0"/>
                  </a:lnTo>
                  <a:lnTo>
                    <a:pt x="2731661" y="0"/>
                  </a:lnTo>
                </a:path>
              </a:pathLst>
            </a:custGeom>
            <a:ln w="13550" cap="flat">
              <a:solidFill>
                <a:srgbClr val="A9A9A9">
                  <a:alpha val="100000"/>
                </a:srgbClr>
              </a:solidFill>
              <a:prstDash val="dash"/>
              <a:round/>
            </a:ln>
          </p:spPr>
          <p:txBody>
            <a:bodyPr/>
            <a:lstStyle/>
            <a:p/>
          </p:txBody>
        </p:sp>
        <p:sp>
          <p:nvSpPr>
            <p:cNvPr id="160" name="pl160"/>
            <p:cNvSpPr/>
            <p:nvPr/>
          </p:nvSpPr>
          <p:spPr>
            <a:xfrm>
              <a:off x="6052957" y="2797609"/>
              <a:ext cx="114794" cy="123768"/>
            </a:xfrm>
            <a:custGeom>
              <a:avLst/>
              <a:pathLst>
                <a:path w="114794" h="123768">
                  <a:moveTo>
                    <a:pt x="114794" y="123768"/>
                  </a:moveTo>
                  <a:lnTo>
                    <a:pt x="0" y="0"/>
                  </a:lnTo>
                </a:path>
              </a:pathLst>
            </a:custGeom>
          </p:spPr>
          <p:txBody>
            <a:bodyPr/>
            <a:lstStyle/>
            <a:p/>
          </p:txBody>
        </p:sp>
        <p:sp>
          <p:nvSpPr>
            <p:cNvPr id="161" name="tx161"/>
            <p:cNvSpPr/>
            <p:nvPr/>
          </p:nvSpPr>
          <p:spPr>
            <a:xfrm>
              <a:off x="6118919" y="26204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F8766D">
                      <a:alpha val="100000"/>
                    </a:srgbClr>
                  </a:solidFill>
                  <a:latin typeface="Arial"/>
                  <a:cs typeface="Arial"/>
                </a:rPr>
                <a:t>95</a:t>
              </a:r>
            </a:p>
          </p:txBody>
        </p:sp>
        <p:sp>
          <p:nvSpPr>
            <p:cNvPr id="162" name="tx162"/>
            <p:cNvSpPr/>
            <p:nvPr/>
          </p:nvSpPr>
          <p:spPr>
            <a:xfrm>
              <a:off x="6118919" y="278157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7CAE00">
                      <a:alpha val="100000"/>
                    </a:srgbClr>
                  </a:solidFill>
                  <a:latin typeface="Arial"/>
                  <a:cs typeface="Arial"/>
                </a:rPr>
                <a:t>91</a:t>
              </a:r>
            </a:p>
          </p:txBody>
        </p:sp>
        <p:sp>
          <p:nvSpPr>
            <p:cNvPr id="163" name="tx163"/>
            <p:cNvSpPr/>
            <p:nvPr/>
          </p:nvSpPr>
          <p:spPr>
            <a:xfrm>
              <a:off x="6118919" y="29427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BFC4">
                      <a:alpha val="100000"/>
                    </a:srgbClr>
                  </a:solidFill>
                  <a:latin typeface="Arial"/>
                  <a:cs typeface="Arial"/>
                </a:rPr>
                <a:t>86</a:t>
              </a:r>
            </a:p>
          </p:txBody>
        </p:sp>
        <p:sp>
          <p:nvSpPr>
            <p:cNvPr id="164" name="tx164"/>
            <p:cNvSpPr/>
            <p:nvPr/>
          </p:nvSpPr>
          <p:spPr>
            <a:xfrm>
              <a:off x="6118919" y="332601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C77CFF">
                      <a:alpha val="100000"/>
                    </a:srgbClr>
                  </a:solidFill>
                  <a:latin typeface="Arial"/>
                  <a:cs typeface="Arial"/>
                </a:rPr>
                <a:t>35</a:t>
              </a:r>
            </a:p>
          </p:txBody>
        </p:sp>
        <p:sp>
          <p:nvSpPr>
            <p:cNvPr id="165" name="pl165"/>
            <p:cNvSpPr/>
            <p:nvPr/>
          </p:nvSpPr>
          <p:spPr>
            <a:xfrm>
              <a:off x="6342749" y="2123231"/>
              <a:ext cx="2731661" cy="0"/>
            </a:xfrm>
            <a:custGeom>
              <a:avLst/>
              <a:pathLst>
                <a:path w="2731661" h="0">
                  <a:moveTo>
                    <a:pt x="0" y="0"/>
                  </a:moveTo>
                  <a:lnTo>
                    <a:pt x="2731661" y="0"/>
                  </a:lnTo>
                  <a:lnTo>
                    <a:pt x="2731661" y="0"/>
                  </a:lnTo>
                </a:path>
              </a:pathLst>
            </a:custGeom>
            <a:ln w="6775" cap="flat">
              <a:solidFill>
                <a:srgbClr val="EBEBEB">
                  <a:alpha val="100000"/>
                </a:srgbClr>
              </a:solidFill>
              <a:prstDash val="solid"/>
              <a:round/>
            </a:ln>
          </p:spPr>
          <p:txBody>
            <a:bodyPr/>
            <a:lstStyle/>
            <a:p/>
          </p:txBody>
        </p:sp>
        <p:sp>
          <p:nvSpPr>
            <p:cNvPr id="166" name="pl166"/>
            <p:cNvSpPr/>
            <p:nvPr/>
          </p:nvSpPr>
          <p:spPr>
            <a:xfrm>
              <a:off x="6342749" y="1898579"/>
              <a:ext cx="2731661" cy="0"/>
            </a:xfrm>
            <a:custGeom>
              <a:avLst/>
              <a:pathLst>
                <a:path w="2731661" h="0">
                  <a:moveTo>
                    <a:pt x="0" y="0"/>
                  </a:moveTo>
                  <a:lnTo>
                    <a:pt x="2731661" y="0"/>
                  </a:lnTo>
                  <a:lnTo>
                    <a:pt x="2731661" y="0"/>
                  </a:lnTo>
                </a:path>
              </a:pathLst>
            </a:custGeom>
            <a:ln w="6775" cap="flat">
              <a:solidFill>
                <a:srgbClr val="EBEBEB">
                  <a:alpha val="100000"/>
                </a:srgbClr>
              </a:solidFill>
              <a:prstDash val="solid"/>
              <a:round/>
            </a:ln>
          </p:spPr>
          <p:txBody>
            <a:bodyPr/>
            <a:lstStyle/>
            <a:p/>
          </p:txBody>
        </p:sp>
        <p:sp>
          <p:nvSpPr>
            <p:cNvPr id="167" name="pl167"/>
            <p:cNvSpPr/>
            <p:nvPr/>
          </p:nvSpPr>
          <p:spPr>
            <a:xfrm>
              <a:off x="6342749" y="1673926"/>
              <a:ext cx="2731661" cy="0"/>
            </a:xfrm>
            <a:custGeom>
              <a:avLst/>
              <a:pathLst>
                <a:path w="2731661" h="0">
                  <a:moveTo>
                    <a:pt x="0" y="0"/>
                  </a:moveTo>
                  <a:lnTo>
                    <a:pt x="2731661" y="0"/>
                  </a:lnTo>
                  <a:lnTo>
                    <a:pt x="2731661" y="0"/>
                  </a:lnTo>
                </a:path>
              </a:pathLst>
            </a:custGeom>
            <a:ln w="6775" cap="flat">
              <a:solidFill>
                <a:srgbClr val="EBEBEB">
                  <a:alpha val="100000"/>
                </a:srgbClr>
              </a:solidFill>
              <a:prstDash val="solid"/>
              <a:round/>
            </a:ln>
          </p:spPr>
          <p:txBody>
            <a:bodyPr/>
            <a:lstStyle/>
            <a:p/>
          </p:txBody>
        </p:sp>
        <p:sp>
          <p:nvSpPr>
            <p:cNvPr id="168" name="pl168"/>
            <p:cNvSpPr/>
            <p:nvPr/>
          </p:nvSpPr>
          <p:spPr>
            <a:xfrm>
              <a:off x="6342749" y="1449273"/>
              <a:ext cx="2731661" cy="0"/>
            </a:xfrm>
            <a:custGeom>
              <a:avLst/>
              <a:pathLst>
                <a:path w="2731661" h="0">
                  <a:moveTo>
                    <a:pt x="0" y="0"/>
                  </a:moveTo>
                  <a:lnTo>
                    <a:pt x="2731661" y="0"/>
                  </a:lnTo>
                  <a:lnTo>
                    <a:pt x="2731661" y="0"/>
                  </a:lnTo>
                </a:path>
              </a:pathLst>
            </a:custGeom>
            <a:ln w="6775" cap="flat">
              <a:solidFill>
                <a:srgbClr val="EBEBEB">
                  <a:alpha val="100000"/>
                </a:srgbClr>
              </a:solidFill>
              <a:prstDash val="solid"/>
              <a:round/>
            </a:ln>
          </p:spPr>
          <p:txBody>
            <a:bodyPr/>
            <a:lstStyle/>
            <a:p/>
          </p:txBody>
        </p:sp>
        <p:sp>
          <p:nvSpPr>
            <p:cNvPr id="169" name="pl169"/>
            <p:cNvSpPr/>
            <p:nvPr/>
          </p:nvSpPr>
          <p:spPr>
            <a:xfrm>
              <a:off x="6342749" y="1168457"/>
              <a:ext cx="2731661" cy="0"/>
            </a:xfrm>
            <a:custGeom>
              <a:avLst/>
              <a:pathLst>
                <a:path w="2731661" h="0">
                  <a:moveTo>
                    <a:pt x="0" y="0"/>
                  </a:moveTo>
                  <a:lnTo>
                    <a:pt x="2731661" y="0"/>
                  </a:lnTo>
                  <a:lnTo>
                    <a:pt x="2731661" y="0"/>
                  </a:lnTo>
                </a:path>
              </a:pathLst>
            </a:custGeom>
            <a:ln w="6775" cap="flat">
              <a:solidFill>
                <a:srgbClr val="EBEBEB">
                  <a:alpha val="100000"/>
                </a:srgbClr>
              </a:solidFill>
              <a:prstDash val="solid"/>
              <a:round/>
            </a:ln>
          </p:spPr>
          <p:txBody>
            <a:bodyPr/>
            <a:lstStyle/>
            <a:p/>
          </p:txBody>
        </p:sp>
        <p:sp>
          <p:nvSpPr>
            <p:cNvPr id="170" name="pl170"/>
            <p:cNvSpPr/>
            <p:nvPr/>
          </p:nvSpPr>
          <p:spPr>
            <a:xfrm>
              <a:off x="6725596" y="1056131"/>
              <a:ext cx="0" cy="1235589"/>
            </a:xfrm>
            <a:custGeom>
              <a:avLst/>
              <a:pathLst>
                <a:path w="0" h="1235589">
                  <a:moveTo>
                    <a:pt x="0" y="1235589"/>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7242956" y="1056131"/>
              <a:ext cx="0" cy="1235589"/>
            </a:xfrm>
            <a:custGeom>
              <a:avLst/>
              <a:pathLst>
                <a:path w="0" h="1235589">
                  <a:moveTo>
                    <a:pt x="0" y="1235589"/>
                  </a:moveTo>
                  <a:lnTo>
                    <a:pt x="0" y="0"/>
                  </a:lnTo>
                  <a:lnTo>
                    <a:pt x="0" y="0"/>
                  </a:lnTo>
                </a:path>
              </a:pathLst>
            </a:custGeom>
            <a:ln w="6775" cap="flat">
              <a:solidFill>
                <a:srgbClr val="EBEBEB">
                  <a:alpha val="100000"/>
                </a:srgbClr>
              </a:solidFill>
              <a:prstDash val="solid"/>
              <a:round/>
            </a:ln>
          </p:spPr>
          <p:txBody>
            <a:bodyPr/>
            <a:lstStyle/>
            <a:p/>
          </p:txBody>
        </p:sp>
        <p:sp>
          <p:nvSpPr>
            <p:cNvPr id="172" name="pl172"/>
            <p:cNvSpPr/>
            <p:nvPr/>
          </p:nvSpPr>
          <p:spPr>
            <a:xfrm>
              <a:off x="7760316" y="1056131"/>
              <a:ext cx="0" cy="1235589"/>
            </a:xfrm>
            <a:custGeom>
              <a:avLst/>
              <a:pathLst>
                <a:path w="0" h="1235589">
                  <a:moveTo>
                    <a:pt x="0" y="1235589"/>
                  </a:moveTo>
                  <a:lnTo>
                    <a:pt x="0" y="0"/>
                  </a:lnTo>
                  <a:lnTo>
                    <a:pt x="0" y="0"/>
                  </a:lnTo>
                </a:path>
              </a:pathLst>
            </a:custGeom>
            <a:ln w="6775" cap="flat">
              <a:solidFill>
                <a:srgbClr val="EBEBEB">
                  <a:alpha val="100000"/>
                </a:srgbClr>
              </a:solidFill>
              <a:prstDash val="solid"/>
              <a:round/>
            </a:ln>
          </p:spPr>
          <p:txBody>
            <a:bodyPr/>
            <a:lstStyle/>
            <a:p/>
          </p:txBody>
        </p:sp>
        <p:sp>
          <p:nvSpPr>
            <p:cNvPr id="173" name="pl173"/>
            <p:cNvSpPr/>
            <p:nvPr/>
          </p:nvSpPr>
          <p:spPr>
            <a:xfrm>
              <a:off x="8225940" y="1056131"/>
              <a:ext cx="0" cy="1235589"/>
            </a:xfrm>
            <a:custGeom>
              <a:avLst/>
              <a:pathLst>
                <a:path w="0" h="1235589">
                  <a:moveTo>
                    <a:pt x="0" y="1235589"/>
                  </a:moveTo>
                  <a:lnTo>
                    <a:pt x="0" y="0"/>
                  </a:lnTo>
                  <a:lnTo>
                    <a:pt x="0" y="0"/>
                  </a:lnTo>
                </a:path>
              </a:pathLst>
            </a:custGeom>
            <a:ln w="6775" cap="flat">
              <a:solidFill>
                <a:srgbClr val="EBEBEB">
                  <a:alpha val="100000"/>
                </a:srgbClr>
              </a:solidFill>
              <a:prstDash val="solid"/>
              <a:round/>
            </a:ln>
          </p:spPr>
          <p:txBody>
            <a:bodyPr/>
            <a:lstStyle/>
            <a:p/>
          </p:txBody>
        </p:sp>
        <p:sp>
          <p:nvSpPr>
            <p:cNvPr id="174" name="pl174"/>
            <p:cNvSpPr/>
            <p:nvPr/>
          </p:nvSpPr>
          <p:spPr>
            <a:xfrm>
              <a:off x="8639828" y="1056131"/>
              <a:ext cx="0" cy="1235589"/>
            </a:xfrm>
            <a:custGeom>
              <a:avLst/>
              <a:pathLst>
                <a:path w="0" h="1235589">
                  <a:moveTo>
                    <a:pt x="0" y="1235589"/>
                  </a:moveTo>
                  <a:lnTo>
                    <a:pt x="0" y="0"/>
                  </a:lnTo>
                  <a:lnTo>
                    <a:pt x="0" y="0"/>
                  </a:lnTo>
                </a:path>
              </a:pathLst>
            </a:custGeom>
            <a:ln w="6775" cap="flat">
              <a:solidFill>
                <a:srgbClr val="EBEBEB">
                  <a:alpha val="100000"/>
                </a:srgbClr>
              </a:solidFill>
              <a:prstDash val="solid"/>
              <a:round/>
            </a:ln>
          </p:spPr>
          <p:txBody>
            <a:bodyPr/>
            <a:lstStyle/>
            <a:p/>
          </p:txBody>
        </p:sp>
        <p:sp>
          <p:nvSpPr>
            <p:cNvPr id="175" name="pl175"/>
            <p:cNvSpPr/>
            <p:nvPr/>
          </p:nvSpPr>
          <p:spPr>
            <a:xfrm>
              <a:off x="6342749" y="2235558"/>
              <a:ext cx="2731661" cy="0"/>
            </a:xfrm>
            <a:custGeom>
              <a:avLst/>
              <a:pathLst>
                <a:path w="2731661" h="0">
                  <a:moveTo>
                    <a:pt x="0" y="0"/>
                  </a:moveTo>
                  <a:lnTo>
                    <a:pt x="2731661" y="0"/>
                  </a:lnTo>
                  <a:lnTo>
                    <a:pt x="2731661" y="0"/>
                  </a:lnTo>
                </a:path>
              </a:pathLst>
            </a:custGeom>
            <a:ln w="13550" cap="flat">
              <a:solidFill>
                <a:srgbClr val="EBEBEB">
                  <a:alpha val="100000"/>
                </a:srgbClr>
              </a:solidFill>
              <a:prstDash val="solid"/>
              <a:round/>
            </a:ln>
          </p:spPr>
          <p:txBody>
            <a:bodyPr/>
            <a:lstStyle/>
            <a:p/>
          </p:txBody>
        </p:sp>
        <p:sp>
          <p:nvSpPr>
            <p:cNvPr id="176" name="pl176"/>
            <p:cNvSpPr/>
            <p:nvPr/>
          </p:nvSpPr>
          <p:spPr>
            <a:xfrm>
              <a:off x="6342749" y="2010905"/>
              <a:ext cx="2731661" cy="0"/>
            </a:xfrm>
            <a:custGeom>
              <a:avLst/>
              <a:pathLst>
                <a:path w="2731661" h="0">
                  <a:moveTo>
                    <a:pt x="0" y="0"/>
                  </a:moveTo>
                  <a:lnTo>
                    <a:pt x="2731661" y="0"/>
                  </a:lnTo>
                  <a:lnTo>
                    <a:pt x="2731661" y="0"/>
                  </a:lnTo>
                </a:path>
              </a:pathLst>
            </a:custGeom>
            <a:ln w="13550" cap="flat">
              <a:solidFill>
                <a:srgbClr val="EBEBEB">
                  <a:alpha val="100000"/>
                </a:srgbClr>
              </a:solidFill>
              <a:prstDash val="solid"/>
              <a:round/>
            </a:ln>
          </p:spPr>
          <p:txBody>
            <a:bodyPr/>
            <a:lstStyle/>
            <a:p/>
          </p:txBody>
        </p:sp>
        <p:sp>
          <p:nvSpPr>
            <p:cNvPr id="177" name="pl177"/>
            <p:cNvSpPr/>
            <p:nvPr/>
          </p:nvSpPr>
          <p:spPr>
            <a:xfrm>
              <a:off x="6342749" y="1786252"/>
              <a:ext cx="2731661" cy="0"/>
            </a:xfrm>
            <a:custGeom>
              <a:avLst/>
              <a:pathLst>
                <a:path w="2731661" h="0">
                  <a:moveTo>
                    <a:pt x="0" y="0"/>
                  </a:moveTo>
                  <a:lnTo>
                    <a:pt x="2731661" y="0"/>
                  </a:lnTo>
                  <a:lnTo>
                    <a:pt x="2731661" y="0"/>
                  </a:lnTo>
                </a:path>
              </a:pathLst>
            </a:custGeom>
            <a:ln w="13550" cap="flat">
              <a:solidFill>
                <a:srgbClr val="EBEBEB">
                  <a:alpha val="100000"/>
                </a:srgbClr>
              </a:solidFill>
              <a:prstDash val="solid"/>
              <a:round/>
            </a:ln>
          </p:spPr>
          <p:txBody>
            <a:bodyPr/>
            <a:lstStyle/>
            <a:p/>
          </p:txBody>
        </p:sp>
        <p:sp>
          <p:nvSpPr>
            <p:cNvPr id="178" name="pl178"/>
            <p:cNvSpPr/>
            <p:nvPr/>
          </p:nvSpPr>
          <p:spPr>
            <a:xfrm>
              <a:off x="6342749" y="1561599"/>
              <a:ext cx="2731661" cy="0"/>
            </a:xfrm>
            <a:custGeom>
              <a:avLst/>
              <a:pathLst>
                <a:path w="2731661" h="0">
                  <a:moveTo>
                    <a:pt x="0" y="0"/>
                  </a:moveTo>
                  <a:lnTo>
                    <a:pt x="2731661" y="0"/>
                  </a:lnTo>
                  <a:lnTo>
                    <a:pt x="2731661" y="0"/>
                  </a:lnTo>
                </a:path>
              </a:pathLst>
            </a:custGeom>
            <a:ln w="13550" cap="flat">
              <a:solidFill>
                <a:srgbClr val="EBEBEB">
                  <a:alpha val="100000"/>
                </a:srgbClr>
              </a:solidFill>
              <a:prstDash val="solid"/>
              <a:round/>
            </a:ln>
          </p:spPr>
          <p:txBody>
            <a:bodyPr/>
            <a:lstStyle/>
            <a:p/>
          </p:txBody>
        </p:sp>
        <p:sp>
          <p:nvSpPr>
            <p:cNvPr id="179" name="pl179"/>
            <p:cNvSpPr/>
            <p:nvPr/>
          </p:nvSpPr>
          <p:spPr>
            <a:xfrm>
              <a:off x="6342749" y="1336947"/>
              <a:ext cx="2731661" cy="0"/>
            </a:xfrm>
            <a:custGeom>
              <a:avLst/>
              <a:pathLst>
                <a:path w="2731661" h="0">
                  <a:moveTo>
                    <a:pt x="0" y="0"/>
                  </a:moveTo>
                  <a:lnTo>
                    <a:pt x="2731661" y="0"/>
                  </a:lnTo>
                  <a:lnTo>
                    <a:pt x="2731661" y="0"/>
                  </a:lnTo>
                </a:path>
              </a:pathLst>
            </a:custGeom>
            <a:ln w="13550" cap="flat">
              <a:solidFill>
                <a:srgbClr val="EBEBEB">
                  <a:alpha val="100000"/>
                </a:srgbClr>
              </a:solidFill>
              <a:prstDash val="solid"/>
              <a:round/>
            </a:ln>
          </p:spPr>
          <p:txBody>
            <a:bodyPr/>
            <a:lstStyle/>
            <a:p/>
          </p:txBody>
        </p:sp>
        <p:sp>
          <p:nvSpPr>
            <p:cNvPr id="180" name="pl180"/>
            <p:cNvSpPr/>
            <p:nvPr/>
          </p:nvSpPr>
          <p:spPr>
            <a:xfrm>
              <a:off x="6342749" y="1112294"/>
              <a:ext cx="2731661" cy="0"/>
            </a:xfrm>
            <a:custGeom>
              <a:avLst/>
              <a:pathLst>
                <a:path w="2731661" h="0">
                  <a:moveTo>
                    <a:pt x="0" y="0"/>
                  </a:moveTo>
                  <a:lnTo>
                    <a:pt x="2731661" y="0"/>
                  </a:lnTo>
                  <a:lnTo>
                    <a:pt x="2731661" y="0"/>
                  </a:lnTo>
                </a:path>
              </a:pathLst>
            </a:custGeom>
            <a:ln w="13550" cap="flat">
              <a:solidFill>
                <a:srgbClr val="EBEBEB">
                  <a:alpha val="100000"/>
                </a:srgbClr>
              </a:solidFill>
              <a:prstDash val="solid"/>
              <a:round/>
            </a:ln>
          </p:spPr>
          <p:txBody>
            <a:bodyPr/>
            <a:lstStyle/>
            <a:p/>
          </p:txBody>
        </p:sp>
        <p:sp>
          <p:nvSpPr>
            <p:cNvPr id="181" name="pl181"/>
            <p:cNvSpPr/>
            <p:nvPr/>
          </p:nvSpPr>
          <p:spPr>
            <a:xfrm>
              <a:off x="6342749" y="1224620"/>
              <a:ext cx="2731661" cy="0"/>
            </a:xfrm>
            <a:custGeom>
              <a:avLst/>
              <a:pathLst>
                <a:path w="2731661" h="0">
                  <a:moveTo>
                    <a:pt x="0" y="0"/>
                  </a:moveTo>
                  <a:lnTo>
                    <a:pt x="2731661" y="0"/>
                  </a:lnTo>
                  <a:lnTo>
                    <a:pt x="2731661" y="0"/>
                  </a:lnTo>
                </a:path>
              </a:pathLst>
            </a:custGeom>
            <a:ln w="13550" cap="flat">
              <a:solidFill>
                <a:srgbClr val="EBEBEB">
                  <a:alpha val="100000"/>
                </a:srgbClr>
              </a:solidFill>
              <a:prstDash val="solid"/>
              <a:round/>
            </a:ln>
          </p:spPr>
          <p:txBody>
            <a:bodyPr/>
            <a:lstStyle/>
            <a:p/>
          </p:txBody>
        </p:sp>
        <p:sp>
          <p:nvSpPr>
            <p:cNvPr id="182" name="pl182"/>
            <p:cNvSpPr/>
            <p:nvPr/>
          </p:nvSpPr>
          <p:spPr>
            <a:xfrm>
              <a:off x="6466916" y="1056131"/>
              <a:ext cx="0" cy="1235589"/>
            </a:xfrm>
            <a:custGeom>
              <a:avLst/>
              <a:pathLst>
                <a:path w="0" h="1235589">
                  <a:moveTo>
                    <a:pt x="0" y="1235589"/>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6984276" y="1056131"/>
              <a:ext cx="0" cy="1235589"/>
            </a:xfrm>
            <a:custGeom>
              <a:avLst/>
              <a:pathLst>
                <a:path w="0" h="1235589">
                  <a:moveTo>
                    <a:pt x="0" y="1235589"/>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7501636" y="1056131"/>
              <a:ext cx="0" cy="1235589"/>
            </a:xfrm>
            <a:custGeom>
              <a:avLst/>
              <a:pathLst>
                <a:path w="0" h="1235589">
                  <a:moveTo>
                    <a:pt x="0" y="1235589"/>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8018996" y="1056131"/>
              <a:ext cx="0" cy="1235589"/>
            </a:xfrm>
            <a:custGeom>
              <a:avLst/>
              <a:pathLst>
                <a:path w="0" h="1235589">
                  <a:moveTo>
                    <a:pt x="0" y="1235589"/>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8432884" y="1056131"/>
              <a:ext cx="0" cy="1235589"/>
            </a:xfrm>
            <a:custGeom>
              <a:avLst/>
              <a:pathLst>
                <a:path w="0" h="1235589">
                  <a:moveTo>
                    <a:pt x="0" y="1235589"/>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8846772" y="1056131"/>
              <a:ext cx="0" cy="1235589"/>
            </a:xfrm>
            <a:custGeom>
              <a:avLst/>
              <a:pathLst>
                <a:path w="0" h="1235589">
                  <a:moveTo>
                    <a:pt x="0" y="1235589"/>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6466916" y="1179690"/>
              <a:ext cx="2379856" cy="146024"/>
            </a:xfrm>
            <a:custGeom>
              <a:avLst/>
              <a:pathLst>
                <a:path w="2379856" h="146024">
                  <a:moveTo>
                    <a:pt x="0" y="33697"/>
                  </a:moveTo>
                  <a:lnTo>
                    <a:pt x="103472" y="33697"/>
                  </a:lnTo>
                  <a:lnTo>
                    <a:pt x="206944" y="22465"/>
                  </a:lnTo>
                  <a:lnTo>
                    <a:pt x="310416" y="11232"/>
                  </a:lnTo>
                  <a:lnTo>
                    <a:pt x="413888" y="0"/>
                  </a:lnTo>
                  <a:lnTo>
                    <a:pt x="517360" y="0"/>
                  </a:lnTo>
                  <a:lnTo>
                    <a:pt x="620832" y="0"/>
                  </a:lnTo>
                  <a:lnTo>
                    <a:pt x="724304" y="0"/>
                  </a:lnTo>
                  <a:lnTo>
                    <a:pt x="827776" y="11232"/>
                  </a:lnTo>
                  <a:lnTo>
                    <a:pt x="931248" y="0"/>
                  </a:lnTo>
                  <a:lnTo>
                    <a:pt x="1034720" y="0"/>
                  </a:lnTo>
                  <a:lnTo>
                    <a:pt x="1138192" y="0"/>
                  </a:lnTo>
                  <a:lnTo>
                    <a:pt x="1241664" y="11232"/>
                  </a:lnTo>
                  <a:lnTo>
                    <a:pt x="1345136" y="33697"/>
                  </a:lnTo>
                  <a:lnTo>
                    <a:pt x="1448608" y="44930"/>
                  </a:lnTo>
                  <a:lnTo>
                    <a:pt x="1552080" y="33697"/>
                  </a:lnTo>
                  <a:lnTo>
                    <a:pt x="1655552" y="33697"/>
                  </a:lnTo>
                  <a:lnTo>
                    <a:pt x="1759024" y="78628"/>
                  </a:lnTo>
                  <a:lnTo>
                    <a:pt x="1862496" y="67395"/>
                  </a:lnTo>
                  <a:lnTo>
                    <a:pt x="1965968" y="112326"/>
                  </a:lnTo>
                  <a:lnTo>
                    <a:pt x="2069440" y="146024"/>
                  </a:lnTo>
                  <a:lnTo>
                    <a:pt x="2172912" y="146024"/>
                  </a:lnTo>
                  <a:lnTo>
                    <a:pt x="2276384" y="123558"/>
                  </a:lnTo>
                  <a:lnTo>
                    <a:pt x="2379856" y="89861"/>
                  </a:lnTo>
                </a:path>
              </a:pathLst>
            </a:custGeom>
            <a:ln w="27101" cap="flat">
              <a:solidFill>
                <a:srgbClr val="F8766D">
                  <a:alpha val="100000"/>
                </a:srgbClr>
              </a:solidFill>
              <a:prstDash val="solid"/>
              <a:round/>
            </a:ln>
          </p:spPr>
          <p:txBody>
            <a:bodyPr/>
            <a:lstStyle/>
            <a:p/>
          </p:txBody>
        </p:sp>
        <p:sp>
          <p:nvSpPr>
            <p:cNvPr id="189" name="pl189"/>
            <p:cNvSpPr/>
            <p:nvPr/>
          </p:nvSpPr>
          <p:spPr>
            <a:xfrm>
              <a:off x="6466916" y="1292016"/>
              <a:ext cx="2379856" cy="269583"/>
            </a:xfrm>
            <a:custGeom>
              <a:avLst/>
              <a:pathLst>
                <a:path w="2379856" h="269583">
                  <a:moveTo>
                    <a:pt x="0" y="213420"/>
                  </a:moveTo>
                  <a:lnTo>
                    <a:pt x="103472" y="202187"/>
                  </a:lnTo>
                  <a:lnTo>
                    <a:pt x="206944" y="235885"/>
                  </a:lnTo>
                  <a:lnTo>
                    <a:pt x="310416" y="258350"/>
                  </a:lnTo>
                  <a:lnTo>
                    <a:pt x="413888" y="235885"/>
                  </a:lnTo>
                  <a:lnTo>
                    <a:pt x="517360" y="247117"/>
                  </a:lnTo>
                  <a:lnTo>
                    <a:pt x="620832" y="258350"/>
                  </a:lnTo>
                  <a:lnTo>
                    <a:pt x="724304" y="269583"/>
                  </a:lnTo>
                  <a:lnTo>
                    <a:pt x="827776" y="247117"/>
                  </a:lnTo>
                  <a:lnTo>
                    <a:pt x="931248" y="202187"/>
                  </a:lnTo>
                  <a:lnTo>
                    <a:pt x="1034720" y="190954"/>
                  </a:lnTo>
                  <a:lnTo>
                    <a:pt x="1138192" y="134791"/>
                  </a:lnTo>
                  <a:lnTo>
                    <a:pt x="1241664" y="123558"/>
                  </a:lnTo>
                  <a:lnTo>
                    <a:pt x="1345136" y="157256"/>
                  </a:lnTo>
                  <a:lnTo>
                    <a:pt x="1448608" y="67395"/>
                  </a:lnTo>
                  <a:lnTo>
                    <a:pt x="1552080" y="67395"/>
                  </a:lnTo>
                  <a:lnTo>
                    <a:pt x="1655552" y="44930"/>
                  </a:lnTo>
                  <a:lnTo>
                    <a:pt x="1759024" y="101093"/>
                  </a:lnTo>
                  <a:lnTo>
                    <a:pt x="1862496" y="0"/>
                  </a:lnTo>
                  <a:lnTo>
                    <a:pt x="1965968" y="134791"/>
                  </a:lnTo>
                  <a:lnTo>
                    <a:pt x="2069440" y="123558"/>
                  </a:lnTo>
                  <a:lnTo>
                    <a:pt x="2172912" y="78628"/>
                  </a:lnTo>
                  <a:lnTo>
                    <a:pt x="2276384" y="89861"/>
                  </a:lnTo>
                  <a:lnTo>
                    <a:pt x="2379856" y="101093"/>
                  </a:lnTo>
                </a:path>
              </a:pathLst>
            </a:custGeom>
            <a:ln w="27101" cap="flat">
              <a:solidFill>
                <a:srgbClr val="7CAE00">
                  <a:alpha val="100000"/>
                </a:srgbClr>
              </a:solidFill>
              <a:prstDash val="solid"/>
              <a:round/>
            </a:ln>
          </p:spPr>
          <p:txBody>
            <a:bodyPr/>
            <a:lstStyle/>
            <a:p/>
          </p:txBody>
        </p:sp>
        <p:sp>
          <p:nvSpPr>
            <p:cNvPr id="190" name="pl190"/>
            <p:cNvSpPr/>
            <p:nvPr/>
          </p:nvSpPr>
          <p:spPr>
            <a:xfrm>
              <a:off x="7294692" y="1280784"/>
              <a:ext cx="1552080" cy="629027"/>
            </a:xfrm>
            <a:custGeom>
              <a:avLst/>
              <a:pathLst>
                <a:path w="1552080" h="629027">
                  <a:moveTo>
                    <a:pt x="0" y="629027"/>
                  </a:moveTo>
                  <a:lnTo>
                    <a:pt x="103472" y="572864"/>
                  </a:lnTo>
                  <a:lnTo>
                    <a:pt x="206944" y="381909"/>
                  </a:lnTo>
                  <a:lnTo>
                    <a:pt x="310416" y="179722"/>
                  </a:lnTo>
                  <a:lnTo>
                    <a:pt x="413888" y="89861"/>
                  </a:lnTo>
                  <a:lnTo>
                    <a:pt x="517360" y="56163"/>
                  </a:lnTo>
                  <a:lnTo>
                    <a:pt x="620832" y="22465"/>
                  </a:lnTo>
                  <a:lnTo>
                    <a:pt x="724304" y="0"/>
                  </a:lnTo>
                  <a:lnTo>
                    <a:pt x="827776" y="22465"/>
                  </a:lnTo>
                  <a:lnTo>
                    <a:pt x="931248" y="33697"/>
                  </a:lnTo>
                  <a:lnTo>
                    <a:pt x="1034720" y="33697"/>
                  </a:lnTo>
                  <a:lnTo>
                    <a:pt x="1138192" y="44930"/>
                  </a:lnTo>
                  <a:lnTo>
                    <a:pt x="1241664" y="101093"/>
                  </a:lnTo>
                  <a:lnTo>
                    <a:pt x="1345136" y="112326"/>
                  </a:lnTo>
                  <a:lnTo>
                    <a:pt x="1448608" y="101093"/>
                  </a:lnTo>
                  <a:lnTo>
                    <a:pt x="1552080" y="101093"/>
                  </a:lnTo>
                </a:path>
              </a:pathLst>
            </a:custGeom>
            <a:ln w="27101" cap="flat">
              <a:solidFill>
                <a:srgbClr val="00BFC4">
                  <a:alpha val="100000"/>
                </a:srgbClr>
              </a:solidFill>
              <a:prstDash val="solid"/>
              <a:round/>
            </a:ln>
          </p:spPr>
          <p:txBody>
            <a:bodyPr/>
            <a:lstStyle/>
            <a:p/>
          </p:txBody>
        </p:sp>
        <p:sp>
          <p:nvSpPr>
            <p:cNvPr id="191" name="pl191"/>
            <p:cNvSpPr/>
            <p:nvPr/>
          </p:nvSpPr>
          <p:spPr>
            <a:xfrm>
              <a:off x="7501636" y="1584065"/>
              <a:ext cx="1345136" cy="584096"/>
            </a:xfrm>
            <a:custGeom>
              <a:avLst/>
              <a:pathLst>
                <a:path w="1345136" h="584096">
                  <a:moveTo>
                    <a:pt x="0" y="584096"/>
                  </a:moveTo>
                  <a:lnTo>
                    <a:pt x="103472" y="539166"/>
                  </a:lnTo>
                  <a:lnTo>
                    <a:pt x="206944" y="381909"/>
                  </a:lnTo>
                  <a:lnTo>
                    <a:pt x="310416" y="325746"/>
                  </a:lnTo>
                  <a:lnTo>
                    <a:pt x="413888" y="157256"/>
                  </a:lnTo>
                  <a:lnTo>
                    <a:pt x="517360" y="168489"/>
                  </a:lnTo>
                  <a:lnTo>
                    <a:pt x="620832" y="78628"/>
                  </a:lnTo>
                  <a:lnTo>
                    <a:pt x="724304" y="0"/>
                  </a:lnTo>
                  <a:lnTo>
                    <a:pt x="827776" y="56163"/>
                  </a:lnTo>
                  <a:lnTo>
                    <a:pt x="931248" y="44930"/>
                  </a:lnTo>
                  <a:lnTo>
                    <a:pt x="1034720" y="213420"/>
                  </a:lnTo>
                  <a:lnTo>
                    <a:pt x="1138192" y="213420"/>
                  </a:lnTo>
                  <a:lnTo>
                    <a:pt x="1241664" y="44930"/>
                  </a:lnTo>
                  <a:lnTo>
                    <a:pt x="1345136" y="33697"/>
                  </a:lnTo>
                </a:path>
              </a:pathLst>
            </a:custGeom>
            <a:ln w="27101" cap="flat">
              <a:solidFill>
                <a:srgbClr val="C77CFF">
                  <a:alpha val="100000"/>
                </a:srgbClr>
              </a:solidFill>
              <a:prstDash val="solid"/>
              <a:round/>
            </a:ln>
          </p:spPr>
          <p:txBody>
            <a:bodyPr/>
            <a:lstStyle/>
            <a:p/>
          </p:txBody>
        </p:sp>
        <p:sp>
          <p:nvSpPr>
            <p:cNvPr id="192" name="pl192"/>
            <p:cNvSpPr/>
            <p:nvPr/>
          </p:nvSpPr>
          <p:spPr>
            <a:xfrm>
              <a:off x="6342749" y="1224620"/>
              <a:ext cx="2731661" cy="0"/>
            </a:xfrm>
            <a:custGeom>
              <a:avLst/>
              <a:pathLst>
                <a:path w="2731661" h="0">
                  <a:moveTo>
                    <a:pt x="0" y="0"/>
                  </a:moveTo>
                  <a:lnTo>
                    <a:pt x="2731661" y="0"/>
                  </a:lnTo>
                  <a:lnTo>
                    <a:pt x="2731661" y="0"/>
                  </a:lnTo>
                </a:path>
              </a:pathLst>
            </a:custGeom>
            <a:ln w="13550" cap="flat">
              <a:solidFill>
                <a:srgbClr val="A9A9A9">
                  <a:alpha val="100000"/>
                </a:srgbClr>
              </a:solidFill>
              <a:prstDash val="dash"/>
              <a:round/>
            </a:ln>
          </p:spPr>
          <p:txBody>
            <a:bodyPr/>
            <a:lstStyle/>
            <a:p/>
          </p:txBody>
        </p:sp>
        <p:sp>
          <p:nvSpPr>
            <p:cNvPr id="193" name="pl193"/>
            <p:cNvSpPr/>
            <p:nvPr/>
          </p:nvSpPr>
          <p:spPr>
            <a:xfrm>
              <a:off x="8857244" y="1400400"/>
              <a:ext cx="105215" cy="73240"/>
            </a:xfrm>
            <a:custGeom>
              <a:avLst/>
              <a:pathLst>
                <a:path w="105215" h="73240">
                  <a:moveTo>
                    <a:pt x="105215" y="73240"/>
                  </a:moveTo>
                  <a:lnTo>
                    <a:pt x="0" y="0"/>
                  </a:lnTo>
                </a:path>
              </a:pathLst>
            </a:custGeom>
          </p:spPr>
          <p:txBody>
            <a:bodyPr/>
            <a:lstStyle/>
            <a:p/>
          </p:txBody>
        </p:sp>
        <p:sp>
          <p:nvSpPr>
            <p:cNvPr id="194" name="tx194"/>
            <p:cNvSpPr/>
            <p:nvPr/>
          </p:nvSpPr>
          <p:spPr>
            <a:xfrm>
              <a:off x="8920169" y="11724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F8766D">
                      <a:alpha val="100000"/>
                    </a:srgbClr>
                  </a:solidFill>
                  <a:latin typeface="Arial"/>
                  <a:cs typeface="Arial"/>
                </a:rPr>
                <a:t>86</a:t>
              </a:r>
            </a:p>
          </p:txBody>
        </p:sp>
        <p:sp>
          <p:nvSpPr>
            <p:cNvPr id="195" name="tx195"/>
            <p:cNvSpPr/>
            <p:nvPr/>
          </p:nvSpPr>
          <p:spPr>
            <a:xfrm>
              <a:off x="8920169" y="149621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7CAE00">
                      <a:alpha val="100000"/>
                    </a:srgbClr>
                  </a:solidFill>
                  <a:latin typeface="Arial"/>
                  <a:cs typeface="Arial"/>
                </a:rPr>
                <a:t>75</a:t>
              </a:r>
            </a:p>
          </p:txBody>
        </p:sp>
        <p:sp>
          <p:nvSpPr>
            <p:cNvPr id="196" name="tx196"/>
            <p:cNvSpPr/>
            <p:nvPr/>
          </p:nvSpPr>
          <p:spPr>
            <a:xfrm>
              <a:off x="8920169" y="13337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BFC4">
                      <a:alpha val="100000"/>
                    </a:srgbClr>
                  </a:solidFill>
                  <a:latin typeface="Arial"/>
                  <a:cs typeface="Arial"/>
                </a:rPr>
                <a:t>76</a:t>
              </a:r>
            </a:p>
          </p:txBody>
        </p:sp>
        <p:sp>
          <p:nvSpPr>
            <p:cNvPr id="197" name="tx197"/>
            <p:cNvSpPr/>
            <p:nvPr/>
          </p:nvSpPr>
          <p:spPr>
            <a:xfrm>
              <a:off x="8920169" y="1657558"/>
              <a:ext cx="108521"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C77CFF">
                      <a:alpha val="100000"/>
                    </a:srgbClr>
                  </a:solidFill>
                  <a:latin typeface="Arial"/>
                  <a:cs typeface="Arial"/>
                </a:rPr>
                <a:t>55</a:t>
              </a:r>
            </a:p>
          </p:txBody>
        </p:sp>
        <p:sp>
          <p:nvSpPr>
            <p:cNvPr id="198" name="pl198"/>
            <p:cNvSpPr/>
            <p:nvPr/>
          </p:nvSpPr>
          <p:spPr>
            <a:xfrm>
              <a:off x="6342749" y="3643272"/>
              <a:ext cx="2731661" cy="0"/>
            </a:xfrm>
            <a:custGeom>
              <a:avLst/>
              <a:pathLst>
                <a:path w="2731661" h="0">
                  <a:moveTo>
                    <a:pt x="0" y="0"/>
                  </a:moveTo>
                  <a:lnTo>
                    <a:pt x="2731661" y="0"/>
                  </a:lnTo>
                  <a:lnTo>
                    <a:pt x="2731661" y="0"/>
                  </a:lnTo>
                </a:path>
              </a:pathLst>
            </a:custGeom>
            <a:ln w="6775" cap="flat">
              <a:solidFill>
                <a:srgbClr val="EBEBEB">
                  <a:alpha val="100000"/>
                </a:srgbClr>
              </a:solidFill>
              <a:prstDash val="solid"/>
              <a:round/>
            </a:ln>
          </p:spPr>
          <p:txBody>
            <a:bodyPr/>
            <a:lstStyle/>
            <a:p/>
          </p:txBody>
        </p:sp>
        <p:sp>
          <p:nvSpPr>
            <p:cNvPr id="199" name="pl199"/>
            <p:cNvSpPr/>
            <p:nvPr/>
          </p:nvSpPr>
          <p:spPr>
            <a:xfrm>
              <a:off x="6342749" y="3418620"/>
              <a:ext cx="2731661" cy="0"/>
            </a:xfrm>
            <a:custGeom>
              <a:avLst/>
              <a:pathLst>
                <a:path w="2731661" h="0">
                  <a:moveTo>
                    <a:pt x="0" y="0"/>
                  </a:moveTo>
                  <a:lnTo>
                    <a:pt x="2731661" y="0"/>
                  </a:lnTo>
                  <a:lnTo>
                    <a:pt x="2731661" y="0"/>
                  </a:lnTo>
                </a:path>
              </a:pathLst>
            </a:custGeom>
            <a:ln w="6775" cap="flat">
              <a:solidFill>
                <a:srgbClr val="EBEBEB">
                  <a:alpha val="100000"/>
                </a:srgbClr>
              </a:solidFill>
              <a:prstDash val="solid"/>
              <a:round/>
            </a:ln>
          </p:spPr>
          <p:txBody>
            <a:bodyPr/>
            <a:lstStyle/>
            <a:p/>
          </p:txBody>
        </p:sp>
        <p:sp>
          <p:nvSpPr>
            <p:cNvPr id="200" name="pl200"/>
            <p:cNvSpPr/>
            <p:nvPr/>
          </p:nvSpPr>
          <p:spPr>
            <a:xfrm>
              <a:off x="6342749" y="3193967"/>
              <a:ext cx="2731661" cy="0"/>
            </a:xfrm>
            <a:custGeom>
              <a:avLst/>
              <a:pathLst>
                <a:path w="2731661" h="0">
                  <a:moveTo>
                    <a:pt x="0" y="0"/>
                  </a:moveTo>
                  <a:lnTo>
                    <a:pt x="2731661" y="0"/>
                  </a:lnTo>
                  <a:lnTo>
                    <a:pt x="2731661" y="0"/>
                  </a:lnTo>
                </a:path>
              </a:pathLst>
            </a:custGeom>
            <a:ln w="6775" cap="flat">
              <a:solidFill>
                <a:srgbClr val="EBEBEB">
                  <a:alpha val="100000"/>
                </a:srgbClr>
              </a:solidFill>
              <a:prstDash val="solid"/>
              <a:round/>
            </a:ln>
          </p:spPr>
          <p:txBody>
            <a:bodyPr/>
            <a:lstStyle/>
            <a:p/>
          </p:txBody>
        </p:sp>
        <p:sp>
          <p:nvSpPr>
            <p:cNvPr id="201" name="pl201"/>
            <p:cNvSpPr/>
            <p:nvPr/>
          </p:nvSpPr>
          <p:spPr>
            <a:xfrm>
              <a:off x="6342749" y="2969314"/>
              <a:ext cx="2731661" cy="0"/>
            </a:xfrm>
            <a:custGeom>
              <a:avLst/>
              <a:pathLst>
                <a:path w="2731661" h="0">
                  <a:moveTo>
                    <a:pt x="0" y="0"/>
                  </a:moveTo>
                  <a:lnTo>
                    <a:pt x="2731661" y="0"/>
                  </a:lnTo>
                  <a:lnTo>
                    <a:pt x="2731661" y="0"/>
                  </a:lnTo>
                </a:path>
              </a:pathLst>
            </a:custGeom>
            <a:ln w="6775" cap="flat">
              <a:solidFill>
                <a:srgbClr val="EBEBEB">
                  <a:alpha val="100000"/>
                </a:srgbClr>
              </a:solidFill>
              <a:prstDash val="solid"/>
              <a:round/>
            </a:ln>
          </p:spPr>
          <p:txBody>
            <a:bodyPr/>
            <a:lstStyle/>
            <a:p/>
          </p:txBody>
        </p:sp>
        <p:sp>
          <p:nvSpPr>
            <p:cNvPr id="202" name="pl202"/>
            <p:cNvSpPr/>
            <p:nvPr/>
          </p:nvSpPr>
          <p:spPr>
            <a:xfrm>
              <a:off x="6342749" y="2688498"/>
              <a:ext cx="2731661" cy="0"/>
            </a:xfrm>
            <a:custGeom>
              <a:avLst/>
              <a:pathLst>
                <a:path w="2731661" h="0">
                  <a:moveTo>
                    <a:pt x="0" y="0"/>
                  </a:moveTo>
                  <a:lnTo>
                    <a:pt x="2731661" y="0"/>
                  </a:lnTo>
                  <a:lnTo>
                    <a:pt x="2731661" y="0"/>
                  </a:lnTo>
                </a:path>
              </a:pathLst>
            </a:custGeom>
            <a:ln w="6775" cap="flat">
              <a:solidFill>
                <a:srgbClr val="EBEBEB">
                  <a:alpha val="100000"/>
                </a:srgbClr>
              </a:solidFill>
              <a:prstDash val="solid"/>
              <a:round/>
            </a:ln>
          </p:spPr>
          <p:txBody>
            <a:bodyPr/>
            <a:lstStyle/>
            <a:p/>
          </p:txBody>
        </p:sp>
        <p:sp>
          <p:nvSpPr>
            <p:cNvPr id="203" name="pl203"/>
            <p:cNvSpPr/>
            <p:nvPr/>
          </p:nvSpPr>
          <p:spPr>
            <a:xfrm>
              <a:off x="6725596" y="2576172"/>
              <a:ext cx="0" cy="1235589"/>
            </a:xfrm>
            <a:custGeom>
              <a:avLst/>
              <a:pathLst>
                <a:path w="0" h="1235589">
                  <a:moveTo>
                    <a:pt x="0" y="1235589"/>
                  </a:moveTo>
                  <a:lnTo>
                    <a:pt x="0" y="0"/>
                  </a:lnTo>
                  <a:lnTo>
                    <a:pt x="0" y="0"/>
                  </a:lnTo>
                </a:path>
              </a:pathLst>
            </a:custGeom>
            <a:ln w="6775" cap="flat">
              <a:solidFill>
                <a:srgbClr val="EBEBEB">
                  <a:alpha val="100000"/>
                </a:srgbClr>
              </a:solidFill>
              <a:prstDash val="solid"/>
              <a:round/>
            </a:ln>
          </p:spPr>
          <p:txBody>
            <a:bodyPr/>
            <a:lstStyle/>
            <a:p/>
          </p:txBody>
        </p:sp>
        <p:sp>
          <p:nvSpPr>
            <p:cNvPr id="204" name="pl204"/>
            <p:cNvSpPr/>
            <p:nvPr/>
          </p:nvSpPr>
          <p:spPr>
            <a:xfrm>
              <a:off x="7242956" y="2576172"/>
              <a:ext cx="0" cy="1235589"/>
            </a:xfrm>
            <a:custGeom>
              <a:avLst/>
              <a:pathLst>
                <a:path w="0" h="1235589">
                  <a:moveTo>
                    <a:pt x="0" y="1235589"/>
                  </a:moveTo>
                  <a:lnTo>
                    <a:pt x="0" y="0"/>
                  </a:lnTo>
                  <a:lnTo>
                    <a:pt x="0" y="0"/>
                  </a:lnTo>
                </a:path>
              </a:pathLst>
            </a:custGeom>
            <a:ln w="6775" cap="flat">
              <a:solidFill>
                <a:srgbClr val="EBEBEB">
                  <a:alpha val="100000"/>
                </a:srgbClr>
              </a:solidFill>
              <a:prstDash val="solid"/>
              <a:round/>
            </a:ln>
          </p:spPr>
          <p:txBody>
            <a:bodyPr/>
            <a:lstStyle/>
            <a:p/>
          </p:txBody>
        </p:sp>
        <p:sp>
          <p:nvSpPr>
            <p:cNvPr id="205" name="pl205"/>
            <p:cNvSpPr/>
            <p:nvPr/>
          </p:nvSpPr>
          <p:spPr>
            <a:xfrm>
              <a:off x="7760316" y="2576172"/>
              <a:ext cx="0" cy="1235589"/>
            </a:xfrm>
            <a:custGeom>
              <a:avLst/>
              <a:pathLst>
                <a:path w="0" h="1235589">
                  <a:moveTo>
                    <a:pt x="0" y="1235589"/>
                  </a:moveTo>
                  <a:lnTo>
                    <a:pt x="0" y="0"/>
                  </a:lnTo>
                  <a:lnTo>
                    <a:pt x="0" y="0"/>
                  </a:lnTo>
                </a:path>
              </a:pathLst>
            </a:custGeom>
            <a:ln w="6775" cap="flat">
              <a:solidFill>
                <a:srgbClr val="EBEBEB">
                  <a:alpha val="100000"/>
                </a:srgbClr>
              </a:solidFill>
              <a:prstDash val="solid"/>
              <a:round/>
            </a:ln>
          </p:spPr>
          <p:txBody>
            <a:bodyPr/>
            <a:lstStyle/>
            <a:p/>
          </p:txBody>
        </p:sp>
        <p:sp>
          <p:nvSpPr>
            <p:cNvPr id="206" name="pl206"/>
            <p:cNvSpPr/>
            <p:nvPr/>
          </p:nvSpPr>
          <p:spPr>
            <a:xfrm>
              <a:off x="8225940" y="2576172"/>
              <a:ext cx="0" cy="1235589"/>
            </a:xfrm>
            <a:custGeom>
              <a:avLst/>
              <a:pathLst>
                <a:path w="0" h="1235589">
                  <a:moveTo>
                    <a:pt x="0" y="1235589"/>
                  </a:moveTo>
                  <a:lnTo>
                    <a:pt x="0" y="0"/>
                  </a:lnTo>
                  <a:lnTo>
                    <a:pt x="0" y="0"/>
                  </a:lnTo>
                </a:path>
              </a:pathLst>
            </a:custGeom>
            <a:ln w="6775" cap="flat">
              <a:solidFill>
                <a:srgbClr val="EBEBEB">
                  <a:alpha val="100000"/>
                </a:srgbClr>
              </a:solidFill>
              <a:prstDash val="solid"/>
              <a:round/>
            </a:ln>
          </p:spPr>
          <p:txBody>
            <a:bodyPr/>
            <a:lstStyle/>
            <a:p/>
          </p:txBody>
        </p:sp>
        <p:sp>
          <p:nvSpPr>
            <p:cNvPr id="207" name="pl207"/>
            <p:cNvSpPr/>
            <p:nvPr/>
          </p:nvSpPr>
          <p:spPr>
            <a:xfrm>
              <a:off x="8639828" y="2576172"/>
              <a:ext cx="0" cy="1235589"/>
            </a:xfrm>
            <a:custGeom>
              <a:avLst/>
              <a:pathLst>
                <a:path w="0" h="1235589">
                  <a:moveTo>
                    <a:pt x="0" y="1235589"/>
                  </a:moveTo>
                  <a:lnTo>
                    <a:pt x="0" y="0"/>
                  </a:lnTo>
                  <a:lnTo>
                    <a:pt x="0" y="0"/>
                  </a:lnTo>
                </a:path>
              </a:pathLst>
            </a:custGeom>
            <a:ln w="6775" cap="flat">
              <a:solidFill>
                <a:srgbClr val="EBEBEB">
                  <a:alpha val="100000"/>
                </a:srgbClr>
              </a:solidFill>
              <a:prstDash val="solid"/>
              <a:round/>
            </a:ln>
          </p:spPr>
          <p:txBody>
            <a:bodyPr/>
            <a:lstStyle/>
            <a:p/>
          </p:txBody>
        </p:sp>
        <p:sp>
          <p:nvSpPr>
            <p:cNvPr id="208" name="pl208"/>
            <p:cNvSpPr/>
            <p:nvPr/>
          </p:nvSpPr>
          <p:spPr>
            <a:xfrm>
              <a:off x="6342749" y="3755599"/>
              <a:ext cx="2731661" cy="0"/>
            </a:xfrm>
            <a:custGeom>
              <a:avLst/>
              <a:pathLst>
                <a:path w="2731661" h="0">
                  <a:moveTo>
                    <a:pt x="0" y="0"/>
                  </a:moveTo>
                  <a:lnTo>
                    <a:pt x="2731661" y="0"/>
                  </a:lnTo>
                  <a:lnTo>
                    <a:pt x="2731661" y="0"/>
                  </a:lnTo>
                </a:path>
              </a:pathLst>
            </a:custGeom>
            <a:ln w="13550" cap="flat">
              <a:solidFill>
                <a:srgbClr val="EBEBEB">
                  <a:alpha val="100000"/>
                </a:srgbClr>
              </a:solidFill>
              <a:prstDash val="solid"/>
              <a:round/>
            </a:ln>
          </p:spPr>
          <p:txBody>
            <a:bodyPr/>
            <a:lstStyle/>
            <a:p/>
          </p:txBody>
        </p:sp>
        <p:sp>
          <p:nvSpPr>
            <p:cNvPr id="209" name="pl209"/>
            <p:cNvSpPr/>
            <p:nvPr/>
          </p:nvSpPr>
          <p:spPr>
            <a:xfrm>
              <a:off x="6342749" y="3530946"/>
              <a:ext cx="2731661" cy="0"/>
            </a:xfrm>
            <a:custGeom>
              <a:avLst/>
              <a:pathLst>
                <a:path w="2731661" h="0">
                  <a:moveTo>
                    <a:pt x="0" y="0"/>
                  </a:moveTo>
                  <a:lnTo>
                    <a:pt x="2731661" y="0"/>
                  </a:lnTo>
                  <a:lnTo>
                    <a:pt x="2731661" y="0"/>
                  </a:lnTo>
                </a:path>
              </a:pathLst>
            </a:custGeom>
            <a:ln w="13550" cap="flat">
              <a:solidFill>
                <a:srgbClr val="EBEBEB">
                  <a:alpha val="100000"/>
                </a:srgbClr>
              </a:solidFill>
              <a:prstDash val="solid"/>
              <a:round/>
            </a:ln>
          </p:spPr>
          <p:txBody>
            <a:bodyPr/>
            <a:lstStyle/>
            <a:p/>
          </p:txBody>
        </p:sp>
        <p:sp>
          <p:nvSpPr>
            <p:cNvPr id="210" name="pl210"/>
            <p:cNvSpPr/>
            <p:nvPr/>
          </p:nvSpPr>
          <p:spPr>
            <a:xfrm>
              <a:off x="6342749" y="3306293"/>
              <a:ext cx="2731661" cy="0"/>
            </a:xfrm>
            <a:custGeom>
              <a:avLst/>
              <a:pathLst>
                <a:path w="2731661" h="0">
                  <a:moveTo>
                    <a:pt x="0" y="0"/>
                  </a:moveTo>
                  <a:lnTo>
                    <a:pt x="2731661" y="0"/>
                  </a:lnTo>
                  <a:lnTo>
                    <a:pt x="2731661" y="0"/>
                  </a:lnTo>
                </a:path>
              </a:pathLst>
            </a:custGeom>
            <a:ln w="13550" cap="flat">
              <a:solidFill>
                <a:srgbClr val="EBEBEB">
                  <a:alpha val="100000"/>
                </a:srgbClr>
              </a:solidFill>
              <a:prstDash val="solid"/>
              <a:round/>
            </a:ln>
          </p:spPr>
          <p:txBody>
            <a:bodyPr/>
            <a:lstStyle/>
            <a:p/>
          </p:txBody>
        </p:sp>
        <p:sp>
          <p:nvSpPr>
            <p:cNvPr id="211" name="pl211"/>
            <p:cNvSpPr/>
            <p:nvPr/>
          </p:nvSpPr>
          <p:spPr>
            <a:xfrm>
              <a:off x="6342749" y="3081641"/>
              <a:ext cx="2731661" cy="0"/>
            </a:xfrm>
            <a:custGeom>
              <a:avLst/>
              <a:pathLst>
                <a:path w="2731661" h="0">
                  <a:moveTo>
                    <a:pt x="0" y="0"/>
                  </a:moveTo>
                  <a:lnTo>
                    <a:pt x="2731661" y="0"/>
                  </a:lnTo>
                  <a:lnTo>
                    <a:pt x="2731661" y="0"/>
                  </a:lnTo>
                </a:path>
              </a:pathLst>
            </a:custGeom>
            <a:ln w="13550" cap="flat">
              <a:solidFill>
                <a:srgbClr val="EBEBEB">
                  <a:alpha val="100000"/>
                </a:srgbClr>
              </a:solidFill>
              <a:prstDash val="solid"/>
              <a:round/>
            </a:ln>
          </p:spPr>
          <p:txBody>
            <a:bodyPr/>
            <a:lstStyle/>
            <a:p/>
          </p:txBody>
        </p:sp>
        <p:sp>
          <p:nvSpPr>
            <p:cNvPr id="212" name="pl212"/>
            <p:cNvSpPr/>
            <p:nvPr/>
          </p:nvSpPr>
          <p:spPr>
            <a:xfrm>
              <a:off x="6342749" y="2856988"/>
              <a:ext cx="2731661" cy="0"/>
            </a:xfrm>
            <a:custGeom>
              <a:avLst/>
              <a:pathLst>
                <a:path w="2731661" h="0">
                  <a:moveTo>
                    <a:pt x="0" y="0"/>
                  </a:moveTo>
                  <a:lnTo>
                    <a:pt x="2731661" y="0"/>
                  </a:lnTo>
                  <a:lnTo>
                    <a:pt x="2731661" y="0"/>
                  </a:lnTo>
                </a:path>
              </a:pathLst>
            </a:custGeom>
            <a:ln w="13550" cap="flat">
              <a:solidFill>
                <a:srgbClr val="EBEBEB">
                  <a:alpha val="100000"/>
                </a:srgbClr>
              </a:solidFill>
              <a:prstDash val="solid"/>
              <a:round/>
            </a:ln>
          </p:spPr>
          <p:txBody>
            <a:bodyPr/>
            <a:lstStyle/>
            <a:p/>
          </p:txBody>
        </p:sp>
        <p:sp>
          <p:nvSpPr>
            <p:cNvPr id="213" name="pl213"/>
            <p:cNvSpPr/>
            <p:nvPr/>
          </p:nvSpPr>
          <p:spPr>
            <a:xfrm>
              <a:off x="6342749" y="2632335"/>
              <a:ext cx="2731661" cy="0"/>
            </a:xfrm>
            <a:custGeom>
              <a:avLst/>
              <a:pathLst>
                <a:path w="2731661" h="0">
                  <a:moveTo>
                    <a:pt x="0" y="0"/>
                  </a:moveTo>
                  <a:lnTo>
                    <a:pt x="2731661" y="0"/>
                  </a:lnTo>
                  <a:lnTo>
                    <a:pt x="2731661" y="0"/>
                  </a:lnTo>
                </a:path>
              </a:pathLst>
            </a:custGeom>
            <a:ln w="13550" cap="flat">
              <a:solidFill>
                <a:srgbClr val="EBEBEB">
                  <a:alpha val="100000"/>
                </a:srgbClr>
              </a:solidFill>
              <a:prstDash val="solid"/>
              <a:round/>
            </a:ln>
          </p:spPr>
          <p:txBody>
            <a:bodyPr/>
            <a:lstStyle/>
            <a:p/>
          </p:txBody>
        </p:sp>
        <p:sp>
          <p:nvSpPr>
            <p:cNvPr id="214" name="pl214"/>
            <p:cNvSpPr/>
            <p:nvPr/>
          </p:nvSpPr>
          <p:spPr>
            <a:xfrm>
              <a:off x="6342749" y="2744662"/>
              <a:ext cx="2731661" cy="0"/>
            </a:xfrm>
            <a:custGeom>
              <a:avLst/>
              <a:pathLst>
                <a:path w="2731661" h="0">
                  <a:moveTo>
                    <a:pt x="0" y="0"/>
                  </a:moveTo>
                  <a:lnTo>
                    <a:pt x="2731661" y="0"/>
                  </a:lnTo>
                  <a:lnTo>
                    <a:pt x="2731661" y="0"/>
                  </a:lnTo>
                </a:path>
              </a:pathLst>
            </a:custGeom>
            <a:ln w="13550" cap="flat">
              <a:solidFill>
                <a:srgbClr val="EBEBEB">
                  <a:alpha val="100000"/>
                </a:srgbClr>
              </a:solidFill>
              <a:prstDash val="solid"/>
              <a:round/>
            </a:ln>
          </p:spPr>
          <p:txBody>
            <a:bodyPr/>
            <a:lstStyle/>
            <a:p/>
          </p:txBody>
        </p:sp>
        <p:sp>
          <p:nvSpPr>
            <p:cNvPr id="215" name="pl215"/>
            <p:cNvSpPr/>
            <p:nvPr/>
          </p:nvSpPr>
          <p:spPr>
            <a:xfrm>
              <a:off x="6466916" y="2576172"/>
              <a:ext cx="0" cy="1235589"/>
            </a:xfrm>
            <a:custGeom>
              <a:avLst/>
              <a:pathLst>
                <a:path w="0" h="1235589">
                  <a:moveTo>
                    <a:pt x="0" y="1235589"/>
                  </a:moveTo>
                  <a:lnTo>
                    <a:pt x="0" y="0"/>
                  </a:lnTo>
                  <a:lnTo>
                    <a:pt x="0" y="0"/>
                  </a:lnTo>
                </a:path>
              </a:pathLst>
            </a:custGeom>
            <a:ln w="13550" cap="flat">
              <a:solidFill>
                <a:srgbClr val="EBEBEB">
                  <a:alpha val="100000"/>
                </a:srgbClr>
              </a:solidFill>
              <a:prstDash val="solid"/>
              <a:round/>
            </a:ln>
          </p:spPr>
          <p:txBody>
            <a:bodyPr/>
            <a:lstStyle/>
            <a:p/>
          </p:txBody>
        </p:sp>
        <p:sp>
          <p:nvSpPr>
            <p:cNvPr id="216" name="pl216"/>
            <p:cNvSpPr/>
            <p:nvPr/>
          </p:nvSpPr>
          <p:spPr>
            <a:xfrm>
              <a:off x="6984276" y="2576172"/>
              <a:ext cx="0" cy="1235589"/>
            </a:xfrm>
            <a:custGeom>
              <a:avLst/>
              <a:pathLst>
                <a:path w="0" h="1235589">
                  <a:moveTo>
                    <a:pt x="0" y="1235589"/>
                  </a:moveTo>
                  <a:lnTo>
                    <a:pt x="0" y="0"/>
                  </a:lnTo>
                  <a:lnTo>
                    <a:pt x="0" y="0"/>
                  </a:lnTo>
                </a:path>
              </a:pathLst>
            </a:custGeom>
            <a:ln w="13550" cap="flat">
              <a:solidFill>
                <a:srgbClr val="EBEBEB">
                  <a:alpha val="100000"/>
                </a:srgbClr>
              </a:solidFill>
              <a:prstDash val="solid"/>
              <a:round/>
            </a:ln>
          </p:spPr>
          <p:txBody>
            <a:bodyPr/>
            <a:lstStyle/>
            <a:p/>
          </p:txBody>
        </p:sp>
        <p:sp>
          <p:nvSpPr>
            <p:cNvPr id="217" name="pl217"/>
            <p:cNvSpPr/>
            <p:nvPr/>
          </p:nvSpPr>
          <p:spPr>
            <a:xfrm>
              <a:off x="7501636" y="2576172"/>
              <a:ext cx="0" cy="1235589"/>
            </a:xfrm>
            <a:custGeom>
              <a:avLst/>
              <a:pathLst>
                <a:path w="0" h="1235589">
                  <a:moveTo>
                    <a:pt x="0" y="1235589"/>
                  </a:moveTo>
                  <a:lnTo>
                    <a:pt x="0" y="0"/>
                  </a:lnTo>
                  <a:lnTo>
                    <a:pt x="0" y="0"/>
                  </a:lnTo>
                </a:path>
              </a:pathLst>
            </a:custGeom>
            <a:ln w="13550" cap="flat">
              <a:solidFill>
                <a:srgbClr val="EBEBEB">
                  <a:alpha val="100000"/>
                </a:srgbClr>
              </a:solidFill>
              <a:prstDash val="solid"/>
              <a:round/>
            </a:ln>
          </p:spPr>
          <p:txBody>
            <a:bodyPr/>
            <a:lstStyle/>
            <a:p/>
          </p:txBody>
        </p:sp>
        <p:sp>
          <p:nvSpPr>
            <p:cNvPr id="218" name="pl218"/>
            <p:cNvSpPr/>
            <p:nvPr/>
          </p:nvSpPr>
          <p:spPr>
            <a:xfrm>
              <a:off x="8018996" y="2576172"/>
              <a:ext cx="0" cy="1235589"/>
            </a:xfrm>
            <a:custGeom>
              <a:avLst/>
              <a:pathLst>
                <a:path w="0" h="1235589">
                  <a:moveTo>
                    <a:pt x="0" y="1235589"/>
                  </a:moveTo>
                  <a:lnTo>
                    <a:pt x="0" y="0"/>
                  </a:lnTo>
                  <a:lnTo>
                    <a:pt x="0" y="0"/>
                  </a:lnTo>
                </a:path>
              </a:pathLst>
            </a:custGeom>
            <a:ln w="13550" cap="flat">
              <a:solidFill>
                <a:srgbClr val="EBEBEB">
                  <a:alpha val="100000"/>
                </a:srgbClr>
              </a:solidFill>
              <a:prstDash val="solid"/>
              <a:round/>
            </a:ln>
          </p:spPr>
          <p:txBody>
            <a:bodyPr/>
            <a:lstStyle/>
            <a:p/>
          </p:txBody>
        </p:sp>
        <p:sp>
          <p:nvSpPr>
            <p:cNvPr id="219" name="pl219"/>
            <p:cNvSpPr/>
            <p:nvPr/>
          </p:nvSpPr>
          <p:spPr>
            <a:xfrm>
              <a:off x="8432884" y="2576172"/>
              <a:ext cx="0" cy="1235589"/>
            </a:xfrm>
            <a:custGeom>
              <a:avLst/>
              <a:pathLst>
                <a:path w="0" h="1235589">
                  <a:moveTo>
                    <a:pt x="0" y="1235589"/>
                  </a:moveTo>
                  <a:lnTo>
                    <a:pt x="0" y="0"/>
                  </a:lnTo>
                  <a:lnTo>
                    <a:pt x="0" y="0"/>
                  </a:lnTo>
                </a:path>
              </a:pathLst>
            </a:custGeom>
            <a:ln w="13550" cap="flat">
              <a:solidFill>
                <a:srgbClr val="EBEBEB">
                  <a:alpha val="100000"/>
                </a:srgbClr>
              </a:solidFill>
              <a:prstDash val="solid"/>
              <a:round/>
            </a:ln>
          </p:spPr>
          <p:txBody>
            <a:bodyPr/>
            <a:lstStyle/>
            <a:p/>
          </p:txBody>
        </p:sp>
        <p:sp>
          <p:nvSpPr>
            <p:cNvPr id="220" name="pl220"/>
            <p:cNvSpPr/>
            <p:nvPr/>
          </p:nvSpPr>
          <p:spPr>
            <a:xfrm>
              <a:off x="8846772" y="2576172"/>
              <a:ext cx="0" cy="1235589"/>
            </a:xfrm>
            <a:custGeom>
              <a:avLst/>
              <a:pathLst>
                <a:path w="0" h="1235589">
                  <a:moveTo>
                    <a:pt x="0" y="1235589"/>
                  </a:moveTo>
                  <a:lnTo>
                    <a:pt x="0" y="0"/>
                  </a:lnTo>
                  <a:lnTo>
                    <a:pt x="0" y="0"/>
                  </a:lnTo>
                </a:path>
              </a:pathLst>
            </a:custGeom>
            <a:ln w="13550" cap="flat">
              <a:solidFill>
                <a:srgbClr val="EBEBEB">
                  <a:alpha val="100000"/>
                </a:srgbClr>
              </a:solidFill>
              <a:prstDash val="solid"/>
              <a:round/>
            </a:ln>
          </p:spPr>
          <p:txBody>
            <a:bodyPr/>
            <a:lstStyle/>
            <a:p/>
          </p:txBody>
        </p:sp>
        <p:sp>
          <p:nvSpPr>
            <p:cNvPr id="221" name="pl221"/>
            <p:cNvSpPr/>
            <p:nvPr/>
          </p:nvSpPr>
          <p:spPr>
            <a:xfrm>
              <a:off x="6466916" y="2722196"/>
              <a:ext cx="2379856" cy="314513"/>
            </a:xfrm>
            <a:custGeom>
              <a:avLst/>
              <a:pathLst>
                <a:path w="2379856" h="314513">
                  <a:moveTo>
                    <a:pt x="0" y="314513"/>
                  </a:moveTo>
                  <a:lnTo>
                    <a:pt x="103472" y="303281"/>
                  </a:lnTo>
                  <a:lnTo>
                    <a:pt x="206944" y="303281"/>
                  </a:lnTo>
                  <a:lnTo>
                    <a:pt x="310416" y="280815"/>
                  </a:lnTo>
                  <a:lnTo>
                    <a:pt x="413888" y="258350"/>
                  </a:lnTo>
                  <a:lnTo>
                    <a:pt x="517360" y="247117"/>
                  </a:lnTo>
                  <a:lnTo>
                    <a:pt x="620832" y="235885"/>
                  </a:lnTo>
                  <a:lnTo>
                    <a:pt x="724304" y="247117"/>
                  </a:lnTo>
                  <a:lnTo>
                    <a:pt x="827776" y="190954"/>
                  </a:lnTo>
                  <a:lnTo>
                    <a:pt x="931248" y="157256"/>
                  </a:lnTo>
                  <a:lnTo>
                    <a:pt x="1034720" y="112326"/>
                  </a:lnTo>
                  <a:lnTo>
                    <a:pt x="1138192" y="89861"/>
                  </a:lnTo>
                  <a:lnTo>
                    <a:pt x="1241664" y="78628"/>
                  </a:lnTo>
                  <a:lnTo>
                    <a:pt x="1345136" y="67395"/>
                  </a:lnTo>
                  <a:lnTo>
                    <a:pt x="1448608" y="56163"/>
                  </a:lnTo>
                  <a:lnTo>
                    <a:pt x="1552080" y="44930"/>
                  </a:lnTo>
                  <a:lnTo>
                    <a:pt x="1655552" y="33697"/>
                  </a:lnTo>
                  <a:lnTo>
                    <a:pt x="1759024" y="22465"/>
                  </a:lnTo>
                  <a:lnTo>
                    <a:pt x="1862496" y="22465"/>
                  </a:lnTo>
                  <a:lnTo>
                    <a:pt x="1965968" y="11232"/>
                  </a:lnTo>
                  <a:lnTo>
                    <a:pt x="2069440" y="67395"/>
                  </a:lnTo>
                  <a:lnTo>
                    <a:pt x="2172912" y="101093"/>
                  </a:lnTo>
                  <a:lnTo>
                    <a:pt x="2276384" y="0"/>
                  </a:lnTo>
                  <a:lnTo>
                    <a:pt x="2379856" y="22465"/>
                  </a:lnTo>
                </a:path>
              </a:pathLst>
            </a:custGeom>
            <a:ln w="27101" cap="flat">
              <a:solidFill>
                <a:srgbClr val="F8766D">
                  <a:alpha val="100000"/>
                </a:srgbClr>
              </a:solidFill>
              <a:prstDash val="solid"/>
              <a:round/>
            </a:ln>
          </p:spPr>
          <p:txBody>
            <a:bodyPr/>
            <a:lstStyle/>
            <a:p/>
          </p:txBody>
        </p:sp>
        <p:sp>
          <p:nvSpPr>
            <p:cNvPr id="222" name="pl222"/>
            <p:cNvSpPr/>
            <p:nvPr/>
          </p:nvSpPr>
          <p:spPr>
            <a:xfrm>
              <a:off x="6466916" y="2789592"/>
              <a:ext cx="2379856" cy="932308"/>
            </a:xfrm>
            <a:custGeom>
              <a:avLst/>
              <a:pathLst>
                <a:path w="2379856" h="932308">
                  <a:moveTo>
                    <a:pt x="0" y="932308"/>
                  </a:moveTo>
                  <a:lnTo>
                    <a:pt x="103472" y="932308"/>
                  </a:lnTo>
                  <a:lnTo>
                    <a:pt x="206944" y="932308"/>
                  </a:lnTo>
                  <a:lnTo>
                    <a:pt x="310416" y="898610"/>
                  </a:lnTo>
                  <a:lnTo>
                    <a:pt x="413888" y="887378"/>
                  </a:lnTo>
                  <a:lnTo>
                    <a:pt x="517360" y="898610"/>
                  </a:lnTo>
                  <a:lnTo>
                    <a:pt x="620832" y="864912"/>
                  </a:lnTo>
                  <a:lnTo>
                    <a:pt x="724304" y="831214"/>
                  </a:lnTo>
                  <a:lnTo>
                    <a:pt x="827776" y="819982"/>
                  </a:lnTo>
                  <a:lnTo>
                    <a:pt x="931248" y="808749"/>
                  </a:lnTo>
                  <a:lnTo>
                    <a:pt x="1034720" y="797517"/>
                  </a:lnTo>
                  <a:lnTo>
                    <a:pt x="1138192" y="584096"/>
                  </a:lnTo>
                  <a:lnTo>
                    <a:pt x="1241664" y="471770"/>
                  </a:lnTo>
                  <a:lnTo>
                    <a:pt x="1345136" y="314513"/>
                  </a:lnTo>
                  <a:lnTo>
                    <a:pt x="1448608" y="303281"/>
                  </a:lnTo>
                  <a:lnTo>
                    <a:pt x="1552080" y="224652"/>
                  </a:lnTo>
                  <a:lnTo>
                    <a:pt x="1655552" y="123558"/>
                  </a:lnTo>
                  <a:lnTo>
                    <a:pt x="1759024" y="78628"/>
                  </a:lnTo>
                  <a:lnTo>
                    <a:pt x="1862496" y="56163"/>
                  </a:lnTo>
                  <a:lnTo>
                    <a:pt x="1965968" y="33697"/>
                  </a:lnTo>
                  <a:lnTo>
                    <a:pt x="2069440" y="67395"/>
                  </a:lnTo>
                  <a:lnTo>
                    <a:pt x="2172912" y="78628"/>
                  </a:lnTo>
                  <a:lnTo>
                    <a:pt x="2276384" y="0"/>
                  </a:lnTo>
                  <a:lnTo>
                    <a:pt x="2379856" y="11232"/>
                  </a:lnTo>
                </a:path>
              </a:pathLst>
            </a:custGeom>
            <a:ln w="27101" cap="flat">
              <a:solidFill>
                <a:srgbClr val="7CAE00">
                  <a:alpha val="100000"/>
                </a:srgbClr>
              </a:solidFill>
              <a:prstDash val="solid"/>
              <a:round/>
            </a:ln>
          </p:spPr>
          <p:txBody>
            <a:bodyPr/>
            <a:lstStyle/>
            <a:p/>
          </p:txBody>
        </p:sp>
        <p:sp>
          <p:nvSpPr>
            <p:cNvPr id="223" name="pl223"/>
            <p:cNvSpPr/>
            <p:nvPr/>
          </p:nvSpPr>
          <p:spPr>
            <a:xfrm>
              <a:off x="7294692" y="2913151"/>
              <a:ext cx="1552080" cy="842447"/>
            </a:xfrm>
            <a:custGeom>
              <a:avLst/>
              <a:pathLst>
                <a:path w="1552080" h="842447">
                  <a:moveTo>
                    <a:pt x="0" y="842447"/>
                  </a:moveTo>
                  <a:lnTo>
                    <a:pt x="103472" y="842447"/>
                  </a:lnTo>
                  <a:lnTo>
                    <a:pt x="206944" y="842447"/>
                  </a:lnTo>
                  <a:lnTo>
                    <a:pt x="310416" y="842447"/>
                  </a:lnTo>
                  <a:lnTo>
                    <a:pt x="413888" y="842447"/>
                  </a:lnTo>
                  <a:lnTo>
                    <a:pt x="517360" y="842447"/>
                  </a:lnTo>
                  <a:lnTo>
                    <a:pt x="620832" y="842447"/>
                  </a:lnTo>
                  <a:lnTo>
                    <a:pt x="724304" y="797517"/>
                  </a:lnTo>
                  <a:lnTo>
                    <a:pt x="827776" y="730121"/>
                  </a:lnTo>
                  <a:lnTo>
                    <a:pt x="931248" y="696423"/>
                  </a:lnTo>
                  <a:lnTo>
                    <a:pt x="1034720" y="651492"/>
                  </a:lnTo>
                  <a:lnTo>
                    <a:pt x="1138192" y="572864"/>
                  </a:lnTo>
                  <a:lnTo>
                    <a:pt x="1241664" y="527933"/>
                  </a:lnTo>
                  <a:lnTo>
                    <a:pt x="1345136" y="505468"/>
                  </a:lnTo>
                  <a:lnTo>
                    <a:pt x="1448608" y="179722"/>
                  </a:lnTo>
                  <a:lnTo>
                    <a:pt x="1552080" y="0"/>
                  </a:lnTo>
                </a:path>
              </a:pathLst>
            </a:custGeom>
            <a:ln w="27101" cap="flat">
              <a:solidFill>
                <a:srgbClr val="00BFC4">
                  <a:alpha val="100000"/>
                </a:srgbClr>
              </a:solidFill>
              <a:prstDash val="solid"/>
              <a:round/>
            </a:ln>
          </p:spPr>
          <p:txBody>
            <a:bodyPr/>
            <a:lstStyle/>
            <a:p/>
          </p:txBody>
        </p:sp>
        <p:sp>
          <p:nvSpPr>
            <p:cNvPr id="224" name="pl224"/>
            <p:cNvSpPr/>
            <p:nvPr/>
          </p:nvSpPr>
          <p:spPr>
            <a:xfrm>
              <a:off x="7501636" y="3665738"/>
              <a:ext cx="1345136" cy="89861"/>
            </a:xfrm>
            <a:custGeom>
              <a:avLst/>
              <a:pathLst>
                <a:path w="1345136" h="89861">
                  <a:moveTo>
                    <a:pt x="0" y="89861"/>
                  </a:moveTo>
                  <a:lnTo>
                    <a:pt x="103472" y="89861"/>
                  </a:lnTo>
                  <a:lnTo>
                    <a:pt x="206944" y="89861"/>
                  </a:lnTo>
                  <a:lnTo>
                    <a:pt x="310416" y="89861"/>
                  </a:lnTo>
                  <a:lnTo>
                    <a:pt x="413888" y="89861"/>
                  </a:lnTo>
                  <a:lnTo>
                    <a:pt x="517360" y="89861"/>
                  </a:lnTo>
                  <a:lnTo>
                    <a:pt x="620832" y="89861"/>
                  </a:lnTo>
                  <a:lnTo>
                    <a:pt x="724304" y="67395"/>
                  </a:lnTo>
                  <a:lnTo>
                    <a:pt x="827776" y="67395"/>
                  </a:lnTo>
                  <a:lnTo>
                    <a:pt x="931248" y="78628"/>
                  </a:lnTo>
                  <a:lnTo>
                    <a:pt x="1034720" y="78628"/>
                  </a:lnTo>
                  <a:lnTo>
                    <a:pt x="1138192" y="78628"/>
                  </a:lnTo>
                  <a:lnTo>
                    <a:pt x="1241664" y="56163"/>
                  </a:lnTo>
                  <a:lnTo>
                    <a:pt x="1345136" y="0"/>
                  </a:lnTo>
                </a:path>
              </a:pathLst>
            </a:custGeom>
            <a:ln w="27101" cap="flat">
              <a:solidFill>
                <a:srgbClr val="C77CFF">
                  <a:alpha val="100000"/>
                </a:srgbClr>
              </a:solidFill>
              <a:prstDash val="solid"/>
              <a:round/>
            </a:ln>
          </p:spPr>
          <p:txBody>
            <a:bodyPr/>
            <a:lstStyle/>
            <a:p/>
          </p:txBody>
        </p:sp>
        <p:sp>
          <p:nvSpPr>
            <p:cNvPr id="225" name="pl225"/>
            <p:cNvSpPr/>
            <p:nvPr/>
          </p:nvSpPr>
          <p:spPr>
            <a:xfrm>
              <a:off x="6342749" y="2744662"/>
              <a:ext cx="2731661" cy="0"/>
            </a:xfrm>
            <a:custGeom>
              <a:avLst/>
              <a:pathLst>
                <a:path w="2731661" h="0">
                  <a:moveTo>
                    <a:pt x="0" y="0"/>
                  </a:moveTo>
                  <a:lnTo>
                    <a:pt x="2731661" y="0"/>
                  </a:lnTo>
                  <a:lnTo>
                    <a:pt x="2731661" y="0"/>
                  </a:lnTo>
                </a:path>
              </a:pathLst>
            </a:custGeom>
            <a:ln w="13550" cap="flat">
              <a:solidFill>
                <a:srgbClr val="A9A9A9">
                  <a:alpha val="100000"/>
                </a:srgbClr>
              </a:solidFill>
              <a:prstDash val="dash"/>
              <a:round/>
            </a:ln>
          </p:spPr>
          <p:txBody>
            <a:bodyPr/>
            <a:lstStyle/>
            <a:p/>
          </p:txBody>
        </p:sp>
        <p:sp>
          <p:nvSpPr>
            <p:cNvPr id="226" name="tx226"/>
            <p:cNvSpPr/>
            <p:nvPr/>
          </p:nvSpPr>
          <p:spPr>
            <a:xfrm>
              <a:off x="8920169" y="26210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F8766D">
                      <a:alpha val="100000"/>
                    </a:srgbClr>
                  </a:solidFill>
                  <a:latin typeface="Arial"/>
                  <a:cs typeface="Arial"/>
                </a:rPr>
                <a:t>90</a:t>
              </a:r>
            </a:p>
          </p:txBody>
        </p:sp>
        <p:sp>
          <p:nvSpPr>
            <p:cNvPr id="227" name="tx227"/>
            <p:cNvSpPr/>
            <p:nvPr/>
          </p:nvSpPr>
          <p:spPr>
            <a:xfrm>
              <a:off x="8920169" y="27822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7CAE00">
                      <a:alpha val="100000"/>
                    </a:srgbClr>
                  </a:solidFill>
                  <a:latin typeface="Arial"/>
                  <a:cs typeface="Arial"/>
                </a:rPr>
                <a:t>85</a:t>
              </a:r>
            </a:p>
          </p:txBody>
        </p:sp>
        <p:sp>
          <p:nvSpPr>
            <p:cNvPr id="228" name="tx228"/>
            <p:cNvSpPr/>
            <p:nvPr/>
          </p:nvSpPr>
          <p:spPr>
            <a:xfrm>
              <a:off x="8920169" y="2944786"/>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BFC4">
                      <a:alpha val="100000"/>
                    </a:srgbClr>
                  </a:solidFill>
                  <a:latin typeface="Arial"/>
                  <a:cs typeface="Arial"/>
                </a:rPr>
                <a:t>75</a:t>
              </a:r>
            </a:p>
          </p:txBody>
        </p:sp>
        <p:sp>
          <p:nvSpPr>
            <p:cNvPr id="229" name="tx229"/>
            <p:cNvSpPr/>
            <p:nvPr/>
          </p:nvSpPr>
          <p:spPr>
            <a:xfrm>
              <a:off x="8928165" y="3629341"/>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C77CFF">
                      <a:alpha val="100000"/>
                    </a:srgbClr>
                  </a:solidFill>
                  <a:latin typeface="Arial"/>
                  <a:cs typeface="Arial"/>
                </a:rPr>
                <a:t>8</a:t>
              </a:r>
            </a:p>
          </p:txBody>
        </p:sp>
        <p:sp>
          <p:nvSpPr>
            <p:cNvPr id="230" name="tx230"/>
            <p:cNvSpPr/>
            <p:nvPr/>
          </p:nvSpPr>
          <p:spPr>
            <a:xfrm>
              <a:off x="1975710" y="3948782"/>
              <a:ext cx="260736"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WPR</a:t>
              </a:r>
            </a:p>
          </p:txBody>
        </p:sp>
        <p:sp>
          <p:nvSpPr>
            <p:cNvPr id="231" name="tx231"/>
            <p:cNvSpPr/>
            <p:nvPr/>
          </p:nvSpPr>
          <p:spPr>
            <a:xfrm>
              <a:off x="1981904" y="2428741"/>
              <a:ext cx="248349"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EMR</a:t>
              </a:r>
            </a:p>
          </p:txBody>
        </p:sp>
        <p:sp>
          <p:nvSpPr>
            <p:cNvPr id="232" name="tx232"/>
            <p:cNvSpPr/>
            <p:nvPr/>
          </p:nvSpPr>
          <p:spPr>
            <a:xfrm>
              <a:off x="4789348" y="2427377"/>
              <a:ext cx="235962"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EUR</a:t>
              </a:r>
            </a:p>
          </p:txBody>
        </p:sp>
        <p:sp>
          <p:nvSpPr>
            <p:cNvPr id="233" name="tx233"/>
            <p:cNvSpPr/>
            <p:nvPr/>
          </p:nvSpPr>
          <p:spPr>
            <a:xfrm>
              <a:off x="7556410" y="2426012"/>
              <a:ext cx="304338"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SEAR</a:t>
              </a:r>
            </a:p>
          </p:txBody>
        </p:sp>
        <p:sp>
          <p:nvSpPr>
            <p:cNvPr id="234" name="tx234"/>
            <p:cNvSpPr/>
            <p:nvPr/>
          </p:nvSpPr>
          <p:spPr>
            <a:xfrm>
              <a:off x="1944551" y="905971"/>
              <a:ext cx="32305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Global</a:t>
              </a:r>
            </a:p>
          </p:txBody>
        </p:sp>
        <p:sp>
          <p:nvSpPr>
            <p:cNvPr id="235" name="tx235"/>
            <p:cNvSpPr/>
            <p:nvPr/>
          </p:nvSpPr>
          <p:spPr>
            <a:xfrm>
              <a:off x="4795569" y="908700"/>
              <a:ext cx="223520"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AFR</a:t>
              </a:r>
            </a:p>
          </p:txBody>
        </p:sp>
        <p:sp>
          <p:nvSpPr>
            <p:cNvPr id="236" name="tx236"/>
            <p:cNvSpPr/>
            <p:nvPr/>
          </p:nvSpPr>
          <p:spPr>
            <a:xfrm>
              <a:off x="7584405" y="908700"/>
              <a:ext cx="248349"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AMR</a:t>
              </a:r>
            </a:p>
          </p:txBody>
        </p:sp>
        <p:sp>
          <p:nvSpPr>
            <p:cNvPr id="237" name="tx237"/>
            <p:cNvSpPr/>
            <p:nvPr/>
          </p:nvSpPr>
          <p:spPr>
            <a:xfrm rot="-5400000">
              <a:off x="750636" y="5470311"/>
              <a:ext cx="226020" cy="74265"/>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2000</a:t>
              </a:r>
            </a:p>
          </p:txBody>
        </p:sp>
        <p:sp>
          <p:nvSpPr>
            <p:cNvPr id="238" name="tx238"/>
            <p:cNvSpPr/>
            <p:nvPr/>
          </p:nvSpPr>
          <p:spPr>
            <a:xfrm rot="-5400000">
              <a:off x="1267996" y="5470311"/>
              <a:ext cx="226020" cy="74265"/>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2005</a:t>
              </a:r>
            </a:p>
          </p:txBody>
        </p:sp>
        <p:sp>
          <p:nvSpPr>
            <p:cNvPr id="239" name="tx239"/>
            <p:cNvSpPr/>
            <p:nvPr/>
          </p:nvSpPr>
          <p:spPr>
            <a:xfrm rot="-5400000">
              <a:off x="1785356" y="5470311"/>
              <a:ext cx="226020" cy="74265"/>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2010</a:t>
              </a:r>
            </a:p>
          </p:txBody>
        </p:sp>
        <p:sp>
          <p:nvSpPr>
            <p:cNvPr id="240" name="tx240"/>
            <p:cNvSpPr/>
            <p:nvPr/>
          </p:nvSpPr>
          <p:spPr>
            <a:xfrm rot="-5400000">
              <a:off x="2302716" y="5470311"/>
              <a:ext cx="226020" cy="74265"/>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2015</a:t>
              </a:r>
            </a:p>
          </p:txBody>
        </p:sp>
        <p:sp>
          <p:nvSpPr>
            <p:cNvPr id="241" name="tx241"/>
            <p:cNvSpPr/>
            <p:nvPr/>
          </p:nvSpPr>
          <p:spPr>
            <a:xfrm rot="-5400000">
              <a:off x="2716604" y="5470311"/>
              <a:ext cx="226020" cy="74265"/>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2019</a:t>
              </a:r>
            </a:p>
          </p:txBody>
        </p:sp>
        <p:sp>
          <p:nvSpPr>
            <p:cNvPr id="242" name="tx242"/>
            <p:cNvSpPr/>
            <p:nvPr/>
          </p:nvSpPr>
          <p:spPr>
            <a:xfrm rot="-5400000">
              <a:off x="3130467" y="5470286"/>
              <a:ext cx="226020" cy="74314"/>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2023</a:t>
              </a:r>
            </a:p>
          </p:txBody>
        </p:sp>
        <p:sp>
          <p:nvSpPr>
            <p:cNvPr id="243" name="tx243"/>
            <p:cNvSpPr/>
            <p:nvPr/>
          </p:nvSpPr>
          <p:spPr>
            <a:xfrm rot="-5400000">
              <a:off x="3551886" y="3950269"/>
              <a:ext cx="226020" cy="74265"/>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2000</a:t>
              </a:r>
            </a:p>
          </p:txBody>
        </p:sp>
        <p:sp>
          <p:nvSpPr>
            <p:cNvPr id="244" name="tx244"/>
            <p:cNvSpPr/>
            <p:nvPr/>
          </p:nvSpPr>
          <p:spPr>
            <a:xfrm rot="-5400000">
              <a:off x="4069246" y="3950269"/>
              <a:ext cx="226020" cy="74265"/>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2005</a:t>
              </a:r>
            </a:p>
          </p:txBody>
        </p:sp>
        <p:sp>
          <p:nvSpPr>
            <p:cNvPr id="245" name="tx245"/>
            <p:cNvSpPr/>
            <p:nvPr/>
          </p:nvSpPr>
          <p:spPr>
            <a:xfrm rot="-5400000">
              <a:off x="4586606" y="3950269"/>
              <a:ext cx="226020" cy="74265"/>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2010</a:t>
              </a:r>
            </a:p>
          </p:txBody>
        </p:sp>
        <p:sp>
          <p:nvSpPr>
            <p:cNvPr id="246" name="tx246"/>
            <p:cNvSpPr/>
            <p:nvPr/>
          </p:nvSpPr>
          <p:spPr>
            <a:xfrm rot="-5400000">
              <a:off x="5103966" y="3950269"/>
              <a:ext cx="226020" cy="74265"/>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2015</a:t>
              </a:r>
            </a:p>
          </p:txBody>
        </p:sp>
        <p:sp>
          <p:nvSpPr>
            <p:cNvPr id="247" name="tx247"/>
            <p:cNvSpPr/>
            <p:nvPr/>
          </p:nvSpPr>
          <p:spPr>
            <a:xfrm rot="-5400000">
              <a:off x="5517854" y="3950269"/>
              <a:ext cx="226020" cy="74265"/>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2019</a:t>
              </a:r>
            </a:p>
          </p:txBody>
        </p:sp>
        <p:sp>
          <p:nvSpPr>
            <p:cNvPr id="248" name="tx248"/>
            <p:cNvSpPr/>
            <p:nvPr/>
          </p:nvSpPr>
          <p:spPr>
            <a:xfrm rot="-5400000">
              <a:off x="5931718" y="3950245"/>
              <a:ext cx="226020" cy="74314"/>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2023</a:t>
              </a:r>
            </a:p>
          </p:txBody>
        </p:sp>
        <p:sp>
          <p:nvSpPr>
            <p:cNvPr id="249" name="tx249"/>
            <p:cNvSpPr/>
            <p:nvPr/>
          </p:nvSpPr>
          <p:spPr>
            <a:xfrm rot="-5400000">
              <a:off x="6353136" y="3950269"/>
              <a:ext cx="226020" cy="74265"/>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2000</a:t>
              </a:r>
            </a:p>
          </p:txBody>
        </p:sp>
        <p:sp>
          <p:nvSpPr>
            <p:cNvPr id="250" name="tx250"/>
            <p:cNvSpPr/>
            <p:nvPr/>
          </p:nvSpPr>
          <p:spPr>
            <a:xfrm rot="-5400000">
              <a:off x="6870497" y="3950269"/>
              <a:ext cx="226020" cy="74265"/>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2005</a:t>
              </a:r>
            </a:p>
          </p:txBody>
        </p:sp>
        <p:sp>
          <p:nvSpPr>
            <p:cNvPr id="251" name="tx251"/>
            <p:cNvSpPr/>
            <p:nvPr/>
          </p:nvSpPr>
          <p:spPr>
            <a:xfrm rot="-5400000">
              <a:off x="7387857" y="3950269"/>
              <a:ext cx="226020" cy="74265"/>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2010</a:t>
              </a:r>
            </a:p>
          </p:txBody>
        </p:sp>
        <p:sp>
          <p:nvSpPr>
            <p:cNvPr id="252" name="tx252"/>
            <p:cNvSpPr/>
            <p:nvPr/>
          </p:nvSpPr>
          <p:spPr>
            <a:xfrm rot="-5400000">
              <a:off x="7905217" y="3950269"/>
              <a:ext cx="226020" cy="74265"/>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2015</a:t>
              </a:r>
            </a:p>
          </p:txBody>
        </p:sp>
        <p:sp>
          <p:nvSpPr>
            <p:cNvPr id="253" name="tx253"/>
            <p:cNvSpPr/>
            <p:nvPr/>
          </p:nvSpPr>
          <p:spPr>
            <a:xfrm rot="-5400000">
              <a:off x="8319105" y="3950269"/>
              <a:ext cx="226020" cy="74265"/>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2019</a:t>
              </a:r>
            </a:p>
          </p:txBody>
        </p:sp>
        <p:sp>
          <p:nvSpPr>
            <p:cNvPr id="254" name="tx254"/>
            <p:cNvSpPr/>
            <p:nvPr/>
          </p:nvSpPr>
          <p:spPr>
            <a:xfrm rot="-5400000">
              <a:off x="8732968" y="3950245"/>
              <a:ext cx="226020" cy="74314"/>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2023</a:t>
              </a:r>
            </a:p>
          </p:txBody>
        </p:sp>
        <p:sp>
          <p:nvSpPr>
            <p:cNvPr id="255" name="tx255"/>
            <p:cNvSpPr/>
            <p:nvPr/>
          </p:nvSpPr>
          <p:spPr>
            <a:xfrm>
              <a:off x="621113" y="2197656"/>
              <a:ext cx="56505" cy="74265"/>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0</a:t>
              </a:r>
            </a:p>
          </p:txBody>
        </p:sp>
        <p:sp>
          <p:nvSpPr>
            <p:cNvPr id="256" name="tx256"/>
            <p:cNvSpPr/>
            <p:nvPr/>
          </p:nvSpPr>
          <p:spPr>
            <a:xfrm>
              <a:off x="564608" y="1973003"/>
              <a:ext cx="113010" cy="74265"/>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20</a:t>
              </a:r>
            </a:p>
          </p:txBody>
        </p:sp>
        <p:sp>
          <p:nvSpPr>
            <p:cNvPr id="257" name="tx257"/>
            <p:cNvSpPr/>
            <p:nvPr/>
          </p:nvSpPr>
          <p:spPr>
            <a:xfrm>
              <a:off x="564608" y="1748351"/>
              <a:ext cx="113010" cy="74265"/>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40</a:t>
              </a:r>
            </a:p>
          </p:txBody>
        </p:sp>
        <p:sp>
          <p:nvSpPr>
            <p:cNvPr id="258" name="tx258"/>
            <p:cNvSpPr/>
            <p:nvPr/>
          </p:nvSpPr>
          <p:spPr>
            <a:xfrm>
              <a:off x="564608" y="1523698"/>
              <a:ext cx="113010" cy="74265"/>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60</a:t>
              </a:r>
            </a:p>
          </p:txBody>
        </p:sp>
        <p:sp>
          <p:nvSpPr>
            <p:cNvPr id="259" name="tx259"/>
            <p:cNvSpPr/>
            <p:nvPr/>
          </p:nvSpPr>
          <p:spPr>
            <a:xfrm>
              <a:off x="564608" y="1299045"/>
              <a:ext cx="113010" cy="74265"/>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80</a:t>
              </a:r>
            </a:p>
          </p:txBody>
        </p:sp>
        <p:sp>
          <p:nvSpPr>
            <p:cNvPr id="260" name="tx260"/>
            <p:cNvSpPr/>
            <p:nvPr/>
          </p:nvSpPr>
          <p:spPr>
            <a:xfrm>
              <a:off x="508103" y="1074393"/>
              <a:ext cx="169515" cy="74265"/>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100</a:t>
              </a:r>
            </a:p>
          </p:txBody>
        </p:sp>
        <p:sp>
          <p:nvSpPr>
            <p:cNvPr id="261" name="tx261"/>
            <p:cNvSpPr/>
            <p:nvPr/>
          </p:nvSpPr>
          <p:spPr>
            <a:xfrm>
              <a:off x="564608" y="1186719"/>
              <a:ext cx="113010" cy="74265"/>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90</a:t>
              </a:r>
            </a:p>
          </p:txBody>
        </p:sp>
        <p:sp>
          <p:nvSpPr>
            <p:cNvPr id="262" name="tx262"/>
            <p:cNvSpPr/>
            <p:nvPr/>
          </p:nvSpPr>
          <p:spPr>
            <a:xfrm>
              <a:off x="621113" y="3717697"/>
              <a:ext cx="56505" cy="74265"/>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0</a:t>
              </a:r>
            </a:p>
          </p:txBody>
        </p:sp>
        <p:sp>
          <p:nvSpPr>
            <p:cNvPr id="263" name="tx263"/>
            <p:cNvSpPr/>
            <p:nvPr/>
          </p:nvSpPr>
          <p:spPr>
            <a:xfrm>
              <a:off x="564608" y="3493044"/>
              <a:ext cx="113010" cy="74265"/>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20</a:t>
              </a:r>
            </a:p>
          </p:txBody>
        </p:sp>
        <p:sp>
          <p:nvSpPr>
            <p:cNvPr id="264" name="tx264"/>
            <p:cNvSpPr/>
            <p:nvPr/>
          </p:nvSpPr>
          <p:spPr>
            <a:xfrm>
              <a:off x="564608" y="3268392"/>
              <a:ext cx="113010" cy="74265"/>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40</a:t>
              </a:r>
            </a:p>
          </p:txBody>
        </p:sp>
        <p:sp>
          <p:nvSpPr>
            <p:cNvPr id="265" name="tx265"/>
            <p:cNvSpPr/>
            <p:nvPr/>
          </p:nvSpPr>
          <p:spPr>
            <a:xfrm>
              <a:off x="564608" y="3043739"/>
              <a:ext cx="113010" cy="74265"/>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60</a:t>
              </a:r>
            </a:p>
          </p:txBody>
        </p:sp>
        <p:sp>
          <p:nvSpPr>
            <p:cNvPr id="266" name="tx266"/>
            <p:cNvSpPr/>
            <p:nvPr/>
          </p:nvSpPr>
          <p:spPr>
            <a:xfrm>
              <a:off x="564608" y="2819086"/>
              <a:ext cx="113010" cy="74265"/>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80</a:t>
              </a:r>
            </a:p>
          </p:txBody>
        </p:sp>
        <p:sp>
          <p:nvSpPr>
            <p:cNvPr id="267" name="tx267"/>
            <p:cNvSpPr/>
            <p:nvPr/>
          </p:nvSpPr>
          <p:spPr>
            <a:xfrm>
              <a:off x="508103" y="2594434"/>
              <a:ext cx="169515" cy="74265"/>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100</a:t>
              </a:r>
            </a:p>
          </p:txBody>
        </p:sp>
        <p:sp>
          <p:nvSpPr>
            <p:cNvPr id="268" name="tx268"/>
            <p:cNvSpPr/>
            <p:nvPr/>
          </p:nvSpPr>
          <p:spPr>
            <a:xfrm>
              <a:off x="564608" y="2706760"/>
              <a:ext cx="113010" cy="74265"/>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90</a:t>
              </a:r>
            </a:p>
          </p:txBody>
        </p:sp>
        <p:sp>
          <p:nvSpPr>
            <p:cNvPr id="269" name="tx269"/>
            <p:cNvSpPr/>
            <p:nvPr/>
          </p:nvSpPr>
          <p:spPr>
            <a:xfrm>
              <a:off x="621113" y="5237738"/>
              <a:ext cx="56505" cy="74265"/>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0</a:t>
              </a:r>
            </a:p>
          </p:txBody>
        </p:sp>
        <p:sp>
          <p:nvSpPr>
            <p:cNvPr id="270" name="tx270"/>
            <p:cNvSpPr/>
            <p:nvPr/>
          </p:nvSpPr>
          <p:spPr>
            <a:xfrm>
              <a:off x="564608" y="5013086"/>
              <a:ext cx="113010" cy="74265"/>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20</a:t>
              </a:r>
            </a:p>
          </p:txBody>
        </p:sp>
        <p:sp>
          <p:nvSpPr>
            <p:cNvPr id="271" name="tx271"/>
            <p:cNvSpPr/>
            <p:nvPr/>
          </p:nvSpPr>
          <p:spPr>
            <a:xfrm>
              <a:off x="564608" y="4788433"/>
              <a:ext cx="113010" cy="74265"/>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40</a:t>
              </a:r>
            </a:p>
          </p:txBody>
        </p:sp>
        <p:sp>
          <p:nvSpPr>
            <p:cNvPr id="272" name="tx272"/>
            <p:cNvSpPr/>
            <p:nvPr/>
          </p:nvSpPr>
          <p:spPr>
            <a:xfrm>
              <a:off x="564608" y="4563780"/>
              <a:ext cx="113010" cy="74265"/>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60</a:t>
              </a:r>
            </a:p>
          </p:txBody>
        </p:sp>
        <p:sp>
          <p:nvSpPr>
            <p:cNvPr id="273" name="tx273"/>
            <p:cNvSpPr/>
            <p:nvPr/>
          </p:nvSpPr>
          <p:spPr>
            <a:xfrm>
              <a:off x="564608" y="4339127"/>
              <a:ext cx="113010" cy="74265"/>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80</a:t>
              </a:r>
            </a:p>
          </p:txBody>
        </p:sp>
        <p:sp>
          <p:nvSpPr>
            <p:cNvPr id="274" name="tx274"/>
            <p:cNvSpPr/>
            <p:nvPr/>
          </p:nvSpPr>
          <p:spPr>
            <a:xfrm>
              <a:off x="508103" y="4114475"/>
              <a:ext cx="169515" cy="74265"/>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100</a:t>
              </a:r>
            </a:p>
          </p:txBody>
        </p:sp>
        <p:sp>
          <p:nvSpPr>
            <p:cNvPr id="275" name="tx275"/>
            <p:cNvSpPr/>
            <p:nvPr/>
          </p:nvSpPr>
          <p:spPr>
            <a:xfrm>
              <a:off x="564608" y="4226801"/>
              <a:ext cx="113010" cy="74265"/>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4D4D4D">
                      <a:alpha val="100000"/>
                    </a:srgbClr>
                  </a:solidFill>
                  <a:latin typeface="Arial"/>
                  <a:cs typeface="Arial"/>
                </a:rPr>
                <a:t>90</a:t>
              </a:r>
            </a:p>
          </p:txBody>
        </p:sp>
        <p:sp>
          <p:nvSpPr>
            <p:cNvPr id="276" name="tx276"/>
            <p:cNvSpPr/>
            <p:nvPr/>
          </p:nvSpPr>
          <p:spPr>
            <a:xfrm rot="-5400000">
              <a:off x="-52544" y="312841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77" name="pl277"/>
            <p:cNvSpPr/>
            <p:nvPr/>
          </p:nvSpPr>
          <p:spPr>
            <a:xfrm>
              <a:off x="3513172"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278" name="pl278"/>
            <p:cNvSpPr/>
            <p:nvPr/>
          </p:nvSpPr>
          <p:spPr>
            <a:xfrm>
              <a:off x="4228900"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279" name="pl279"/>
            <p:cNvSpPr/>
            <p:nvPr/>
          </p:nvSpPr>
          <p:spPr>
            <a:xfrm>
              <a:off x="4975666"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280" name="pl280"/>
            <p:cNvSpPr/>
            <p:nvPr/>
          </p:nvSpPr>
          <p:spPr>
            <a:xfrm>
              <a:off x="5699239"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281" name="tx281"/>
            <p:cNvSpPr/>
            <p:nvPr/>
          </p:nvSpPr>
          <p:spPr>
            <a:xfrm>
              <a:off x="3780271"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282" name="tx282"/>
            <p:cNvSpPr/>
            <p:nvPr/>
          </p:nvSpPr>
          <p:spPr>
            <a:xfrm>
              <a:off x="4496000"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283" name="tx283"/>
            <p:cNvSpPr/>
            <p:nvPr/>
          </p:nvSpPr>
          <p:spPr>
            <a:xfrm>
              <a:off x="5242765"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284" name="tx284"/>
            <p:cNvSpPr/>
            <p:nvPr/>
          </p:nvSpPr>
          <p:spPr>
            <a:xfrm>
              <a:off x="5966338"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285" name="tx285"/>
            <p:cNvSpPr/>
            <p:nvPr/>
          </p:nvSpPr>
          <p:spPr>
            <a:xfrm>
              <a:off x="1976535"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286" name="tx286"/>
            <p:cNvSpPr/>
            <p:nvPr/>
          </p:nvSpPr>
          <p:spPr>
            <a:xfrm>
              <a:off x="3439579" y="580629"/>
              <a:ext cx="293550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2000-2023</a:t>
              </a:r>
            </a:p>
          </p:txBody>
        </p:sp>
        <p:sp>
          <p:nvSpPr>
            <p:cNvPr id="287" name="tx2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288" name="tx2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289" name="tx289"/>
            <p:cNvSpPr/>
            <p:nvPr/>
          </p:nvSpPr>
          <p:spPr>
            <a:xfrm>
              <a:off x="4153860" y="6568567"/>
              <a:ext cx="492055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2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2023, DTP1 coverage remained constant at 89%. The number of children missing out on any vaccination (zero-dose children) increased from 13,923,000 in 2022 to 14,517,000 in 2023.
DTP3 coverage remained constant at 84% in 2023, leaving 20,976,000 children vulnerable to vaccine-preventable diseases.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36740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65072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193404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21736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1490236" y="715690"/>
              <a:ext cx="0" cy="3153387"/>
            </a:xfrm>
            <a:custGeom>
              <a:avLst/>
              <a:pathLst>
                <a:path w="0" h="3153387">
                  <a:moveTo>
                    <a:pt x="0" y="31533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228778" y="715690"/>
              <a:ext cx="0" cy="3153387"/>
            </a:xfrm>
            <a:custGeom>
              <a:avLst/>
              <a:pathLst>
                <a:path w="0" h="3153387">
                  <a:moveTo>
                    <a:pt x="0" y="31533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967320" y="715690"/>
              <a:ext cx="0" cy="3153387"/>
            </a:xfrm>
            <a:custGeom>
              <a:avLst/>
              <a:pathLst>
                <a:path w="0" h="3153387">
                  <a:moveTo>
                    <a:pt x="0" y="31533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632007" y="715690"/>
              <a:ext cx="0" cy="3153387"/>
            </a:xfrm>
            <a:custGeom>
              <a:avLst/>
              <a:pathLst>
                <a:path w="0" h="3153387">
                  <a:moveTo>
                    <a:pt x="0" y="31533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222841" y="715690"/>
              <a:ext cx="0" cy="3153387"/>
            </a:xfrm>
            <a:custGeom>
              <a:avLst/>
              <a:pathLst>
                <a:path w="0" h="3153387">
                  <a:moveTo>
                    <a:pt x="0" y="31533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7257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30090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923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757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902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9" name="pl19"/>
            <p:cNvSpPr/>
            <p:nvPr/>
          </p:nvSpPr>
          <p:spPr>
            <a:xfrm>
              <a:off x="1120965"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59507"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598049"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336591"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27424"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8258"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0965" y="1346368"/>
              <a:ext cx="3397293" cy="487341"/>
            </a:xfrm>
            <a:custGeom>
              <a:avLst/>
              <a:pathLst>
                <a:path w="3397293" h="487341">
                  <a:moveTo>
                    <a:pt x="0" y="487341"/>
                  </a:moveTo>
                  <a:lnTo>
                    <a:pt x="147708" y="487341"/>
                  </a:lnTo>
                  <a:lnTo>
                    <a:pt x="295416" y="430007"/>
                  </a:lnTo>
                  <a:lnTo>
                    <a:pt x="443125" y="372673"/>
                  </a:lnTo>
                  <a:lnTo>
                    <a:pt x="590833" y="315338"/>
                  </a:lnTo>
                  <a:lnTo>
                    <a:pt x="738541" y="286671"/>
                  </a:lnTo>
                  <a:lnTo>
                    <a:pt x="886250" y="200670"/>
                  </a:lnTo>
                  <a:lnTo>
                    <a:pt x="1033958" y="172002"/>
                  </a:lnTo>
                  <a:lnTo>
                    <a:pt x="1181667" y="86001"/>
                  </a:lnTo>
                  <a:lnTo>
                    <a:pt x="1329375" y="28667"/>
                  </a:lnTo>
                  <a:lnTo>
                    <a:pt x="1477083" y="86001"/>
                  </a:lnTo>
                  <a:lnTo>
                    <a:pt x="1624792" y="86001"/>
                  </a:lnTo>
                  <a:lnTo>
                    <a:pt x="1772500" y="143335"/>
                  </a:lnTo>
                  <a:lnTo>
                    <a:pt x="1920209" y="172002"/>
                  </a:lnTo>
                  <a:lnTo>
                    <a:pt x="2067917" y="143335"/>
                  </a:lnTo>
                  <a:lnTo>
                    <a:pt x="2215625" y="114668"/>
                  </a:lnTo>
                  <a:lnTo>
                    <a:pt x="2363334" y="57334"/>
                  </a:lnTo>
                  <a:lnTo>
                    <a:pt x="2511042" y="57334"/>
                  </a:lnTo>
                  <a:lnTo>
                    <a:pt x="2658751" y="28667"/>
                  </a:lnTo>
                  <a:lnTo>
                    <a:pt x="2806459" y="0"/>
                  </a:lnTo>
                  <a:lnTo>
                    <a:pt x="2954167" y="28667"/>
                  </a:lnTo>
                  <a:lnTo>
                    <a:pt x="3101876" y="57334"/>
                  </a:lnTo>
                  <a:lnTo>
                    <a:pt x="3249584" y="57334"/>
                  </a:lnTo>
                  <a:lnTo>
                    <a:pt x="3397293" y="0"/>
                  </a:lnTo>
                </a:path>
              </a:pathLst>
            </a:custGeom>
            <a:ln w="27101" cap="flat">
              <a:solidFill>
                <a:srgbClr val="F4A81D">
                  <a:alpha val="100000"/>
                </a:srgbClr>
              </a:solidFill>
              <a:prstDash val="solid"/>
              <a:round/>
            </a:ln>
          </p:spPr>
          <p:txBody>
            <a:bodyPr/>
            <a:lstStyle/>
            <a:p/>
          </p:txBody>
        </p:sp>
        <p:sp>
          <p:nvSpPr>
            <p:cNvPr id="26" name="pl26"/>
            <p:cNvSpPr/>
            <p:nvPr/>
          </p:nvSpPr>
          <p:spPr>
            <a:xfrm>
              <a:off x="1120965" y="916360"/>
              <a:ext cx="3397293" cy="315338"/>
            </a:xfrm>
            <a:custGeom>
              <a:avLst/>
              <a:pathLst>
                <a:path w="3397293" h="315338">
                  <a:moveTo>
                    <a:pt x="0" y="28667"/>
                  </a:moveTo>
                  <a:lnTo>
                    <a:pt x="147708" y="57334"/>
                  </a:lnTo>
                  <a:lnTo>
                    <a:pt x="295416" y="57334"/>
                  </a:lnTo>
                  <a:lnTo>
                    <a:pt x="443125" y="28667"/>
                  </a:lnTo>
                  <a:lnTo>
                    <a:pt x="590833" y="28667"/>
                  </a:lnTo>
                  <a:lnTo>
                    <a:pt x="738541" y="0"/>
                  </a:lnTo>
                  <a:lnTo>
                    <a:pt x="886250" y="28667"/>
                  </a:lnTo>
                  <a:lnTo>
                    <a:pt x="1033958" y="57334"/>
                  </a:lnTo>
                  <a:lnTo>
                    <a:pt x="1181667" y="28667"/>
                  </a:lnTo>
                  <a:lnTo>
                    <a:pt x="1329375" y="28667"/>
                  </a:lnTo>
                  <a:lnTo>
                    <a:pt x="1477083" y="28667"/>
                  </a:lnTo>
                  <a:lnTo>
                    <a:pt x="1624792" y="28667"/>
                  </a:lnTo>
                  <a:lnTo>
                    <a:pt x="1772500" y="57334"/>
                  </a:lnTo>
                  <a:lnTo>
                    <a:pt x="1920209" y="86001"/>
                  </a:lnTo>
                  <a:lnTo>
                    <a:pt x="2067917" y="57334"/>
                  </a:lnTo>
                  <a:lnTo>
                    <a:pt x="2215625" y="28667"/>
                  </a:lnTo>
                  <a:lnTo>
                    <a:pt x="2363334" y="57334"/>
                  </a:lnTo>
                  <a:lnTo>
                    <a:pt x="2511042" y="114668"/>
                  </a:lnTo>
                  <a:lnTo>
                    <a:pt x="2658751" y="172002"/>
                  </a:lnTo>
                  <a:lnTo>
                    <a:pt x="2806459" y="258004"/>
                  </a:lnTo>
                  <a:lnTo>
                    <a:pt x="2954167" y="286671"/>
                  </a:lnTo>
                  <a:lnTo>
                    <a:pt x="3101876" y="315338"/>
                  </a:lnTo>
                  <a:lnTo>
                    <a:pt x="3249584" y="229337"/>
                  </a:lnTo>
                  <a:lnTo>
                    <a:pt x="3397293" y="200670"/>
                  </a:lnTo>
                </a:path>
              </a:pathLst>
            </a:custGeom>
            <a:ln w="27101" cap="flat">
              <a:solidFill>
                <a:srgbClr val="F26829">
                  <a:alpha val="100000"/>
                </a:srgbClr>
              </a:solidFill>
              <a:prstDash val="solid"/>
              <a:round/>
            </a:ln>
          </p:spPr>
          <p:txBody>
            <a:bodyPr/>
            <a:lstStyle/>
            <a:p/>
          </p:txBody>
        </p:sp>
        <p:sp>
          <p:nvSpPr>
            <p:cNvPr id="27" name="pl27"/>
            <p:cNvSpPr/>
            <p:nvPr/>
          </p:nvSpPr>
          <p:spPr>
            <a:xfrm>
              <a:off x="1120965" y="1203032"/>
              <a:ext cx="3397293" cy="229337"/>
            </a:xfrm>
            <a:custGeom>
              <a:avLst/>
              <a:pathLst>
                <a:path w="3397293" h="229337">
                  <a:moveTo>
                    <a:pt x="0" y="229337"/>
                  </a:moveTo>
                  <a:lnTo>
                    <a:pt x="147708" y="172002"/>
                  </a:lnTo>
                  <a:lnTo>
                    <a:pt x="295416" y="200670"/>
                  </a:lnTo>
                  <a:lnTo>
                    <a:pt x="443125" y="143335"/>
                  </a:lnTo>
                  <a:lnTo>
                    <a:pt x="590833" y="114668"/>
                  </a:lnTo>
                  <a:lnTo>
                    <a:pt x="738541" y="114668"/>
                  </a:lnTo>
                  <a:lnTo>
                    <a:pt x="886250" y="143335"/>
                  </a:lnTo>
                  <a:lnTo>
                    <a:pt x="1033958" y="143335"/>
                  </a:lnTo>
                  <a:lnTo>
                    <a:pt x="1181667" y="143335"/>
                  </a:lnTo>
                  <a:lnTo>
                    <a:pt x="1329375" y="172002"/>
                  </a:lnTo>
                  <a:lnTo>
                    <a:pt x="1477083" y="143335"/>
                  </a:lnTo>
                  <a:lnTo>
                    <a:pt x="1624792" y="57334"/>
                  </a:lnTo>
                  <a:lnTo>
                    <a:pt x="1772500" y="57334"/>
                  </a:lnTo>
                  <a:lnTo>
                    <a:pt x="1920209" y="86001"/>
                  </a:lnTo>
                  <a:lnTo>
                    <a:pt x="2067917" y="57334"/>
                  </a:lnTo>
                  <a:lnTo>
                    <a:pt x="2215625" y="57334"/>
                  </a:lnTo>
                  <a:lnTo>
                    <a:pt x="2363334" y="86001"/>
                  </a:lnTo>
                  <a:lnTo>
                    <a:pt x="2511042" y="57334"/>
                  </a:lnTo>
                  <a:lnTo>
                    <a:pt x="2658751" y="0"/>
                  </a:lnTo>
                  <a:lnTo>
                    <a:pt x="2806459" y="0"/>
                  </a:lnTo>
                  <a:lnTo>
                    <a:pt x="2954167" y="57334"/>
                  </a:lnTo>
                  <a:lnTo>
                    <a:pt x="3101876" y="28667"/>
                  </a:lnTo>
                  <a:lnTo>
                    <a:pt x="3249584" y="28667"/>
                  </a:lnTo>
                  <a:lnTo>
                    <a:pt x="3397293" y="86001"/>
                  </a:lnTo>
                </a:path>
              </a:pathLst>
            </a:custGeom>
            <a:ln w="27101" cap="flat">
              <a:solidFill>
                <a:srgbClr val="BD53BD">
                  <a:alpha val="100000"/>
                </a:srgbClr>
              </a:solidFill>
              <a:prstDash val="solid"/>
              <a:round/>
            </a:ln>
          </p:spPr>
          <p:txBody>
            <a:bodyPr/>
            <a:lstStyle/>
            <a:p/>
          </p:txBody>
        </p:sp>
        <p:sp>
          <p:nvSpPr>
            <p:cNvPr id="28" name="pl28"/>
            <p:cNvSpPr/>
            <p:nvPr/>
          </p:nvSpPr>
          <p:spPr>
            <a:xfrm>
              <a:off x="1120965" y="916360"/>
              <a:ext cx="3397293" cy="114668"/>
            </a:xfrm>
            <a:custGeom>
              <a:avLst/>
              <a:pathLst>
                <a:path w="3397293" h="114668">
                  <a:moveTo>
                    <a:pt x="0" y="28667"/>
                  </a:moveTo>
                  <a:lnTo>
                    <a:pt x="147708" y="28667"/>
                  </a:lnTo>
                  <a:lnTo>
                    <a:pt x="295416" y="86001"/>
                  </a:lnTo>
                  <a:lnTo>
                    <a:pt x="443125" y="114668"/>
                  </a:lnTo>
                  <a:lnTo>
                    <a:pt x="590833" y="57334"/>
                  </a:lnTo>
                  <a:lnTo>
                    <a:pt x="738541" y="28667"/>
                  </a:lnTo>
                  <a:lnTo>
                    <a:pt x="886250" y="28667"/>
                  </a:lnTo>
                  <a:lnTo>
                    <a:pt x="1033958" y="0"/>
                  </a:lnTo>
                  <a:lnTo>
                    <a:pt x="1181667" y="28667"/>
                  </a:lnTo>
                  <a:lnTo>
                    <a:pt x="1329375" y="28667"/>
                  </a:lnTo>
                  <a:lnTo>
                    <a:pt x="1477083" y="57334"/>
                  </a:lnTo>
                  <a:lnTo>
                    <a:pt x="1624792" y="57334"/>
                  </a:lnTo>
                  <a:lnTo>
                    <a:pt x="1772500" y="28667"/>
                  </a:lnTo>
                  <a:lnTo>
                    <a:pt x="1920209" y="28667"/>
                  </a:lnTo>
                  <a:lnTo>
                    <a:pt x="2067917" y="57334"/>
                  </a:lnTo>
                  <a:lnTo>
                    <a:pt x="2215625" y="57334"/>
                  </a:lnTo>
                  <a:lnTo>
                    <a:pt x="2363334" y="57334"/>
                  </a:lnTo>
                  <a:lnTo>
                    <a:pt x="2511042" y="28667"/>
                  </a:lnTo>
                  <a:lnTo>
                    <a:pt x="2658751" y="28667"/>
                  </a:lnTo>
                  <a:lnTo>
                    <a:pt x="2806459" y="0"/>
                  </a:lnTo>
                  <a:lnTo>
                    <a:pt x="2954167" y="28667"/>
                  </a:lnTo>
                  <a:lnTo>
                    <a:pt x="3101876" y="28667"/>
                  </a:lnTo>
                  <a:lnTo>
                    <a:pt x="3249584" y="28667"/>
                  </a:lnTo>
                  <a:lnTo>
                    <a:pt x="3397293" y="28667"/>
                  </a:lnTo>
                </a:path>
              </a:pathLst>
            </a:custGeom>
            <a:ln w="27101" cap="flat">
              <a:solidFill>
                <a:srgbClr val="6363C0">
                  <a:alpha val="100000"/>
                </a:srgbClr>
              </a:solidFill>
              <a:prstDash val="solid"/>
              <a:round/>
            </a:ln>
          </p:spPr>
          <p:txBody>
            <a:bodyPr/>
            <a:lstStyle/>
            <a:p/>
          </p:txBody>
        </p:sp>
        <p:sp>
          <p:nvSpPr>
            <p:cNvPr id="29" name="pl29"/>
            <p:cNvSpPr/>
            <p:nvPr/>
          </p:nvSpPr>
          <p:spPr>
            <a:xfrm>
              <a:off x="1120965" y="1031029"/>
              <a:ext cx="3397293" cy="458674"/>
            </a:xfrm>
            <a:custGeom>
              <a:avLst/>
              <a:pathLst>
                <a:path w="3397293" h="458674">
                  <a:moveTo>
                    <a:pt x="0" y="458674"/>
                  </a:moveTo>
                  <a:lnTo>
                    <a:pt x="147708" y="430007"/>
                  </a:lnTo>
                  <a:lnTo>
                    <a:pt x="295416" y="430007"/>
                  </a:lnTo>
                  <a:lnTo>
                    <a:pt x="443125" y="430007"/>
                  </a:lnTo>
                  <a:lnTo>
                    <a:pt x="590833" y="372673"/>
                  </a:lnTo>
                  <a:lnTo>
                    <a:pt x="738541" y="286671"/>
                  </a:lnTo>
                  <a:lnTo>
                    <a:pt x="886250" y="286671"/>
                  </a:lnTo>
                  <a:lnTo>
                    <a:pt x="1033958" y="286671"/>
                  </a:lnTo>
                  <a:lnTo>
                    <a:pt x="1181667" y="286671"/>
                  </a:lnTo>
                  <a:lnTo>
                    <a:pt x="1329375" y="200670"/>
                  </a:lnTo>
                  <a:lnTo>
                    <a:pt x="1477083" y="172002"/>
                  </a:lnTo>
                  <a:lnTo>
                    <a:pt x="1624792" y="114668"/>
                  </a:lnTo>
                  <a:lnTo>
                    <a:pt x="1772500" y="114668"/>
                  </a:lnTo>
                  <a:lnTo>
                    <a:pt x="1920209" y="57334"/>
                  </a:lnTo>
                  <a:lnTo>
                    <a:pt x="2067917" y="57334"/>
                  </a:lnTo>
                  <a:lnTo>
                    <a:pt x="2215625" y="86001"/>
                  </a:lnTo>
                  <a:lnTo>
                    <a:pt x="2363334" y="57334"/>
                  </a:lnTo>
                  <a:lnTo>
                    <a:pt x="2511042" y="28667"/>
                  </a:lnTo>
                  <a:lnTo>
                    <a:pt x="2658751" y="28667"/>
                  </a:lnTo>
                  <a:lnTo>
                    <a:pt x="2806459" y="0"/>
                  </a:lnTo>
                  <a:lnTo>
                    <a:pt x="2954167" y="172002"/>
                  </a:lnTo>
                  <a:lnTo>
                    <a:pt x="3101876" y="229337"/>
                  </a:lnTo>
                  <a:lnTo>
                    <a:pt x="3249584" y="0"/>
                  </a:lnTo>
                  <a:lnTo>
                    <a:pt x="3397293" y="57334"/>
                  </a:lnTo>
                </a:path>
              </a:pathLst>
            </a:custGeom>
            <a:ln w="27101" cap="flat">
              <a:solidFill>
                <a:srgbClr val="008DC9">
                  <a:alpha val="100000"/>
                </a:srgbClr>
              </a:solidFill>
              <a:prstDash val="solid"/>
              <a:round/>
            </a:ln>
          </p:spPr>
          <p:txBody>
            <a:bodyPr/>
            <a:lstStyle/>
            <a:p/>
          </p:txBody>
        </p:sp>
        <p:sp>
          <p:nvSpPr>
            <p:cNvPr id="30" name="pl30"/>
            <p:cNvSpPr/>
            <p:nvPr/>
          </p:nvSpPr>
          <p:spPr>
            <a:xfrm>
              <a:off x="1120965" y="916360"/>
              <a:ext cx="3397293" cy="143335"/>
            </a:xfrm>
            <a:custGeom>
              <a:avLst/>
              <a:pathLst>
                <a:path w="3397293" h="143335">
                  <a:moveTo>
                    <a:pt x="0" y="114668"/>
                  </a:moveTo>
                  <a:lnTo>
                    <a:pt x="147708" y="114668"/>
                  </a:lnTo>
                  <a:lnTo>
                    <a:pt x="295416" y="143335"/>
                  </a:lnTo>
                  <a:lnTo>
                    <a:pt x="443125" y="114668"/>
                  </a:lnTo>
                  <a:lnTo>
                    <a:pt x="590833" y="86001"/>
                  </a:lnTo>
                  <a:lnTo>
                    <a:pt x="738541" y="86001"/>
                  </a:lnTo>
                  <a:lnTo>
                    <a:pt x="886250" y="28667"/>
                  </a:lnTo>
                  <a:lnTo>
                    <a:pt x="1033958" y="28667"/>
                  </a:lnTo>
                  <a:lnTo>
                    <a:pt x="1181667" y="28667"/>
                  </a:lnTo>
                  <a:lnTo>
                    <a:pt x="1329375" y="0"/>
                  </a:lnTo>
                  <a:lnTo>
                    <a:pt x="1477083" y="28667"/>
                  </a:lnTo>
                  <a:lnTo>
                    <a:pt x="1624792" y="0"/>
                  </a:lnTo>
                  <a:lnTo>
                    <a:pt x="1772500" y="0"/>
                  </a:lnTo>
                  <a:lnTo>
                    <a:pt x="1920209" y="28667"/>
                  </a:lnTo>
                  <a:lnTo>
                    <a:pt x="2067917" y="28667"/>
                  </a:lnTo>
                  <a:lnTo>
                    <a:pt x="2215625" y="28667"/>
                  </a:lnTo>
                  <a:lnTo>
                    <a:pt x="2363334" y="28667"/>
                  </a:lnTo>
                  <a:lnTo>
                    <a:pt x="2511042" y="28667"/>
                  </a:lnTo>
                  <a:lnTo>
                    <a:pt x="2658751" y="57334"/>
                  </a:lnTo>
                  <a:lnTo>
                    <a:pt x="2806459" y="28667"/>
                  </a:lnTo>
                  <a:lnTo>
                    <a:pt x="2954167" y="57334"/>
                  </a:lnTo>
                  <a:lnTo>
                    <a:pt x="3101876" y="114668"/>
                  </a:lnTo>
                  <a:lnTo>
                    <a:pt x="3249584" y="57334"/>
                  </a:lnTo>
                  <a:lnTo>
                    <a:pt x="3397293" y="114668"/>
                  </a:lnTo>
                </a:path>
              </a:pathLst>
            </a:custGeom>
            <a:ln w="27101" cap="flat">
              <a:solidFill>
                <a:srgbClr val="40BF73">
                  <a:alpha val="100000"/>
                </a:srgbClr>
              </a:solidFill>
              <a:prstDash val="solid"/>
              <a:round/>
            </a:ln>
          </p:spPr>
          <p:txBody>
            <a:bodyPr/>
            <a:lstStyle/>
            <a:p/>
          </p:txBody>
        </p:sp>
        <p:sp>
          <p:nvSpPr>
            <p:cNvPr id="31" name="tx31"/>
            <p:cNvSpPr/>
            <p:nvPr/>
          </p:nvSpPr>
          <p:spPr>
            <a:xfrm>
              <a:off x="810775" y="367362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2" name="tx32"/>
            <p:cNvSpPr/>
            <p:nvPr/>
          </p:nvSpPr>
          <p:spPr>
            <a:xfrm>
              <a:off x="733081" y="295694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3" name="tx33"/>
            <p:cNvSpPr/>
            <p:nvPr/>
          </p:nvSpPr>
          <p:spPr>
            <a:xfrm>
              <a:off x="733081" y="22402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4" name="tx34"/>
            <p:cNvSpPr/>
            <p:nvPr/>
          </p:nvSpPr>
          <p:spPr>
            <a:xfrm>
              <a:off x="733081" y="152529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5" name="tx35"/>
            <p:cNvSpPr/>
            <p:nvPr/>
          </p:nvSpPr>
          <p:spPr>
            <a:xfrm>
              <a:off x="655386" y="80691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6" name="tx36"/>
            <p:cNvSpPr/>
            <p:nvPr/>
          </p:nvSpPr>
          <p:spPr>
            <a:xfrm rot="-5400000">
              <a:off x="964518"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37" name="tx37"/>
            <p:cNvSpPr/>
            <p:nvPr/>
          </p:nvSpPr>
          <p:spPr>
            <a:xfrm rot="-5400000">
              <a:off x="1703060"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38" name="tx38"/>
            <p:cNvSpPr/>
            <p:nvPr/>
          </p:nvSpPr>
          <p:spPr>
            <a:xfrm rot="-5400000">
              <a:off x="2441602"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39" name="tx39"/>
            <p:cNvSpPr/>
            <p:nvPr/>
          </p:nvSpPr>
          <p:spPr>
            <a:xfrm rot="-5400000">
              <a:off x="3180144"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0" name="tx40"/>
            <p:cNvSpPr/>
            <p:nvPr/>
          </p:nvSpPr>
          <p:spPr>
            <a:xfrm rot="-5400000">
              <a:off x="3770978"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1" name="tx41"/>
            <p:cNvSpPr/>
            <p:nvPr/>
          </p:nvSpPr>
          <p:spPr>
            <a:xfrm rot="-5400000">
              <a:off x="4361778" y="40360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2" name="tx42"/>
            <p:cNvSpPr/>
            <p:nvPr/>
          </p:nvSpPr>
          <p:spPr>
            <a:xfrm rot="-5400000">
              <a:off x="17044" y="222683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 name="tx43"/>
            <p:cNvSpPr/>
            <p:nvPr/>
          </p:nvSpPr>
          <p:spPr>
            <a:xfrm>
              <a:off x="1620838" y="471005"/>
              <a:ext cx="239754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Global, 2000-2023</a:t>
              </a:r>
            </a:p>
          </p:txBody>
        </p:sp>
        <p:sp>
          <p:nvSpPr>
            <p:cNvPr id="44" name="pl44"/>
            <p:cNvSpPr/>
            <p:nvPr/>
          </p:nvSpPr>
          <p:spPr>
            <a:xfrm>
              <a:off x="5267799" y="350522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45" name="pl45"/>
            <p:cNvSpPr/>
            <p:nvPr/>
          </p:nvSpPr>
          <p:spPr>
            <a:xfrm>
              <a:off x="5267799" y="24026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46" name="pl46"/>
            <p:cNvSpPr/>
            <p:nvPr/>
          </p:nvSpPr>
          <p:spPr>
            <a:xfrm>
              <a:off x="5267799" y="13000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47" name="pl47"/>
            <p:cNvSpPr/>
            <p:nvPr/>
          </p:nvSpPr>
          <p:spPr>
            <a:xfrm>
              <a:off x="5806935" y="715690"/>
              <a:ext cx="0" cy="3153387"/>
            </a:xfrm>
            <a:custGeom>
              <a:avLst/>
              <a:pathLst>
                <a:path w="0" h="3153387">
                  <a:moveTo>
                    <a:pt x="0" y="3153387"/>
                  </a:moveTo>
                  <a:lnTo>
                    <a:pt x="0" y="0"/>
                  </a:lnTo>
                  <a:lnTo>
                    <a:pt x="0" y="0"/>
                  </a:lnTo>
                </a:path>
              </a:pathLst>
            </a:custGeom>
            <a:ln w="6775" cap="flat">
              <a:solidFill>
                <a:srgbClr val="EBEBEB">
                  <a:alpha val="100000"/>
                </a:srgbClr>
              </a:solidFill>
              <a:prstDash val="solid"/>
              <a:round/>
            </a:ln>
          </p:spPr>
          <p:txBody>
            <a:bodyPr/>
            <a:lstStyle/>
            <a:p/>
          </p:txBody>
        </p:sp>
        <p:sp>
          <p:nvSpPr>
            <p:cNvPr id="48" name="pl48"/>
            <p:cNvSpPr/>
            <p:nvPr/>
          </p:nvSpPr>
          <p:spPr>
            <a:xfrm>
              <a:off x="6545477" y="715690"/>
              <a:ext cx="0" cy="3153387"/>
            </a:xfrm>
            <a:custGeom>
              <a:avLst/>
              <a:pathLst>
                <a:path w="0" h="3153387">
                  <a:moveTo>
                    <a:pt x="0" y="3153387"/>
                  </a:moveTo>
                  <a:lnTo>
                    <a:pt x="0" y="0"/>
                  </a:lnTo>
                  <a:lnTo>
                    <a:pt x="0" y="0"/>
                  </a:lnTo>
                </a:path>
              </a:pathLst>
            </a:custGeom>
            <a:ln w="6775" cap="flat">
              <a:solidFill>
                <a:srgbClr val="EBEBEB">
                  <a:alpha val="100000"/>
                </a:srgbClr>
              </a:solidFill>
              <a:prstDash val="solid"/>
              <a:round/>
            </a:ln>
          </p:spPr>
          <p:txBody>
            <a:bodyPr/>
            <a:lstStyle/>
            <a:p/>
          </p:txBody>
        </p:sp>
        <p:sp>
          <p:nvSpPr>
            <p:cNvPr id="49" name="pl49"/>
            <p:cNvSpPr/>
            <p:nvPr/>
          </p:nvSpPr>
          <p:spPr>
            <a:xfrm>
              <a:off x="7284019" y="715690"/>
              <a:ext cx="0" cy="3153387"/>
            </a:xfrm>
            <a:custGeom>
              <a:avLst/>
              <a:pathLst>
                <a:path w="0" h="3153387">
                  <a:moveTo>
                    <a:pt x="0" y="3153387"/>
                  </a:moveTo>
                  <a:lnTo>
                    <a:pt x="0" y="0"/>
                  </a:lnTo>
                  <a:lnTo>
                    <a:pt x="0" y="0"/>
                  </a:lnTo>
                </a:path>
              </a:pathLst>
            </a:custGeom>
            <a:ln w="6775" cap="flat">
              <a:solidFill>
                <a:srgbClr val="EBEBEB">
                  <a:alpha val="100000"/>
                </a:srgbClr>
              </a:solidFill>
              <a:prstDash val="solid"/>
              <a:round/>
            </a:ln>
          </p:spPr>
          <p:txBody>
            <a:bodyPr/>
            <a:lstStyle/>
            <a:p/>
          </p:txBody>
        </p:sp>
        <p:sp>
          <p:nvSpPr>
            <p:cNvPr id="50" name="pl50"/>
            <p:cNvSpPr/>
            <p:nvPr/>
          </p:nvSpPr>
          <p:spPr>
            <a:xfrm>
              <a:off x="7948706" y="715690"/>
              <a:ext cx="0" cy="3153387"/>
            </a:xfrm>
            <a:custGeom>
              <a:avLst/>
              <a:pathLst>
                <a:path w="0" h="3153387">
                  <a:moveTo>
                    <a:pt x="0" y="3153387"/>
                  </a:moveTo>
                  <a:lnTo>
                    <a:pt x="0" y="0"/>
                  </a:lnTo>
                  <a:lnTo>
                    <a:pt x="0" y="0"/>
                  </a:lnTo>
                </a:path>
              </a:pathLst>
            </a:custGeom>
            <a:ln w="6775" cap="flat">
              <a:solidFill>
                <a:srgbClr val="EBEBEB">
                  <a:alpha val="100000"/>
                </a:srgbClr>
              </a:solidFill>
              <a:prstDash val="solid"/>
              <a:round/>
            </a:ln>
          </p:spPr>
          <p:txBody>
            <a:bodyPr/>
            <a:lstStyle/>
            <a:p/>
          </p:txBody>
        </p:sp>
        <p:sp>
          <p:nvSpPr>
            <p:cNvPr id="51" name="pl51"/>
            <p:cNvSpPr/>
            <p:nvPr/>
          </p:nvSpPr>
          <p:spPr>
            <a:xfrm>
              <a:off x="8539540" y="715690"/>
              <a:ext cx="0" cy="3153387"/>
            </a:xfrm>
            <a:custGeom>
              <a:avLst/>
              <a:pathLst>
                <a:path w="0" h="3153387">
                  <a:moveTo>
                    <a:pt x="0" y="3153387"/>
                  </a:moveTo>
                  <a:lnTo>
                    <a:pt x="0" y="0"/>
                  </a:lnTo>
                  <a:lnTo>
                    <a:pt x="0" y="0"/>
                  </a:lnTo>
                </a:path>
              </a:pathLst>
            </a:custGeom>
            <a:ln w="6775" cap="flat">
              <a:solidFill>
                <a:srgbClr val="EBEBEB">
                  <a:alpha val="100000"/>
                </a:srgbClr>
              </a:solidFill>
              <a:prstDash val="solid"/>
              <a:round/>
            </a:ln>
          </p:spPr>
          <p:txBody>
            <a:bodyPr/>
            <a:lstStyle/>
            <a:p/>
          </p:txBody>
        </p:sp>
        <p:sp>
          <p:nvSpPr>
            <p:cNvPr id="52" name="pl52"/>
            <p:cNvSpPr/>
            <p:nvPr/>
          </p:nvSpPr>
          <p:spPr>
            <a:xfrm>
              <a:off x="5267799" y="295393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53" name="pl53"/>
            <p:cNvSpPr/>
            <p:nvPr/>
          </p:nvSpPr>
          <p:spPr>
            <a:xfrm>
              <a:off x="5267799" y="18513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54" name="pl54"/>
            <p:cNvSpPr/>
            <p:nvPr/>
          </p:nvSpPr>
          <p:spPr>
            <a:xfrm>
              <a:off x="5267799" y="7487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55" name="pl55"/>
            <p:cNvSpPr/>
            <p:nvPr/>
          </p:nvSpPr>
          <p:spPr>
            <a:xfrm>
              <a:off x="5437664"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6176206"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6914748"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7653290"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59" name="pl59"/>
            <p:cNvSpPr/>
            <p:nvPr/>
          </p:nvSpPr>
          <p:spPr>
            <a:xfrm>
              <a:off x="8244123"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60" name="pl60"/>
            <p:cNvSpPr/>
            <p:nvPr/>
          </p:nvSpPr>
          <p:spPr>
            <a:xfrm>
              <a:off x="8834957"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61" name="pl61"/>
            <p:cNvSpPr/>
            <p:nvPr/>
          </p:nvSpPr>
          <p:spPr>
            <a:xfrm>
              <a:off x="5437664" y="1851351"/>
              <a:ext cx="3397293" cy="1874391"/>
            </a:xfrm>
            <a:custGeom>
              <a:avLst/>
              <a:pathLst>
                <a:path w="3397293" h="1874391">
                  <a:moveTo>
                    <a:pt x="0" y="1874391"/>
                  </a:moveTo>
                  <a:lnTo>
                    <a:pt x="147708" y="1874391"/>
                  </a:lnTo>
                  <a:lnTo>
                    <a:pt x="295416" y="1653874"/>
                  </a:lnTo>
                  <a:lnTo>
                    <a:pt x="443125" y="1433357"/>
                  </a:lnTo>
                  <a:lnTo>
                    <a:pt x="590833" y="1212841"/>
                  </a:lnTo>
                  <a:lnTo>
                    <a:pt x="738541" y="1102582"/>
                  </a:lnTo>
                  <a:lnTo>
                    <a:pt x="886250" y="771808"/>
                  </a:lnTo>
                  <a:lnTo>
                    <a:pt x="1033958" y="661549"/>
                  </a:lnTo>
                  <a:lnTo>
                    <a:pt x="1181667" y="330774"/>
                  </a:lnTo>
                  <a:lnTo>
                    <a:pt x="1329375" y="110258"/>
                  </a:lnTo>
                  <a:lnTo>
                    <a:pt x="1477083" y="330774"/>
                  </a:lnTo>
                  <a:lnTo>
                    <a:pt x="1624792" y="330774"/>
                  </a:lnTo>
                  <a:lnTo>
                    <a:pt x="1772500" y="551291"/>
                  </a:lnTo>
                  <a:lnTo>
                    <a:pt x="1920209" y="661549"/>
                  </a:lnTo>
                  <a:lnTo>
                    <a:pt x="2067917" y="551291"/>
                  </a:lnTo>
                  <a:lnTo>
                    <a:pt x="2215625" y="441033"/>
                  </a:lnTo>
                  <a:lnTo>
                    <a:pt x="2363334" y="220516"/>
                  </a:lnTo>
                  <a:lnTo>
                    <a:pt x="2511042" y="220516"/>
                  </a:lnTo>
                  <a:lnTo>
                    <a:pt x="2658751" y="110258"/>
                  </a:lnTo>
                  <a:lnTo>
                    <a:pt x="2806459" y="0"/>
                  </a:lnTo>
                  <a:lnTo>
                    <a:pt x="2954167" y="110258"/>
                  </a:lnTo>
                  <a:lnTo>
                    <a:pt x="3101876" y="220516"/>
                  </a:lnTo>
                  <a:lnTo>
                    <a:pt x="3249584" y="220516"/>
                  </a:lnTo>
                  <a:lnTo>
                    <a:pt x="3397293" y="0"/>
                  </a:lnTo>
                </a:path>
              </a:pathLst>
            </a:custGeom>
            <a:ln w="27101" cap="flat">
              <a:solidFill>
                <a:srgbClr val="F4A81D">
                  <a:alpha val="100000"/>
                </a:srgbClr>
              </a:solidFill>
              <a:prstDash val="solid"/>
              <a:round/>
            </a:ln>
          </p:spPr>
          <p:txBody>
            <a:bodyPr/>
            <a:lstStyle/>
            <a:p/>
          </p:txBody>
        </p:sp>
        <p:sp>
          <p:nvSpPr>
            <p:cNvPr id="62" name="pl62"/>
            <p:cNvSpPr/>
            <p:nvPr/>
          </p:nvSpPr>
          <p:spPr>
            <a:xfrm>
              <a:off x="5437664" y="859026"/>
              <a:ext cx="3397293" cy="1212841"/>
            </a:xfrm>
            <a:custGeom>
              <a:avLst/>
              <a:pathLst>
                <a:path w="3397293" h="1212841">
                  <a:moveTo>
                    <a:pt x="0" y="110258"/>
                  </a:moveTo>
                  <a:lnTo>
                    <a:pt x="147708" y="220516"/>
                  </a:lnTo>
                  <a:lnTo>
                    <a:pt x="295416" y="220516"/>
                  </a:lnTo>
                  <a:lnTo>
                    <a:pt x="443125" y="110258"/>
                  </a:lnTo>
                  <a:lnTo>
                    <a:pt x="590833" y="110258"/>
                  </a:lnTo>
                  <a:lnTo>
                    <a:pt x="738541" y="0"/>
                  </a:lnTo>
                  <a:lnTo>
                    <a:pt x="886250" y="110258"/>
                  </a:lnTo>
                  <a:lnTo>
                    <a:pt x="1033958" y="220516"/>
                  </a:lnTo>
                  <a:lnTo>
                    <a:pt x="1181667" y="110258"/>
                  </a:lnTo>
                  <a:lnTo>
                    <a:pt x="1329375" y="110258"/>
                  </a:lnTo>
                  <a:lnTo>
                    <a:pt x="1477083" y="110258"/>
                  </a:lnTo>
                  <a:lnTo>
                    <a:pt x="1624792" y="110258"/>
                  </a:lnTo>
                  <a:lnTo>
                    <a:pt x="1772500" y="220516"/>
                  </a:lnTo>
                  <a:lnTo>
                    <a:pt x="1920209" y="330774"/>
                  </a:lnTo>
                  <a:lnTo>
                    <a:pt x="2067917" y="220516"/>
                  </a:lnTo>
                  <a:lnTo>
                    <a:pt x="2215625" y="110258"/>
                  </a:lnTo>
                  <a:lnTo>
                    <a:pt x="2363334" y="220516"/>
                  </a:lnTo>
                  <a:lnTo>
                    <a:pt x="2511042" y="441033"/>
                  </a:lnTo>
                  <a:lnTo>
                    <a:pt x="2658751" y="661549"/>
                  </a:lnTo>
                  <a:lnTo>
                    <a:pt x="2806459" y="992324"/>
                  </a:lnTo>
                  <a:lnTo>
                    <a:pt x="2954167" y="1102582"/>
                  </a:lnTo>
                  <a:lnTo>
                    <a:pt x="3101876" y="1212841"/>
                  </a:lnTo>
                  <a:lnTo>
                    <a:pt x="3249584" y="882066"/>
                  </a:lnTo>
                  <a:lnTo>
                    <a:pt x="3397293" y="771808"/>
                  </a:lnTo>
                </a:path>
              </a:pathLst>
            </a:custGeom>
            <a:ln w="27101" cap="flat">
              <a:solidFill>
                <a:srgbClr val="F26829">
                  <a:alpha val="100000"/>
                </a:srgbClr>
              </a:solidFill>
              <a:prstDash val="solid"/>
              <a:round/>
            </a:ln>
          </p:spPr>
          <p:txBody>
            <a:bodyPr/>
            <a:lstStyle/>
            <a:p/>
          </p:txBody>
        </p:sp>
        <p:sp>
          <p:nvSpPr>
            <p:cNvPr id="63" name="pl63"/>
            <p:cNvSpPr/>
            <p:nvPr/>
          </p:nvSpPr>
          <p:spPr>
            <a:xfrm>
              <a:off x="5437664" y="1851351"/>
              <a:ext cx="3397293" cy="882066"/>
            </a:xfrm>
            <a:custGeom>
              <a:avLst/>
              <a:pathLst>
                <a:path w="3397293" h="882066">
                  <a:moveTo>
                    <a:pt x="0" y="882066"/>
                  </a:moveTo>
                  <a:lnTo>
                    <a:pt x="147708" y="661549"/>
                  </a:lnTo>
                  <a:lnTo>
                    <a:pt x="295416" y="771808"/>
                  </a:lnTo>
                  <a:lnTo>
                    <a:pt x="443125" y="551291"/>
                  </a:lnTo>
                  <a:lnTo>
                    <a:pt x="590833" y="441033"/>
                  </a:lnTo>
                  <a:lnTo>
                    <a:pt x="738541" y="441033"/>
                  </a:lnTo>
                  <a:lnTo>
                    <a:pt x="886250" y="551291"/>
                  </a:lnTo>
                  <a:lnTo>
                    <a:pt x="1033958" y="551291"/>
                  </a:lnTo>
                  <a:lnTo>
                    <a:pt x="1181667" y="551291"/>
                  </a:lnTo>
                  <a:lnTo>
                    <a:pt x="1329375" y="661549"/>
                  </a:lnTo>
                  <a:lnTo>
                    <a:pt x="1477083" y="551291"/>
                  </a:lnTo>
                  <a:lnTo>
                    <a:pt x="1624792" y="220516"/>
                  </a:lnTo>
                  <a:lnTo>
                    <a:pt x="1772500" y="220516"/>
                  </a:lnTo>
                  <a:lnTo>
                    <a:pt x="1920209" y="330774"/>
                  </a:lnTo>
                  <a:lnTo>
                    <a:pt x="2067917" y="220516"/>
                  </a:lnTo>
                  <a:lnTo>
                    <a:pt x="2215625" y="220516"/>
                  </a:lnTo>
                  <a:lnTo>
                    <a:pt x="2363334" y="330774"/>
                  </a:lnTo>
                  <a:lnTo>
                    <a:pt x="2511042" y="220516"/>
                  </a:lnTo>
                  <a:lnTo>
                    <a:pt x="2658751" y="0"/>
                  </a:lnTo>
                  <a:lnTo>
                    <a:pt x="2806459" y="0"/>
                  </a:lnTo>
                  <a:lnTo>
                    <a:pt x="2954167" y="220516"/>
                  </a:lnTo>
                  <a:lnTo>
                    <a:pt x="3101876" y="110258"/>
                  </a:lnTo>
                  <a:lnTo>
                    <a:pt x="3249584" y="110258"/>
                  </a:lnTo>
                  <a:lnTo>
                    <a:pt x="3397293" y="330774"/>
                  </a:lnTo>
                </a:path>
              </a:pathLst>
            </a:custGeom>
            <a:ln w="27101" cap="flat">
              <a:solidFill>
                <a:srgbClr val="BD53BD">
                  <a:alpha val="100000"/>
                </a:srgbClr>
              </a:solidFill>
              <a:prstDash val="solid"/>
              <a:round/>
            </a:ln>
          </p:spPr>
          <p:txBody>
            <a:bodyPr/>
            <a:lstStyle/>
            <a:p/>
          </p:txBody>
        </p:sp>
        <p:sp>
          <p:nvSpPr>
            <p:cNvPr id="64" name="pl64"/>
            <p:cNvSpPr/>
            <p:nvPr/>
          </p:nvSpPr>
          <p:spPr>
            <a:xfrm>
              <a:off x="5437664" y="1851351"/>
              <a:ext cx="3397293" cy="441033"/>
            </a:xfrm>
            <a:custGeom>
              <a:avLst/>
              <a:pathLst>
                <a:path w="3397293" h="441033">
                  <a:moveTo>
                    <a:pt x="0" y="110258"/>
                  </a:moveTo>
                  <a:lnTo>
                    <a:pt x="147708" y="110258"/>
                  </a:lnTo>
                  <a:lnTo>
                    <a:pt x="295416" y="330774"/>
                  </a:lnTo>
                  <a:lnTo>
                    <a:pt x="443125" y="441033"/>
                  </a:lnTo>
                  <a:lnTo>
                    <a:pt x="590833" y="220516"/>
                  </a:lnTo>
                  <a:lnTo>
                    <a:pt x="738541" y="110258"/>
                  </a:lnTo>
                  <a:lnTo>
                    <a:pt x="886250" y="110258"/>
                  </a:lnTo>
                  <a:lnTo>
                    <a:pt x="1033958" y="0"/>
                  </a:lnTo>
                  <a:lnTo>
                    <a:pt x="1181667" y="110258"/>
                  </a:lnTo>
                  <a:lnTo>
                    <a:pt x="1329375" y="110258"/>
                  </a:lnTo>
                  <a:lnTo>
                    <a:pt x="1477083" y="220516"/>
                  </a:lnTo>
                  <a:lnTo>
                    <a:pt x="1624792" y="220516"/>
                  </a:lnTo>
                  <a:lnTo>
                    <a:pt x="1772500" y="110258"/>
                  </a:lnTo>
                  <a:lnTo>
                    <a:pt x="1920209" y="110258"/>
                  </a:lnTo>
                  <a:lnTo>
                    <a:pt x="2067917" y="220516"/>
                  </a:lnTo>
                  <a:lnTo>
                    <a:pt x="2215625" y="220516"/>
                  </a:lnTo>
                  <a:lnTo>
                    <a:pt x="2363334" y="220516"/>
                  </a:lnTo>
                  <a:lnTo>
                    <a:pt x="2511042" y="110258"/>
                  </a:lnTo>
                  <a:lnTo>
                    <a:pt x="2658751" y="110258"/>
                  </a:lnTo>
                  <a:lnTo>
                    <a:pt x="2806459" y="0"/>
                  </a:lnTo>
                  <a:lnTo>
                    <a:pt x="2954167" y="110258"/>
                  </a:lnTo>
                  <a:lnTo>
                    <a:pt x="3101876" y="110258"/>
                  </a:lnTo>
                  <a:lnTo>
                    <a:pt x="3249584" y="110258"/>
                  </a:lnTo>
                  <a:lnTo>
                    <a:pt x="3397293" y="110258"/>
                  </a:lnTo>
                </a:path>
              </a:pathLst>
            </a:custGeom>
            <a:ln w="27101" cap="flat">
              <a:solidFill>
                <a:srgbClr val="6363C0">
                  <a:alpha val="100000"/>
                </a:srgbClr>
              </a:solidFill>
              <a:prstDash val="solid"/>
              <a:round/>
            </a:ln>
          </p:spPr>
          <p:txBody>
            <a:bodyPr/>
            <a:lstStyle/>
            <a:p/>
          </p:txBody>
        </p:sp>
        <p:sp>
          <p:nvSpPr>
            <p:cNvPr id="65" name="pl65"/>
            <p:cNvSpPr/>
            <p:nvPr/>
          </p:nvSpPr>
          <p:spPr>
            <a:xfrm>
              <a:off x="5437664" y="1851351"/>
              <a:ext cx="3397293" cy="1764132"/>
            </a:xfrm>
            <a:custGeom>
              <a:avLst/>
              <a:pathLst>
                <a:path w="3397293" h="1764132">
                  <a:moveTo>
                    <a:pt x="0" y="1764132"/>
                  </a:moveTo>
                  <a:lnTo>
                    <a:pt x="147708" y="1653874"/>
                  </a:lnTo>
                  <a:lnTo>
                    <a:pt x="295416" y="1653874"/>
                  </a:lnTo>
                  <a:lnTo>
                    <a:pt x="443125" y="1653874"/>
                  </a:lnTo>
                  <a:lnTo>
                    <a:pt x="590833" y="1433357"/>
                  </a:lnTo>
                  <a:lnTo>
                    <a:pt x="738541" y="1102582"/>
                  </a:lnTo>
                  <a:lnTo>
                    <a:pt x="886250" y="1102582"/>
                  </a:lnTo>
                  <a:lnTo>
                    <a:pt x="1033958" y="1102582"/>
                  </a:lnTo>
                  <a:lnTo>
                    <a:pt x="1181667" y="1102582"/>
                  </a:lnTo>
                  <a:lnTo>
                    <a:pt x="1329375" y="771808"/>
                  </a:lnTo>
                  <a:lnTo>
                    <a:pt x="1477083" y="661549"/>
                  </a:lnTo>
                  <a:lnTo>
                    <a:pt x="1624792" y="441033"/>
                  </a:lnTo>
                  <a:lnTo>
                    <a:pt x="1772500" y="441033"/>
                  </a:lnTo>
                  <a:lnTo>
                    <a:pt x="1920209" y="220516"/>
                  </a:lnTo>
                  <a:lnTo>
                    <a:pt x="2067917" y="220516"/>
                  </a:lnTo>
                  <a:lnTo>
                    <a:pt x="2215625" y="330774"/>
                  </a:lnTo>
                  <a:lnTo>
                    <a:pt x="2363334" y="220516"/>
                  </a:lnTo>
                  <a:lnTo>
                    <a:pt x="2511042" y="110258"/>
                  </a:lnTo>
                  <a:lnTo>
                    <a:pt x="2658751" y="110258"/>
                  </a:lnTo>
                  <a:lnTo>
                    <a:pt x="2806459" y="0"/>
                  </a:lnTo>
                  <a:lnTo>
                    <a:pt x="2954167" y="661549"/>
                  </a:lnTo>
                  <a:lnTo>
                    <a:pt x="3101876" y="882066"/>
                  </a:lnTo>
                  <a:lnTo>
                    <a:pt x="3249584" y="0"/>
                  </a:lnTo>
                  <a:lnTo>
                    <a:pt x="3397293" y="220516"/>
                  </a:lnTo>
                </a:path>
              </a:pathLst>
            </a:custGeom>
            <a:ln w="27101" cap="flat">
              <a:solidFill>
                <a:srgbClr val="008DC9">
                  <a:alpha val="100000"/>
                </a:srgbClr>
              </a:solidFill>
              <a:prstDash val="solid"/>
              <a:round/>
            </a:ln>
          </p:spPr>
          <p:txBody>
            <a:bodyPr/>
            <a:lstStyle/>
            <a:p/>
          </p:txBody>
        </p:sp>
        <p:sp>
          <p:nvSpPr>
            <p:cNvPr id="66" name="pl66"/>
            <p:cNvSpPr/>
            <p:nvPr/>
          </p:nvSpPr>
          <p:spPr>
            <a:xfrm>
              <a:off x="5437664" y="1741092"/>
              <a:ext cx="3397293" cy="551291"/>
            </a:xfrm>
            <a:custGeom>
              <a:avLst/>
              <a:pathLst>
                <a:path w="3397293" h="551291">
                  <a:moveTo>
                    <a:pt x="0" y="441033"/>
                  </a:moveTo>
                  <a:lnTo>
                    <a:pt x="147708" y="441033"/>
                  </a:lnTo>
                  <a:lnTo>
                    <a:pt x="295416" y="551291"/>
                  </a:lnTo>
                  <a:lnTo>
                    <a:pt x="443125" y="441033"/>
                  </a:lnTo>
                  <a:lnTo>
                    <a:pt x="590833" y="330774"/>
                  </a:lnTo>
                  <a:lnTo>
                    <a:pt x="738541" y="330774"/>
                  </a:lnTo>
                  <a:lnTo>
                    <a:pt x="886250" y="110258"/>
                  </a:lnTo>
                  <a:lnTo>
                    <a:pt x="1033958" y="110258"/>
                  </a:lnTo>
                  <a:lnTo>
                    <a:pt x="1181667" y="110258"/>
                  </a:lnTo>
                  <a:lnTo>
                    <a:pt x="1329375" y="0"/>
                  </a:lnTo>
                  <a:lnTo>
                    <a:pt x="1477083" y="110258"/>
                  </a:lnTo>
                  <a:lnTo>
                    <a:pt x="1624792" y="0"/>
                  </a:lnTo>
                  <a:lnTo>
                    <a:pt x="1772500" y="0"/>
                  </a:lnTo>
                  <a:lnTo>
                    <a:pt x="1920209" y="110258"/>
                  </a:lnTo>
                  <a:lnTo>
                    <a:pt x="2067917" y="110258"/>
                  </a:lnTo>
                  <a:lnTo>
                    <a:pt x="2215625" y="110258"/>
                  </a:lnTo>
                  <a:lnTo>
                    <a:pt x="2363334" y="110258"/>
                  </a:lnTo>
                  <a:lnTo>
                    <a:pt x="2511042" y="110258"/>
                  </a:lnTo>
                  <a:lnTo>
                    <a:pt x="2658751" y="220516"/>
                  </a:lnTo>
                  <a:lnTo>
                    <a:pt x="2806459" y="110258"/>
                  </a:lnTo>
                  <a:lnTo>
                    <a:pt x="2954167" y="220516"/>
                  </a:lnTo>
                  <a:lnTo>
                    <a:pt x="3101876" y="441033"/>
                  </a:lnTo>
                  <a:lnTo>
                    <a:pt x="3249584" y="220516"/>
                  </a:lnTo>
                  <a:lnTo>
                    <a:pt x="3397293" y="441033"/>
                  </a:lnTo>
                </a:path>
              </a:pathLst>
            </a:custGeom>
            <a:ln w="27101" cap="flat">
              <a:solidFill>
                <a:srgbClr val="40BF73">
                  <a:alpha val="100000"/>
                </a:srgbClr>
              </a:solidFill>
              <a:prstDash val="solid"/>
              <a:round/>
            </a:ln>
          </p:spPr>
          <p:txBody>
            <a:bodyPr/>
            <a:lstStyle/>
            <a:p/>
          </p:txBody>
        </p:sp>
        <p:sp>
          <p:nvSpPr>
            <p:cNvPr id="67" name="pl67"/>
            <p:cNvSpPr/>
            <p:nvPr/>
          </p:nvSpPr>
          <p:spPr>
            <a:xfrm>
              <a:off x="5437664" y="1851351"/>
              <a:ext cx="3397293" cy="0"/>
            </a:xfrm>
            <a:custGeom>
              <a:avLst/>
              <a:pathLst>
                <a:path w="3397293" h="0">
                  <a:moveTo>
                    <a:pt x="0" y="0"/>
                  </a:moveTo>
                  <a:lnTo>
                    <a:pt x="0" y="0"/>
                  </a:lnTo>
                  <a:lnTo>
                    <a:pt x="0" y="0"/>
                  </a:lnTo>
                  <a:lnTo>
                    <a:pt x="0" y="0"/>
                  </a:lnTo>
                  <a:lnTo>
                    <a:pt x="0" y="0"/>
                  </a:lnTo>
                  <a:lnTo>
                    <a:pt x="0" y="0"/>
                  </a:lnTo>
                  <a:lnTo>
                    <a:pt x="147708" y="0"/>
                  </a:lnTo>
                  <a:lnTo>
                    <a:pt x="147708" y="0"/>
                  </a:lnTo>
                  <a:lnTo>
                    <a:pt x="147708" y="0"/>
                  </a:lnTo>
                  <a:lnTo>
                    <a:pt x="147708" y="0"/>
                  </a:lnTo>
                  <a:lnTo>
                    <a:pt x="147708" y="0"/>
                  </a:lnTo>
                  <a:lnTo>
                    <a:pt x="147708" y="0"/>
                  </a:lnTo>
                  <a:lnTo>
                    <a:pt x="295416" y="0"/>
                  </a:lnTo>
                  <a:lnTo>
                    <a:pt x="295416" y="0"/>
                  </a:lnTo>
                  <a:lnTo>
                    <a:pt x="295416" y="0"/>
                  </a:lnTo>
                  <a:lnTo>
                    <a:pt x="295416" y="0"/>
                  </a:lnTo>
                  <a:lnTo>
                    <a:pt x="295416" y="0"/>
                  </a:lnTo>
                  <a:lnTo>
                    <a:pt x="295416" y="0"/>
                  </a:lnTo>
                  <a:lnTo>
                    <a:pt x="443125" y="0"/>
                  </a:lnTo>
                  <a:lnTo>
                    <a:pt x="443125" y="0"/>
                  </a:lnTo>
                  <a:lnTo>
                    <a:pt x="443125" y="0"/>
                  </a:lnTo>
                  <a:lnTo>
                    <a:pt x="443125" y="0"/>
                  </a:lnTo>
                  <a:lnTo>
                    <a:pt x="443125" y="0"/>
                  </a:lnTo>
                  <a:lnTo>
                    <a:pt x="443125" y="0"/>
                  </a:lnTo>
                  <a:lnTo>
                    <a:pt x="590833" y="0"/>
                  </a:lnTo>
                  <a:lnTo>
                    <a:pt x="590833" y="0"/>
                  </a:lnTo>
                  <a:lnTo>
                    <a:pt x="590833" y="0"/>
                  </a:lnTo>
                  <a:lnTo>
                    <a:pt x="590833" y="0"/>
                  </a:lnTo>
                  <a:lnTo>
                    <a:pt x="590833" y="0"/>
                  </a:lnTo>
                  <a:lnTo>
                    <a:pt x="590833" y="0"/>
                  </a:lnTo>
                  <a:lnTo>
                    <a:pt x="738541" y="0"/>
                  </a:lnTo>
                  <a:lnTo>
                    <a:pt x="738541" y="0"/>
                  </a:lnTo>
                  <a:lnTo>
                    <a:pt x="738541" y="0"/>
                  </a:lnTo>
                  <a:lnTo>
                    <a:pt x="738541" y="0"/>
                  </a:lnTo>
                  <a:lnTo>
                    <a:pt x="738541" y="0"/>
                  </a:lnTo>
                  <a:lnTo>
                    <a:pt x="738541" y="0"/>
                  </a:lnTo>
                  <a:lnTo>
                    <a:pt x="886250" y="0"/>
                  </a:lnTo>
                  <a:lnTo>
                    <a:pt x="886250" y="0"/>
                  </a:lnTo>
                  <a:lnTo>
                    <a:pt x="886250" y="0"/>
                  </a:lnTo>
                  <a:lnTo>
                    <a:pt x="886250" y="0"/>
                  </a:lnTo>
                  <a:lnTo>
                    <a:pt x="886250" y="0"/>
                  </a:lnTo>
                  <a:lnTo>
                    <a:pt x="886250" y="0"/>
                  </a:lnTo>
                  <a:lnTo>
                    <a:pt x="1033958" y="0"/>
                  </a:lnTo>
                  <a:lnTo>
                    <a:pt x="1033958" y="0"/>
                  </a:lnTo>
                  <a:lnTo>
                    <a:pt x="1033958" y="0"/>
                  </a:lnTo>
                  <a:lnTo>
                    <a:pt x="1033958" y="0"/>
                  </a:lnTo>
                  <a:lnTo>
                    <a:pt x="1033958" y="0"/>
                  </a:lnTo>
                  <a:lnTo>
                    <a:pt x="1033958" y="0"/>
                  </a:lnTo>
                  <a:lnTo>
                    <a:pt x="1181667" y="0"/>
                  </a:lnTo>
                  <a:lnTo>
                    <a:pt x="1181667" y="0"/>
                  </a:lnTo>
                  <a:lnTo>
                    <a:pt x="1181667" y="0"/>
                  </a:lnTo>
                  <a:lnTo>
                    <a:pt x="1181667" y="0"/>
                  </a:lnTo>
                  <a:lnTo>
                    <a:pt x="1181667" y="0"/>
                  </a:lnTo>
                  <a:lnTo>
                    <a:pt x="1181667" y="0"/>
                  </a:lnTo>
                  <a:lnTo>
                    <a:pt x="1329375" y="0"/>
                  </a:lnTo>
                  <a:lnTo>
                    <a:pt x="1329375" y="0"/>
                  </a:lnTo>
                  <a:lnTo>
                    <a:pt x="1329375" y="0"/>
                  </a:lnTo>
                  <a:lnTo>
                    <a:pt x="1329375" y="0"/>
                  </a:lnTo>
                  <a:lnTo>
                    <a:pt x="1329375" y="0"/>
                  </a:lnTo>
                  <a:lnTo>
                    <a:pt x="1329375" y="0"/>
                  </a:lnTo>
                  <a:lnTo>
                    <a:pt x="1477083" y="0"/>
                  </a:lnTo>
                  <a:lnTo>
                    <a:pt x="1477083" y="0"/>
                  </a:lnTo>
                  <a:lnTo>
                    <a:pt x="1477083" y="0"/>
                  </a:lnTo>
                  <a:lnTo>
                    <a:pt x="1477083" y="0"/>
                  </a:lnTo>
                  <a:lnTo>
                    <a:pt x="1477083" y="0"/>
                  </a:lnTo>
                  <a:lnTo>
                    <a:pt x="1477083" y="0"/>
                  </a:lnTo>
                  <a:lnTo>
                    <a:pt x="1624792" y="0"/>
                  </a:lnTo>
                  <a:lnTo>
                    <a:pt x="1624792" y="0"/>
                  </a:lnTo>
                  <a:lnTo>
                    <a:pt x="1624792" y="0"/>
                  </a:lnTo>
                  <a:lnTo>
                    <a:pt x="1624792" y="0"/>
                  </a:lnTo>
                  <a:lnTo>
                    <a:pt x="1624792" y="0"/>
                  </a:lnTo>
                  <a:lnTo>
                    <a:pt x="1624792" y="0"/>
                  </a:lnTo>
                  <a:lnTo>
                    <a:pt x="1772500" y="0"/>
                  </a:lnTo>
                  <a:lnTo>
                    <a:pt x="1772500" y="0"/>
                  </a:lnTo>
                  <a:lnTo>
                    <a:pt x="1772500" y="0"/>
                  </a:lnTo>
                  <a:lnTo>
                    <a:pt x="1772500" y="0"/>
                  </a:lnTo>
                  <a:lnTo>
                    <a:pt x="1772500" y="0"/>
                  </a:lnTo>
                  <a:lnTo>
                    <a:pt x="1772500" y="0"/>
                  </a:lnTo>
                  <a:lnTo>
                    <a:pt x="1920209" y="0"/>
                  </a:lnTo>
                  <a:lnTo>
                    <a:pt x="1920209" y="0"/>
                  </a:lnTo>
                  <a:lnTo>
                    <a:pt x="1920209" y="0"/>
                  </a:lnTo>
                  <a:lnTo>
                    <a:pt x="1920209" y="0"/>
                  </a:lnTo>
                  <a:lnTo>
                    <a:pt x="1920209" y="0"/>
                  </a:lnTo>
                  <a:lnTo>
                    <a:pt x="1920209" y="0"/>
                  </a:lnTo>
                  <a:lnTo>
                    <a:pt x="2067917" y="0"/>
                  </a:lnTo>
                  <a:lnTo>
                    <a:pt x="2067917" y="0"/>
                  </a:lnTo>
                  <a:lnTo>
                    <a:pt x="2067917" y="0"/>
                  </a:lnTo>
                  <a:lnTo>
                    <a:pt x="2067917" y="0"/>
                  </a:lnTo>
                  <a:lnTo>
                    <a:pt x="2067917" y="0"/>
                  </a:lnTo>
                  <a:lnTo>
                    <a:pt x="2067917" y="0"/>
                  </a:lnTo>
                  <a:lnTo>
                    <a:pt x="2215625" y="0"/>
                  </a:lnTo>
                  <a:lnTo>
                    <a:pt x="2215625" y="0"/>
                  </a:lnTo>
                  <a:lnTo>
                    <a:pt x="2215625" y="0"/>
                  </a:lnTo>
                  <a:lnTo>
                    <a:pt x="2215625" y="0"/>
                  </a:lnTo>
                  <a:lnTo>
                    <a:pt x="2215625" y="0"/>
                  </a:lnTo>
                  <a:lnTo>
                    <a:pt x="2215625" y="0"/>
                  </a:lnTo>
                  <a:lnTo>
                    <a:pt x="2363334" y="0"/>
                  </a:lnTo>
                  <a:lnTo>
                    <a:pt x="2363334" y="0"/>
                  </a:lnTo>
                  <a:lnTo>
                    <a:pt x="2363334" y="0"/>
                  </a:lnTo>
                  <a:lnTo>
                    <a:pt x="2363334" y="0"/>
                  </a:lnTo>
                  <a:lnTo>
                    <a:pt x="2363334" y="0"/>
                  </a:lnTo>
                  <a:lnTo>
                    <a:pt x="2363334" y="0"/>
                  </a:lnTo>
                  <a:lnTo>
                    <a:pt x="2511042" y="0"/>
                  </a:lnTo>
                  <a:lnTo>
                    <a:pt x="2511042" y="0"/>
                  </a:lnTo>
                  <a:lnTo>
                    <a:pt x="2511042" y="0"/>
                  </a:lnTo>
                  <a:lnTo>
                    <a:pt x="2511042" y="0"/>
                  </a:lnTo>
                  <a:lnTo>
                    <a:pt x="2511042" y="0"/>
                  </a:lnTo>
                  <a:lnTo>
                    <a:pt x="2511042" y="0"/>
                  </a:lnTo>
                  <a:lnTo>
                    <a:pt x="2658751" y="0"/>
                  </a:lnTo>
                  <a:lnTo>
                    <a:pt x="2658751" y="0"/>
                  </a:lnTo>
                  <a:lnTo>
                    <a:pt x="2658751" y="0"/>
                  </a:lnTo>
                  <a:lnTo>
                    <a:pt x="2658751" y="0"/>
                  </a:lnTo>
                  <a:lnTo>
                    <a:pt x="2658751" y="0"/>
                  </a:lnTo>
                  <a:lnTo>
                    <a:pt x="2658751" y="0"/>
                  </a:lnTo>
                  <a:lnTo>
                    <a:pt x="2806459" y="0"/>
                  </a:lnTo>
                  <a:lnTo>
                    <a:pt x="2806459" y="0"/>
                  </a:lnTo>
                  <a:lnTo>
                    <a:pt x="2806459" y="0"/>
                  </a:lnTo>
                  <a:lnTo>
                    <a:pt x="2806459" y="0"/>
                  </a:lnTo>
                  <a:lnTo>
                    <a:pt x="2806459" y="0"/>
                  </a:lnTo>
                  <a:lnTo>
                    <a:pt x="2806459" y="0"/>
                  </a:lnTo>
                  <a:lnTo>
                    <a:pt x="2954167" y="0"/>
                  </a:lnTo>
                  <a:lnTo>
                    <a:pt x="2954167" y="0"/>
                  </a:lnTo>
                  <a:lnTo>
                    <a:pt x="2954167" y="0"/>
                  </a:lnTo>
                  <a:lnTo>
                    <a:pt x="2954167" y="0"/>
                  </a:lnTo>
                  <a:lnTo>
                    <a:pt x="2954167" y="0"/>
                  </a:lnTo>
                  <a:lnTo>
                    <a:pt x="2954167" y="0"/>
                  </a:lnTo>
                  <a:lnTo>
                    <a:pt x="3101876" y="0"/>
                  </a:lnTo>
                  <a:lnTo>
                    <a:pt x="3101876" y="0"/>
                  </a:lnTo>
                  <a:lnTo>
                    <a:pt x="3101876" y="0"/>
                  </a:lnTo>
                  <a:lnTo>
                    <a:pt x="3101876" y="0"/>
                  </a:lnTo>
                  <a:lnTo>
                    <a:pt x="3101876" y="0"/>
                  </a:lnTo>
                  <a:lnTo>
                    <a:pt x="3101876" y="0"/>
                  </a:lnTo>
                  <a:lnTo>
                    <a:pt x="3249584" y="0"/>
                  </a:lnTo>
                  <a:lnTo>
                    <a:pt x="3249584" y="0"/>
                  </a:lnTo>
                  <a:lnTo>
                    <a:pt x="3249584" y="0"/>
                  </a:lnTo>
                  <a:lnTo>
                    <a:pt x="3249584" y="0"/>
                  </a:lnTo>
                  <a:lnTo>
                    <a:pt x="3249584" y="0"/>
                  </a:lnTo>
                  <a:lnTo>
                    <a:pt x="3249584" y="0"/>
                  </a:lnTo>
                  <a:lnTo>
                    <a:pt x="3397293" y="0"/>
                  </a:lnTo>
                  <a:lnTo>
                    <a:pt x="3397293" y="0"/>
                  </a:lnTo>
                  <a:lnTo>
                    <a:pt x="3397293"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68" name="tx68"/>
            <p:cNvSpPr/>
            <p:nvPr/>
          </p:nvSpPr>
          <p:spPr>
            <a:xfrm>
              <a:off x="5003259" y="290181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69" name="tx69"/>
            <p:cNvSpPr/>
            <p:nvPr/>
          </p:nvSpPr>
          <p:spPr>
            <a:xfrm>
              <a:off x="5127474" y="179923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70" name="tx70"/>
            <p:cNvSpPr/>
            <p:nvPr/>
          </p:nvSpPr>
          <p:spPr>
            <a:xfrm>
              <a:off x="5049780" y="6966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71" name="tx71"/>
            <p:cNvSpPr/>
            <p:nvPr/>
          </p:nvSpPr>
          <p:spPr>
            <a:xfrm rot="-5400000">
              <a:off x="5281217"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72" name="tx72"/>
            <p:cNvSpPr/>
            <p:nvPr/>
          </p:nvSpPr>
          <p:spPr>
            <a:xfrm rot="-5400000">
              <a:off x="6019759"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73" name="tx73"/>
            <p:cNvSpPr/>
            <p:nvPr/>
          </p:nvSpPr>
          <p:spPr>
            <a:xfrm rot="-5400000">
              <a:off x="6758301"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4" name="tx74"/>
            <p:cNvSpPr/>
            <p:nvPr/>
          </p:nvSpPr>
          <p:spPr>
            <a:xfrm rot="-5400000">
              <a:off x="7496843"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5" name="tx75"/>
            <p:cNvSpPr/>
            <p:nvPr/>
          </p:nvSpPr>
          <p:spPr>
            <a:xfrm rot="-5400000">
              <a:off x="8087677"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6" name="tx76"/>
            <p:cNvSpPr/>
            <p:nvPr/>
          </p:nvSpPr>
          <p:spPr>
            <a:xfrm rot="-5400000">
              <a:off x="8678476" y="40360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7" name="tx77"/>
            <p:cNvSpPr/>
            <p:nvPr/>
          </p:nvSpPr>
          <p:spPr>
            <a:xfrm rot="-5400000">
              <a:off x="4153407" y="222087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78" name="tx78"/>
            <p:cNvSpPr/>
            <p:nvPr/>
          </p:nvSpPr>
          <p:spPr>
            <a:xfrm>
              <a:off x="5353052" y="471005"/>
              <a:ext cx="356651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difference compared to 2019, Global</a:t>
              </a:r>
            </a:p>
          </p:txBody>
        </p:sp>
        <p:sp>
          <p:nvSpPr>
            <p:cNvPr id="79" name="pl79"/>
            <p:cNvSpPr/>
            <p:nvPr/>
          </p:nvSpPr>
          <p:spPr>
            <a:xfrm>
              <a:off x="951100" y="5228154"/>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80" name="pl80"/>
            <p:cNvSpPr/>
            <p:nvPr/>
          </p:nvSpPr>
          <p:spPr>
            <a:xfrm>
              <a:off x="2579517" y="4941483"/>
              <a:ext cx="0" cy="573343"/>
            </a:xfrm>
            <a:custGeom>
              <a:avLst/>
              <a:pathLst>
                <a:path w="0" h="573343">
                  <a:moveTo>
                    <a:pt x="0" y="573343"/>
                  </a:moveTo>
                  <a:lnTo>
                    <a:pt x="0" y="0"/>
                  </a:lnTo>
                  <a:lnTo>
                    <a:pt x="0" y="0"/>
                  </a:lnTo>
                </a:path>
              </a:pathLst>
            </a:custGeom>
            <a:ln w="6775" cap="flat">
              <a:solidFill>
                <a:srgbClr val="EBEBEB">
                  <a:alpha val="100000"/>
                </a:srgbClr>
              </a:solidFill>
              <a:prstDash val="solid"/>
              <a:round/>
            </a:ln>
          </p:spPr>
          <p:txBody>
            <a:bodyPr/>
            <a:lstStyle/>
            <a:p/>
          </p:txBody>
        </p:sp>
        <p:sp>
          <p:nvSpPr>
            <p:cNvPr id="81" name="pl81"/>
            <p:cNvSpPr/>
            <p:nvPr/>
          </p:nvSpPr>
          <p:spPr>
            <a:xfrm>
              <a:off x="5104195" y="4941483"/>
              <a:ext cx="0" cy="573343"/>
            </a:xfrm>
            <a:custGeom>
              <a:avLst/>
              <a:pathLst>
                <a:path w="0" h="573343">
                  <a:moveTo>
                    <a:pt x="0" y="573343"/>
                  </a:moveTo>
                  <a:lnTo>
                    <a:pt x="0" y="0"/>
                  </a:lnTo>
                  <a:lnTo>
                    <a:pt x="0" y="0"/>
                  </a:lnTo>
                </a:path>
              </a:pathLst>
            </a:custGeom>
            <a:ln w="6775" cap="flat">
              <a:solidFill>
                <a:srgbClr val="EBEBEB">
                  <a:alpha val="100000"/>
                </a:srgbClr>
              </a:solidFill>
              <a:prstDash val="solid"/>
              <a:round/>
            </a:ln>
          </p:spPr>
          <p:txBody>
            <a:bodyPr/>
            <a:lstStyle/>
            <a:p/>
          </p:txBody>
        </p:sp>
        <p:sp>
          <p:nvSpPr>
            <p:cNvPr id="82" name="pl82"/>
            <p:cNvSpPr/>
            <p:nvPr/>
          </p:nvSpPr>
          <p:spPr>
            <a:xfrm>
              <a:off x="7628872" y="4941483"/>
              <a:ext cx="0" cy="573343"/>
            </a:xfrm>
            <a:custGeom>
              <a:avLst/>
              <a:pathLst>
                <a:path w="0" h="573343">
                  <a:moveTo>
                    <a:pt x="0" y="573343"/>
                  </a:moveTo>
                  <a:lnTo>
                    <a:pt x="0" y="0"/>
                  </a:lnTo>
                  <a:lnTo>
                    <a:pt x="0" y="0"/>
                  </a:lnTo>
                </a:path>
              </a:pathLst>
            </a:custGeom>
            <a:ln w="6775" cap="flat">
              <a:solidFill>
                <a:srgbClr val="EBEBEB">
                  <a:alpha val="100000"/>
                </a:srgbClr>
              </a:solidFill>
              <a:prstDash val="solid"/>
              <a:round/>
            </a:ln>
          </p:spPr>
          <p:txBody>
            <a:bodyPr/>
            <a:lstStyle/>
            <a:p/>
          </p:txBody>
        </p:sp>
        <p:sp>
          <p:nvSpPr>
            <p:cNvPr id="83" name="pl83"/>
            <p:cNvSpPr/>
            <p:nvPr/>
          </p:nvSpPr>
          <p:spPr>
            <a:xfrm>
              <a:off x="951100" y="5388530"/>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84" name="pl84"/>
            <p:cNvSpPr/>
            <p:nvPr/>
          </p:nvSpPr>
          <p:spPr>
            <a:xfrm>
              <a:off x="951100" y="506777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85" name="pl85"/>
            <p:cNvSpPr/>
            <p:nvPr/>
          </p:nvSpPr>
          <p:spPr>
            <a:xfrm>
              <a:off x="1317178" y="4941483"/>
              <a:ext cx="0" cy="573343"/>
            </a:xfrm>
            <a:custGeom>
              <a:avLst/>
              <a:pathLst>
                <a:path w="0" h="573343">
                  <a:moveTo>
                    <a:pt x="0" y="573343"/>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3841856" y="4941483"/>
              <a:ext cx="0" cy="573343"/>
            </a:xfrm>
            <a:custGeom>
              <a:avLst/>
              <a:pathLst>
                <a:path w="0" h="573343">
                  <a:moveTo>
                    <a:pt x="0" y="573343"/>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6366533" y="4941483"/>
              <a:ext cx="0" cy="573343"/>
            </a:xfrm>
            <a:custGeom>
              <a:avLst/>
              <a:pathLst>
                <a:path w="0" h="573343">
                  <a:moveTo>
                    <a:pt x="0" y="573343"/>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91211" y="4941483"/>
              <a:ext cx="0" cy="573343"/>
            </a:xfrm>
            <a:custGeom>
              <a:avLst/>
              <a:pathLst>
                <a:path w="0" h="573343">
                  <a:moveTo>
                    <a:pt x="0" y="573343"/>
                  </a:moveTo>
                  <a:lnTo>
                    <a:pt x="0" y="0"/>
                  </a:lnTo>
                  <a:lnTo>
                    <a:pt x="0" y="0"/>
                  </a:lnTo>
                </a:path>
              </a:pathLst>
            </a:custGeom>
            <a:ln w="13550" cap="flat">
              <a:solidFill>
                <a:srgbClr val="EBEBEB">
                  <a:alpha val="100000"/>
                </a:srgbClr>
              </a:solidFill>
              <a:prstDash val="solid"/>
              <a:round/>
            </a:ln>
          </p:spPr>
          <p:txBody>
            <a:bodyPr/>
            <a:lstStyle/>
            <a:p/>
          </p:txBody>
        </p:sp>
        <p:sp>
          <p:nvSpPr>
            <p:cNvPr id="89" name="rc89"/>
            <p:cNvSpPr/>
            <p:nvPr/>
          </p:nvSpPr>
          <p:spPr>
            <a:xfrm>
              <a:off x="4700246" y="5288295"/>
              <a:ext cx="3130600" cy="200469"/>
            </a:xfrm>
            <a:prstGeom prst="rect">
              <a:avLst/>
            </a:prstGeom>
            <a:solidFill>
              <a:srgbClr val="F4A81D">
                <a:alpha val="80000"/>
              </a:srgbClr>
            </a:solidFill>
          </p:spPr>
          <p:txBody>
            <a:bodyPr/>
            <a:lstStyle/>
            <a:p/>
          </p:txBody>
        </p:sp>
        <p:sp>
          <p:nvSpPr>
            <p:cNvPr id="90" name="rc90"/>
            <p:cNvSpPr/>
            <p:nvPr/>
          </p:nvSpPr>
          <p:spPr>
            <a:xfrm>
              <a:off x="5255675" y="4967544"/>
              <a:ext cx="3383067" cy="200469"/>
            </a:xfrm>
            <a:prstGeom prst="rect">
              <a:avLst/>
            </a:prstGeom>
            <a:solidFill>
              <a:srgbClr val="F4A81D">
                <a:alpha val="80000"/>
              </a:srgbClr>
            </a:solidFill>
          </p:spPr>
          <p:txBody>
            <a:bodyPr/>
            <a:lstStyle/>
            <a:p/>
          </p:txBody>
        </p:sp>
        <p:sp>
          <p:nvSpPr>
            <p:cNvPr id="91" name="rc91"/>
            <p:cNvSpPr/>
            <p:nvPr/>
          </p:nvSpPr>
          <p:spPr>
            <a:xfrm>
              <a:off x="3942843" y="5288295"/>
              <a:ext cx="757403" cy="200469"/>
            </a:xfrm>
            <a:prstGeom prst="rect">
              <a:avLst/>
            </a:prstGeom>
            <a:solidFill>
              <a:srgbClr val="F26829">
                <a:alpha val="80000"/>
              </a:srgbClr>
            </a:solidFill>
          </p:spPr>
          <p:txBody>
            <a:bodyPr/>
            <a:lstStyle/>
            <a:p/>
          </p:txBody>
        </p:sp>
        <p:sp>
          <p:nvSpPr>
            <p:cNvPr id="92" name="rc92"/>
            <p:cNvSpPr/>
            <p:nvPr/>
          </p:nvSpPr>
          <p:spPr>
            <a:xfrm>
              <a:off x="4700246" y="4967544"/>
              <a:ext cx="555429" cy="200469"/>
            </a:xfrm>
            <a:prstGeom prst="rect">
              <a:avLst/>
            </a:prstGeom>
            <a:solidFill>
              <a:srgbClr val="F26829">
                <a:alpha val="80000"/>
              </a:srgbClr>
            </a:solidFill>
          </p:spPr>
          <p:txBody>
            <a:bodyPr/>
            <a:lstStyle/>
            <a:p/>
          </p:txBody>
        </p:sp>
        <p:sp>
          <p:nvSpPr>
            <p:cNvPr id="93" name="rc93"/>
            <p:cNvSpPr/>
            <p:nvPr/>
          </p:nvSpPr>
          <p:spPr>
            <a:xfrm>
              <a:off x="2831985" y="5288295"/>
              <a:ext cx="1110858" cy="200469"/>
            </a:xfrm>
            <a:prstGeom prst="rect">
              <a:avLst/>
            </a:prstGeom>
            <a:solidFill>
              <a:srgbClr val="BD53BD">
                <a:alpha val="80000"/>
              </a:srgbClr>
            </a:solidFill>
          </p:spPr>
          <p:txBody>
            <a:bodyPr/>
            <a:lstStyle/>
            <a:p/>
          </p:txBody>
        </p:sp>
        <p:sp>
          <p:nvSpPr>
            <p:cNvPr id="94" name="rc94"/>
            <p:cNvSpPr/>
            <p:nvPr/>
          </p:nvSpPr>
          <p:spPr>
            <a:xfrm>
              <a:off x="3235933" y="4967544"/>
              <a:ext cx="1464312" cy="200469"/>
            </a:xfrm>
            <a:prstGeom prst="rect">
              <a:avLst/>
            </a:prstGeom>
            <a:solidFill>
              <a:srgbClr val="BD53BD">
                <a:alpha val="80000"/>
              </a:srgbClr>
            </a:solidFill>
          </p:spPr>
          <p:txBody>
            <a:bodyPr/>
            <a:lstStyle/>
            <a:p/>
          </p:txBody>
        </p:sp>
        <p:sp>
          <p:nvSpPr>
            <p:cNvPr id="95" name="rc95"/>
            <p:cNvSpPr/>
            <p:nvPr/>
          </p:nvSpPr>
          <p:spPr>
            <a:xfrm>
              <a:off x="2680504" y="5288295"/>
              <a:ext cx="151480" cy="200469"/>
            </a:xfrm>
            <a:prstGeom prst="rect">
              <a:avLst/>
            </a:prstGeom>
            <a:solidFill>
              <a:srgbClr val="6363C0">
                <a:alpha val="80000"/>
              </a:srgbClr>
            </a:solidFill>
          </p:spPr>
          <p:txBody>
            <a:bodyPr/>
            <a:lstStyle/>
            <a:p/>
          </p:txBody>
        </p:sp>
        <p:sp>
          <p:nvSpPr>
            <p:cNvPr id="96" name="rc96"/>
            <p:cNvSpPr/>
            <p:nvPr/>
          </p:nvSpPr>
          <p:spPr>
            <a:xfrm>
              <a:off x="3084453" y="4967544"/>
              <a:ext cx="151480" cy="200469"/>
            </a:xfrm>
            <a:prstGeom prst="rect">
              <a:avLst/>
            </a:prstGeom>
            <a:solidFill>
              <a:srgbClr val="6363C0">
                <a:alpha val="80000"/>
              </a:srgbClr>
            </a:solidFill>
          </p:spPr>
          <p:txBody>
            <a:bodyPr/>
            <a:lstStyle/>
            <a:p/>
          </p:txBody>
        </p:sp>
        <p:sp>
          <p:nvSpPr>
            <p:cNvPr id="97" name="rc97"/>
            <p:cNvSpPr/>
            <p:nvPr/>
          </p:nvSpPr>
          <p:spPr>
            <a:xfrm>
              <a:off x="1670633" y="5288295"/>
              <a:ext cx="1009871" cy="200469"/>
            </a:xfrm>
            <a:prstGeom prst="rect">
              <a:avLst/>
            </a:prstGeom>
            <a:solidFill>
              <a:srgbClr val="008DC9">
                <a:alpha val="80000"/>
              </a:srgbClr>
            </a:solidFill>
          </p:spPr>
          <p:txBody>
            <a:bodyPr/>
            <a:lstStyle/>
            <a:p/>
          </p:txBody>
        </p:sp>
        <p:sp>
          <p:nvSpPr>
            <p:cNvPr id="98" name="rc98"/>
            <p:cNvSpPr/>
            <p:nvPr/>
          </p:nvSpPr>
          <p:spPr>
            <a:xfrm>
              <a:off x="1721127" y="4967544"/>
              <a:ext cx="1363325" cy="200469"/>
            </a:xfrm>
            <a:prstGeom prst="rect">
              <a:avLst/>
            </a:prstGeom>
            <a:solidFill>
              <a:srgbClr val="008DC9">
                <a:alpha val="80000"/>
              </a:srgbClr>
            </a:solidFill>
          </p:spPr>
          <p:txBody>
            <a:bodyPr/>
            <a:lstStyle/>
            <a:p/>
          </p:txBody>
        </p:sp>
        <p:sp>
          <p:nvSpPr>
            <p:cNvPr id="99" name="rc99"/>
            <p:cNvSpPr/>
            <p:nvPr/>
          </p:nvSpPr>
          <p:spPr>
            <a:xfrm>
              <a:off x="1317178" y="5288295"/>
              <a:ext cx="353454" cy="200469"/>
            </a:xfrm>
            <a:prstGeom prst="rect">
              <a:avLst/>
            </a:prstGeom>
            <a:solidFill>
              <a:srgbClr val="40BF73">
                <a:alpha val="80000"/>
              </a:srgbClr>
            </a:solidFill>
          </p:spPr>
          <p:txBody>
            <a:bodyPr/>
            <a:lstStyle/>
            <a:p/>
          </p:txBody>
        </p:sp>
        <p:sp>
          <p:nvSpPr>
            <p:cNvPr id="100" name="rc100"/>
            <p:cNvSpPr/>
            <p:nvPr/>
          </p:nvSpPr>
          <p:spPr>
            <a:xfrm>
              <a:off x="1317178" y="4967544"/>
              <a:ext cx="403948" cy="200469"/>
            </a:xfrm>
            <a:prstGeom prst="rect">
              <a:avLst/>
            </a:prstGeom>
            <a:solidFill>
              <a:srgbClr val="40BF73">
                <a:alpha val="80000"/>
              </a:srgbClr>
            </a:solidFill>
          </p:spPr>
          <p:txBody>
            <a:bodyPr/>
            <a:lstStyle/>
            <a:p/>
          </p:txBody>
        </p:sp>
        <p:sp>
          <p:nvSpPr>
            <p:cNvPr id="101" name="tx101"/>
            <p:cNvSpPr/>
            <p:nvPr/>
          </p:nvSpPr>
          <p:spPr>
            <a:xfrm>
              <a:off x="6190197" y="534809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102" name="tx102"/>
            <p:cNvSpPr/>
            <p:nvPr/>
          </p:nvSpPr>
          <p:spPr>
            <a:xfrm>
              <a:off x="6871860" y="502733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103" name="tx103"/>
            <p:cNvSpPr/>
            <p:nvPr/>
          </p:nvSpPr>
          <p:spPr>
            <a:xfrm>
              <a:off x="4246196" y="534809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104" name="tx104"/>
            <p:cNvSpPr/>
            <p:nvPr/>
          </p:nvSpPr>
          <p:spPr>
            <a:xfrm>
              <a:off x="4902612" y="502866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05" name="tx105"/>
            <p:cNvSpPr/>
            <p:nvPr/>
          </p:nvSpPr>
          <p:spPr>
            <a:xfrm>
              <a:off x="3312065" y="534941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106" name="tx106"/>
            <p:cNvSpPr/>
            <p:nvPr/>
          </p:nvSpPr>
          <p:spPr>
            <a:xfrm>
              <a:off x="3892741" y="502733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107" name="tx107"/>
            <p:cNvSpPr/>
            <p:nvPr/>
          </p:nvSpPr>
          <p:spPr>
            <a:xfrm>
              <a:off x="2680896" y="534803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0.3</a:t>
              </a:r>
            </a:p>
          </p:txBody>
        </p:sp>
        <p:sp>
          <p:nvSpPr>
            <p:cNvPr id="108" name="tx108"/>
            <p:cNvSpPr/>
            <p:nvPr/>
          </p:nvSpPr>
          <p:spPr>
            <a:xfrm>
              <a:off x="3084844" y="502728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0.3</a:t>
              </a:r>
            </a:p>
          </p:txBody>
        </p:sp>
        <p:sp>
          <p:nvSpPr>
            <p:cNvPr id="109" name="tx109"/>
            <p:cNvSpPr/>
            <p:nvPr/>
          </p:nvSpPr>
          <p:spPr>
            <a:xfrm>
              <a:off x="2145424" y="534941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10" name="tx110"/>
            <p:cNvSpPr/>
            <p:nvPr/>
          </p:nvSpPr>
          <p:spPr>
            <a:xfrm>
              <a:off x="2327441" y="502866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111" name="tx111"/>
            <p:cNvSpPr/>
            <p:nvPr/>
          </p:nvSpPr>
          <p:spPr>
            <a:xfrm>
              <a:off x="1418557" y="534809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0.7</a:t>
              </a:r>
            </a:p>
          </p:txBody>
        </p:sp>
        <p:sp>
          <p:nvSpPr>
            <p:cNvPr id="112" name="tx112"/>
            <p:cNvSpPr/>
            <p:nvPr/>
          </p:nvSpPr>
          <p:spPr>
            <a:xfrm>
              <a:off x="1443804" y="502733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0.8</a:t>
              </a:r>
            </a:p>
          </p:txBody>
        </p:sp>
        <p:sp>
          <p:nvSpPr>
            <p:cNvPr id="113" name="tx113"/>
            <p:cNvSpPr/>
            <p:nvPr/>
          </p:nvSpPr>
          <p:spPr>
            <a:xfrm>
              <a:off x="7953922" y="5341350"/>
              <a:ext cx="246152"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12.9</a:t>
              </a:r>
            </a:p>
          </p:txBody>
        </p:sp>
        <p:sp>
          <p:nvSpPr>
            <p:cNvPr id="114" name="tx114"/>
            <p:cNvSpPr/>
            <p:nvPr/>
          </p:nvSpPr>
          <p:spPr>
            <a:xfrm>
              <a:off x="8761819" y="5020599"/>
              <a:ext cx="246152"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14.5</a:t>
              </a:r>
            </a:p>
          </p:txBody>
        </p:sp>
        <p:sp>
          <p:nvSpPr>
            <p:cNvPr id="115" name="tx115"/>
            <p:cNvSpPr/>
            <p:nvPr/>
          </p:nvSpPr>
          <p:spPr>
            <a:xfrm>
              <a:off x="577692" y="53364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a:off x="577692" y="501559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7" name="tx117"/>
            <p:cNvSpPr/>
            <p:nvPr/>
          </p:nvSpPr>
          <p:spPr>
            <a:xfrm>
              <a:off x="1239484" y="55900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8" name="tx118"/>
            <p:cNvSpPr/>
            <p:nvPr/>
          </p:nvSpPr>
          <p:spPr>
            <a:xfrm>
              <a:off x="3764161" y="559181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19" name="tx119"/>
            <p:cNvSpPr/>
            <p:nvPr/>
          </p:nvSpPr>
          <p:spPr>
            <a:xfrm>
              <a:off x="6211144" y="55900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20" name="tx120"/>
            <p:cNvSpPr/>
            <p:nvPr/>
          </p:nvSpPr>
          <p:spPr>
            <a:xfrm>
              <a:off x="8735822" y="55900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21" name="tx121"/>
            <p:cNvSpPr/>
            <p:nvPr/>
          </p:nvSpPr>
          <p:spPr>
            <a:xfrm>
              <a:off x="4328673" y="5719029"/>
              <a:ext cx="129857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00000">
                      <a:alpha val="100000"/>
                    </a:srgbClr>
                  </a:solidFill>
                  <a:latin typeface="Arial"/>
                  <a:cs typeface="Arial"/>
                </a:rPr>
                <a:t>Zero-Dose children (millions)</a:t>
              </a:r>
            </a:p>
          </p:txBody>
        </p:sp>
        <p:sp>
          <p:nvSpPr>
            <p:cNvPr id="122" name="rc122"/>
            <p:cNvSpPr/>
            <p:nvPr/>
          </p:nvSpPr>
          <p:spPr>
            <a:xfrm>
              <a:off x="3029862" y="6053527"/>
              <a:ext cx="201456" cy="201456"/>
            </a:xfrm>
            <a:prstGeom prst="rect">
              <a:avLst/>
            </a:prstGeom>
            <a:solidFill>
              <a:srgbClr val="40BF73">
                <a:alpha val="80000"/>
              </a:srgbClr>
            </a:solidFill>
          </p:spPr>
          <p:txBody>
            <a:bodyPr/>
            <a:lstStyle/>
            <a:p/>
          </p:txBody>
        </p:sp>
        <p:sp>
          <p:nvSpPr>
            <p:cNvPr id="123" name="rc123"/>
            <p:cNvSpPr/>
            <p:nvPr/>
          </p:nvSpPr>
          <p:spPr>
            <a:xfrm>
              <a:off x="3714417" y="6053527"/>
              <a:ext cx="201456" cy="201456"/>
            </a:xfrm>
            <a:prstGeom prst="rect">
              <a:avLst/>
            </a:prstGeom>
            <a:solidFill>
              <a:srgbClr val="008DC9">
                <a:alpha val="80000"/>
              </a:srgbClr>
            </a:solidFill>
          </p:spPr>
          <p:txBody>
            <a:bodyPr/>
            <a:lstStyle/>
            <a:p/>
          </p:txBody>
        </p:sp>
        <p:sp>
          <p:nvSpPr>
            <p:cNvPr id="124" name="rc124"/>
            <p:cNvSpPr/>
            <p:nvPr/>
          </p:nvSpPr>
          <p:spPr>
            <a:xfrm>
              <a:off x="4453475" y="6053527"/>
              <a:ext cx="201456" cy="201456"/>
            </a:xfrm>
            <a:prstGeom prst="rect">
              <a:avLst/>
            </a:prstGeom>
            <a:solidFill>
              <a:srgbClr val="6363C0">
                <a:alpha val="80000"/>
              </a:srgbClr>
            </a:solidFill>
          </p:spPr>
          <p:txBody>
            <a:bodyPr/>
            <a:lstStyle/>
            <a:p/>
          </p:txBody>
        </p:sp>
        <p:sp>
          <p:nvSpPr>
            <p:cNvPr id="125" name="rc125"/>
            <p:cNvSpPr/>
            <p:nvPr/>
          </p:nvSpPr>
          <p:spPr>
            <a:xfrm>
              <a:off x="5107061" y="6053527"/>
              <a:ext cx="201456" cy="201456"/>
            </a:xfrm>
            <a:prstGeom prst="rect">
              <a:avLst/>
            </a:prstGeom>
            <a:solidFill>
              <a:srgbClr val="BD53BD">
                <a:alpha val="80000"/>
              </a:srgbClr>
            </a:solidFill>
          </p:spPr>
          <p:txBody>
            <a:bodyPr/>
            <a:lstStyle/>
            <a:p/>
          </p:txBody>
        </p:sp>
        <p:sp>
          <p:nvSpPr>
            <p:cNvPr id="126" name="rc126"/>
            <p:cNvSpPr/>
            <p:nvPr/>
          </p:nvSpPr>
          <p:spPr>
            <a:xfrm>
              <a:off x="5776132" y="6053527"/>
              <a:ext cx="201456" cy="201456"/>
            </a:xfrm>
            <a:prstGeom prst="rect">
              <a:avLst/>
            </a:prstGeom>
            <a:solidFill>
              <a:srgbClr val="F26829">
                <a:alpha val="80000"/>
              </a:srgbClr>
            </a:solidFill>
          </p:spPr>
          <p:txBody>
            <a:bodyPr/>
            <a:lstStyle/>
            <a:p/>
          </p:txBody>
        </p:sp>
        <p:sp>
          <p:nvSpPr>
            <p:cNvPr id="127" name="rc127"/>
            <p:cNvSpPr/>
            <p:nvPr/>
          </p:nvSpPr>
          <p:spPr>
            <a:xfrm>
              <a:off x="6445203" y="6053527"/>
              <a:ext cx="201455" cy="201456"/>
            </a:xfrm>
            <a:prstGeom prst="rect">
              <a:avLst/>
            </a:prstGeom>
            <a:solidFill>
              <a:srgbClr val="F4A81D">
                <a:alpha val="80000"/>
              </a:srgbClr>
            </a:solidFill>
          </p:spPr>
          <p:txBody>
            <a:bodyPr/>
            <a:lstStyle/>
            <a:p/>
          </p:txBody>
        </p:sp>
        <p:sp>
          <p:nvSpPr>
            <p:cNvPr id="128" name="tx128"/>
            <p:cNvSpPr/>
            <p:nvPr/>
          </p:nvSpPr>
          <p:spPr>
            <a:xfrm>
              <a:off x="3309907" y="6104255"/>
              <a:ext cx="32592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WPR</a:t>
              </a:r>
            </a:p>
          </p:txBody>
        </p:sp>
        <p:sp>
          <p:nvSpPr>
            <p:cNvPr id="129" name="tx129"/>
            <p:cNvSpPr/>
            <p:nvPr/>
          </p:nvSpPr>
          <p:spPr>
            <a:xfrm>
              <a:off x="3994462" y="6100844"/>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SEAR</a:t>
              </a:r>
            </a:p>
          </p:txBody>
        </p:sp>
        <p:sp>
          <p:nvSpPr>
            <p:cNvPr id="130" name="tx130"/>
            <p:cNvSpPr/>
            <p:nvPr/>
          </p:nvSpPr>
          <p:spPr>
            <a:xfrm>
              <a:off x="4733520" y="6102549"/>
              <a:ext cx="294952"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EUR</a:t>
              </a:r>
            </a:p>
          </p:txBody>
        </p:sp>
        <p:sp>
          <p:nvSpPr>
            <p:cNvPr id="131" name="tx131"/>
            <p:cNvSpPr/>
            <p:nvPr/>
          </p:nvSpPr>
          <p:spPr>
            <a:xfrm>
              <a:off x="5387106" y="6104255"/>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EMR</a:t>
              </a:r>
            </a:p>
          </p:txBody>
        </p:sp>
        <p:sp>
          <p:nvSpPr>
            <p:cNvPr id="132" name="tx132"/>
            <p:cNvSpPr/>
            <p:nvPr/>
          </p:nvSpPr>
          <p:spPr>
            <a:xfrm>
              <a:off x="6056177" y="6104255"/>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AMR</a:t>
              </a:r>
            </a:p>
          </p:txBody>
        </p:sp>
        <p:sp>
          <p:nvSpPr>
            <p:cNvPr id="133" name="tx133"/>
            <p:cNvSpPr/>
            <p:nvPr/>
          </p:nvSpPr>
          <p:spPr>
            <a:xfrm>
              <a:off x="6725248" y="6104255"/>
              <a:ext cx="279400"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AFR</a:t>
              </a:r>
            </a:p>
          </p:txBody>
        </p:sp>
        <p:sp>
          <p:nvSpPr>
            <p:cNvPr id="134" name="tx134"/>
            <p:cNvSpPr/>
            <p:nvPr/>
          </p:nvSpPr>
          <p:spPr>
            <a:xfrm>
              <a:off x="951100" y="4696798"/>
              <a:ext cx="382086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by region, 2019 and 2023</a:t>
              </a:r>
            </a:p>
          </p:txBody>
        </p:sp>
        <p:sp>
          <p:nvSpPr>
            <p:cNvPr id="135" name="tx13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36" name="tx136"/>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EUR had the highest DTP1 coverage (97%) and AFR had the lowest coverage (83%).
Compared to 2022, DTP1 coverage increased in AMR (+1%) and AFR (+2%), declined in WPR (-2%), SEAR (-2%), and EMR (-2%) and remained constant in EUR.
Compared to 2019, DTP1 coverage increased in AMR (+2%), declined in EUR (-1%), WPR (-3%), SEAR (-2%), and EMR (-3%) and remained constant in AFR.</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367402"/>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 name="pl6"/>
            <p:cNvSpPr/>
            <p:nvPr/>
          </p:nvSpPr>
          <p:spPr>
            <a:xfrm>
              <a:off x="951100" y="2650723"/>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 name="pl7"/>
            <p:cNvSpPr/>
            <p:nvPr/>
          </p:nvSpPr>
          <p:spPr>
            <a:xfrm>
              <a:off x="951100" y="1934044"/>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8" name="pl8"/>
            <p:cNvSpPr/>
            <p:nvPr/>
          </p:nvSpPr>
          <p:spPr>
            <a:xfrm>
              <a:off x="951100" y="1217365"/>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9" name="pl9"/>
            <p:cNvSpPr/>
            <p:nvPr/>
          </p:nvSpPr>
          <p:spPr>
            <a:xfrm>
              <a:off x="1452789" y="715690"/>
              <a:ext cx="0" cy="3153387"/>
            </a:xfrm>
            <a:custGeom>
              <a:avLst/>
              <a:pathLst>
                <a:path w="0" h="3153387">
                  <a:moveTo>
                    <a:pt x="0" y="31533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112906" y="715690"/>
              <a:ext cx="0" cy="3153387"/>
            </a:xfrm>
            <a:custGeom>
              <a:avLst/>
              <a:pathLst>
                <a:path w="0" h="3153387">
                  <a:moveTo>
                    <a:pt x="0" y="31533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773023" y="715690"/>
              <a:ext cx="0" cy="3153387"/>
            </a:xfrm>
            <a:custGeom>
              <a:avLst/>
              <a:pathLst>
                <a:path w="0" h="3153387">
                  <a:moveTo>
                    <a:pt x="0" y="31533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433140" y="715690"/>
              <a:ext cx="0" cy="3153387"/>
            </a:xfrm>
            <a:custGeom>
              <a:avLst/>
              <a:pathLst>
                <a:path w="0" h="3153387">
                  <a:moveTo>
                    <a:pt x="0" y="31533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093257" y="715690"/>
              <a:ext cx="0" cy="3153387"/>
            </a:xfrm>
            <a:custGeom>
              <a:avLst/>
              <a:pathLst>
                <a:path w="0" h="3153387">
                  <a:moveTo>
                    <a:pt x="0" y="31533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725742"/>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3009063"/>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92384"/>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75705"/>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9026"/>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9" name="pl19"/>
            <p:cNvSpPr/>
            <p:nvPr/>
          </p:nvSpPr>
          <p:spPr>
            <a:xfrm>
              <a:off x="1122730"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782848"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42965"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03082"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63199"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23316"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2730"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423316"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122730" y="2077380"/>
              <a:ext cx="3300585" cy="143335"/>
            </a:xfrm>
            <a:custGeom>
              <a:avLst/>
              <a:pathLst>
                <a:path w="3300585" h="143335">
                  <a:moveTo>
                    <a:pt x="0" y="71667"/>
                  </a:moveTo>
                  <a:lnTo>
                    <a:pt x="660117" y="0"/>
                  </a:lnTo>
                  <a:lnTo>
                    <a:pt x="1320234" y="71667"/>
                  </a:lnTo>
                  <a:lnTo>
                    <a:pt x="1980351" y="143335"/>
                  </a:lnTo>
                  <a:lnTo>
                    <a:pt x="2640468" y="143335"/>
                  </a:lnTo>
                  <a:lnTo>
                    <a:pt x="3300585" y="0"/>
                  </a:lnTo>
                </a:path>
              </a:pathLst>
            </a:custGeom>
            <a:ln w="27101" cap="flat">
              <a:solidFill>
                <a:srgbClr val="F4A81D">
                  <a:alpha val="100000"/>
                </a:srgbClr>
              </a:solidFill>
              <a:prstDash val="solid"/>
              <a:round/>
            </a:ln>
          </p:spPr>
          <p:txBody>
            <a:bodyPr/>
            <a:lstStyle/>
            <a:p/>
          </p:txBody>
        </p:sp>
        <p:sp>
          <p:nvSpPr>
            <p:cNvPr id="28" name="pl28"/>
            <p:cNvSpPr/>
            <p:nvPr/>
          </p:nvSpPr>
          <p:spPr>
            <a:xfrm>
              <a:off x="1122730" y="1432369"/>
              <a:ext cx="3300585" cy="358339"/>
            </a:xfrm>
            <a:custGeom>
              <a:avLst/>
              <a:pathLst>
                <a:path w="3300585" h="358339">
                  <a:moveTo>
                    <a:pt x="0" y="0"/>
                  </a:moveTo>
                  <a:lnTo>
                    <a:pt x="660117" y="215003"/>
                  </a:lnTo>
                  <a:lnTo>
                    <a:pt x="1320234" y="286671"/>
                  </a:lnTo>
                  <a:lnTo>
                    <a:pt x="1980351" y="358339"/>
                  </a:lnTo>
                  <a:lnTo>
                    <a:pt x="2640468" y="143335"/>
                  </a:lnTo>
                  <a:lnTo>
                    <a:pt x="3300585" y="71667"/>
                  </a:lnTo>
                </a:path>
              </a:pathLst>
            </a:custGeom>
            <a:ln w="27101" cap="flat">
              <a:solidFill>
                <a:srgbClr val="F26829">
                  <a:alpha val="100000"/>
                </a:srgbClr>
              </a:solidFill>
              <a:prstDash val="solid"/>
              <a:round/>
            </a:ln>
          </p:spPr>
          <p:txBody>
            <a:bodyPr/>
            <a:lstStyle/>
            <a:p/>
          </p:txBody>
        </p:sp>
        <p:sp>
          <p:nvSpPr>
            <p:cNvPr id="29" name="pl29"/>
            <p:cNvSpPr/>
            <p:nvPr/>
          </p:nvSpPr>
          <p:spPr>
            <a:xfrm>
              <a:off x="1122730" y="1719041"/>
              <a:ext cx="3300585" cy="215003"/>
            </a:xfrm>
            <a:custGeom>
              <a:avLst/>
              <a:pathLst>
                <a:path w="3300585" h="215003">
                  <a:moveTo>
                    <a:pt x="0" y="0"/>
                  </a:moveTo>
                  <a:lnTo>
                    <a:pt x="660117" y="0"/>
                  </a:lnTo>
                  <a:lnTo>
                    <a:pt x="1320234" y="143335"/>
                  </a:lnTo>
                  <a:lnTo>
                    <a:pt x="1980351" y="71667"/>
                  </a:lnTo>
                  <a:lnTo>
                    <a:pt x="2640468" y="71667"/>
                  </a:lnTo>
                  <a:lnTo>
                    <a:pt x="3300585" y="215003"/>
                  </a:lnTo>
                </a:path>
              </a:pathLst>
            </a:custGeom>
            <a:ln w="27101" cap="flat">
              <a:solidFill>
                <a:srgbClr val="BD53BD">
                  <a:alpha val="100000"/>
                </a:srgbClr>
              </a:solidFill>
              <a:prstDash val="solid"/>
              <a:round/>
            </a:ln>
          </p:spPr>
          <p:txBody>
            <a:bodyPr/>
            <a:lstStyle/>
            <a:p/>
          </p:txBody>
        </p:sp>
        <p:sp>
          <p:nvSpPr>
            <p:cNvPr id="30" name="pl30"/>
            <p:cNvSpPr/>
            <p:nvPr/>
          </p:nvSpPr>
          <p:spPr>
            <a:xfrm>
              <a:off x="1122730" y="1002362"/>
              <a:ext cx="3300585" cy="71667"/>
            </a:xfrm>
            <a:custGeom>
              <a:avLst/>
              <a:pathLst>
                <a:path w="3300585" h="71667">
                  <a:moveTo>
                    <a:pt x="0" y="71667"/>
                  </a:moveTo>
                  <a:lnTo>
                    <a:pt x="660117" y="0"/>
                  </a:lnTo>
                  <a:lnTo>
                    <a:pt x="1320234" y="71667"/>
                  </a:lnTo>
                  <a:lnTo>
                    <a:pt x="1980351" y="71667"/>
                  </a:lnTo>
                  <a:lnTo>
                    <a:pt x="2640468" y="71667"/>
                  </a:lnTo>
                  <a:lnTo>
                    <a:pt x="3300585" y="71667"/>
                  </a:lnTo>
                </a:path>
              </a:pathLst>
            </a:custGeom>
            <a:ln w="27101" cap="flat">
              <a:solidFill>
                <a:srgbClr val="6363C0">
                  <a:alpha val="100000"/>
                </a:srgbClr>
              </a:solidFill>
              <a:prstDash val="solid"/>
              <a:round/>
            </a:ln>
          </p:spPr>
          <p:txBody>
            <a:bodyPr/>
            <a:lstStyle/>
            <a:p/>
          </p:txBody>
        </p:sp>
        <p:sp>
          <p:nvSpPr>
            <p:cNvPr id="31" name="pl31"/>
            <p:cNvSpPr/>
            <p:nvPr/>
          </p:nvSpPr>
          <p:spPr>
            <a:xfrm>
              <a:off x="1122730" y="1289033"/>
              <a:ext cx="3300585" cy="573343"/>
            </a:xfrm>
            <a:custGeom>
              <a:avLst/>
              <a:pathLst>
                <a:path w="3300585" h="573343">
                  <a:moveTo>
                    <a:pt x="0" y="71667"/>
                  </a:moveTo>
                  <a:lnTo>
                    <a:pt x="660117" y="0"/>
                  </a:lnTo>
                  <a:lnTo>
                    <a:pt x="1320234" y="430007"/>
                  </a:lnTo>
                  <a:lnTo>
                    <a:pt x="1980351" y="573343"/>
                  </a:lnTo>
                  <a:lnTo>
                    <a:pt x="2640468" y="0"/>
                  </a:lnTo>
                  <a:lnTo>
                    <a:pt x="3300585" y="143335"/>
                  </a:lnTo>
                </a:path>
              </a:pathLst>
            </a:custGeom>
            <a:ln w="27101" cap="flat">
              <a:solidFill>
                <a:srgbClr val="008DC9">
                  <a:alpha val="100000"/>
                </a:srgbClr>
              </a:solidFill>
              <a:prstDash val="solid"/>
              <a:round/>
            </a:ln>
          </p:spPr>
          <p:txBody>
            <a:bodyPr/>
            <a:lstStyle/>
            <a:p/>
          </p:txBody>
        </p:sp>
        <p:sp>
          <p:nvSpPr>
            <p:cNvPr id="32" name="pl32"/>
            <p:cNvSpPr/>
            <p:nvPr/>
          </p:nvSpPr>
          <p:spPr>
            <a:xfrm>
              <a:off x="1122730" y="1074030"/>
              <a:ext cx="3300585" cy="215003"/>
            </a:xfrm>
            <a:custGeom>
              <a:avLst/>
              <a:pathLst>
                <a:path w="3300585" h="215003">
                  <a:moveTo>
                    <a:pt x="0" y="71667"/>
                  </a:moveTo>
                  <a:lnTo>
                    <a:pt x="660117" y="0"/>
                  </a:lnTo>
                  <a:lnTo>
                    <a:pt x="1320234" y="71667"/>
                  </a:lnTo>
                  <a:lnTo>
                    <a:pt x="1980351" y="215003"/>
                  </a:lnTo>
                  <a:lnTo>
                    <a:pt x="2640468" y="71667"/>
                  </a:lnTo>
                  <a:lnTo>
                    <a:pt x="3300585" y="215003"/>
                  </a:lnTo>
                </a:path>
              </a:pathLst>
            </a:custGeom>
            <a:ln w="27101" cap="flat">
              <a:solidFill>
                <a:srgbClr val="40BF73">
                  <a:alpha val="100000"/>
                </a:srgbClr>
              </a:solidFill>
              <a:prstDash val="solid"/>
              <a:round/>
            </a:ln>
          </p:spPr>
          <p:txBody>
            <a:bodyPr/>
            <a:lstStyle/>
            <a:p/>
          </p:txBody>
        </p:sp>
        <p:sp>
          <p:nvSpPr>
            <p:cNvPr id="33" name="tx33"/>
            <p:cNvSpPr/>
            <p:nvPr/>
          </p:nvSpPr>
          <p:spPr>
            <a:xfrm>
              <a:off x="4484217" y="207944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4A81D">
                      <a:alpha val="100000"/>
                    </a:srgbClr>
                  </a:solidFill>
                  <a:latin typeface="Arial"/>
                  <a:cs typeface="Arial"/>
                </a:rPr>
                <a:t>83</a:t>
              </a:r>
            </a:p>
          </p:txBody>
        </p:sp>
        <p:sp>
          <p:nvSpPr>
            <p:cNvPr id="34" name="tx34"/>
            <p:cNvSpPr/>
            <p:nvPr/>
          </p:nvSpPr>
          <p:spPr>
            <a:xfrm>
              <a:off x="4434924" y="15606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829">
                      <a:alpha val="100000"/>
                    </a:srgbClr>
                  </a:solidFill>
                  <a:latin typeface="Arial"/>
                  <a:cs typeface="Arial"/>
                </a:rPr>
                <a:t>91</a:t>
              </a:r>
            </a:p>
          </p:txBody>
        </p:sp>
        <p:sp>
          <p:nvSpPr>
            <p:cNvPr id="35" name="tx35"/>
            <p:cNvSpPr/>
            <p:nvPr/>
          </p:nvSpPr>
          <p:spPr>
            <a:xfrm>
              <a:off x="4484255" y="1851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BD53BD">
                      <a:alpha val="100000"/>
                    </a:srgbClr>
                  </a:solidFill>
                  <a:latin typeface="Arial"/>
                  <a:cs typeface="Arial"/>
                </a:rPr>
                <a:t>85</a:t>
              </a:r>
            </a:p>
          </p:txBody>
        </p:sp>
        <p:sp>
          <p:nvSpPr>
            <p:cNvPr id="36" name="tx36"/>
            <p:cNvSpPr/>
            <p:nvPr/>
          </p:nvSpPr>
          <p:spPr>
            <a:xfrm>
              <a:off x="4484102" y="9742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363C0">
                      <a:alpha val="100000"/>
                    </a:srgbClr>
                  </a:solidFill>
                  <a:latin typeface="Arial"/>
                  <a:cs typeface="Arial"/>
                </a:rPr>
                <a:t>97</a:t>
              </a:r>
            </a:p>
          </p:txBody>
        </p:sp>
        <p:sp>
          <p:nvSpPr>
            <p:cNvPr id="37" name="tx37"/>
            <p:cNvSpPr/>
            <p:nvPr/>
          </p:nvSpPr>
          <p:spPr>
            <a:xfrm>
              <a:off x="4484205" y="13417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DC9">
                      <a:alpha val="100000"/>
                    </a:srgbClr>
                  </a:solidFill>
                  <a:latin typeface="Arial"/>
                  <a:cs typeface="Arial"/>
                </a:rPr>
                <a:t>92</a:t>
              </a:r>
            </a:p>
          </p:txBody>
        </p:sp>
        <p:sp>
          <p:nvSpPr>
            <p:cNvPr id="38" name="tx38"/>
            <p:cNvSpPr/>
            <p:nvPr/>
          </p:nvSpPr>
          <p:spPr>
            <a:xfrm>
              <a:off x="4452673" y="11514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0BF73">
                      <a:alpha val="100000"/>
                    </a:srgbClr>
                  </a:solidFill>
                  <a:latin typeface="Arial"/>
                  <a:cs typeface="Arial"/>
                </a:rPr>
                <a:t>94</a:t>
              </a:r>
            </a:p>
          </p:txBody>
        </p:sp>
        <p:sp>
          <p:nvSpPr>
            <p:cNvPr id="39" name="tx39"/>
            <p:cNvSpPr/>
            <p:nvPr/>
          </p:nvSpPr>
          <p:spPr>
            <a:xfrm>
              <a:off x="733081" y="367362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0" name="tx40"/>
            <p:cNvSpPr/>
            <p:nvPr/>
          </p:nvSpPr>
          <p:spPr>
            <a:xfrm>
              <a:off x="733081" y="295694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70</a:t>
              </a:r>
            </a:p>
          </p:txBody>
        </p:sp>
        <p:sp>
          <p:nvSpPr>
            <p:cNvPr id="41" name="tx41"/>
            <p:cNvSpPr/>
            <p:nvPr/>
          </p:nvSpPr>
          <p:spPr>
            <a:xfrm>
              <a:off x="733081" y="22402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2" name="tx42"/>
            <p:cNvSpPr/>
            <p:nvPr/>
          </p:nvSpPr>
          <p:spPr>
            <a:xfrm>
              <a:off x="733081" y="152359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43" name="tx43"/>
            <p:cNvSpPr/>
            <p:nvPr/>
          </p:nvSpPr>
          <p:spPr>
            <a:xfrm>
              <a:off x="655386" y="80691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 name="tx44"/>
            <p:cNvSpPr/>
            <p:nvPr/>
          </p:nvSpPr>
          <p:spPr>
            <a:xfrm rot="-5400000">
              <a:off x="966284"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45" name="tx45"/>
            <p:cNvSpPr/>
            <p:nvPr/>
          </p:nvSpPr>
          <p:spPr>
            <a:xfrm rot="-5400000">
              <a:off x="1626401"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6" name="tx46"/>
            <p:cNvSpPr/>
            <p:nvPr/>
          </p:nvSpPr>
          <p:spPr>
            <a:xfrm rot="-5400000">
              <a:off x="2286518"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47" name="tx47"/>
            <p:cNvSpPr/>
            <p:nvPr/>
          </p:nvSpPr>
          <p:spPr>
            <a:xfrm rot="-5400000">
              <a:off x="2946635"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8" name="tx48"/>
            <p:cNvSpPr/>
            <p:nvPr/>
          </p:nvSpPr>
          <p:spPr>
            <a:xfrm rot="-5400000">
              <a:off x="3606753"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49" name="tx49"/>
            <p:cNvSpPr/>
            <p:nvPr/>
          </p:nvSpPr>
          <p:spPr>
            <a:xfrm rot="-5400000">
              <a:off x="4266836" y="40360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0" name="tx50"/>
            <p:cNvSpPr/>
            <p:nvPr/>
          </p:nvSpPr>
          <p:spPr>
            <a:xfrm rot="-5400000">
              <a:off x="966284"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51" name="tx51"/>
            <p:cNvSpPr/>
            <p:nvPr/>
          </p:nvSpPr>
          <p:spPr>
            <a:xfrm rot="-5400000">
              <a:off x="4266836" y="40360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17044" y="222683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3" name="tx53"/>
            <p:cNvSpPr/>
            <p:nvPr/>
          </p:nvSpPr>
          <p:spPr>
            <a:xfrm>
              <a:off x="1640262" y="471005"/>
              <a:ext cx="239754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Global, 2018-2023</a:t>
              </a:r>
            </a:p>
          </p:txBody>
        </p:sp>
        <p:sp>
          <p:nvSpPr>
            <p:cNvPr id="54" name="pl54"/>
            <p:cNvSpPr/>
            <p:nvPr/>
          </p:nvSpPr>
          <p:spPr>
            <a:xfrm>
              <a:off x="5228952" y="3595436"/>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55" name="pl55"/>
            <p:cNvSpPr/>
            <p:nvPr/>
          </p:nvSpPr>
          <p:spPr>
            <a:xfrm>
              <a:off x="5228952" y="2813605"/>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56" name="pl56"/>
            <p:cNvSpPr/>
            <p:nvPr/>
          </p:nvSpPr>
          <p:spPr>
            <a:xfrm>
              <a:off x="5228952" y="2031773"/>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57" name="pl57"/>
            <p:cNvSpPr/>
            <p:nvPr/>
          </p:nvSpPr>
          <p:spPr>
            <a:xfrm>
              <a:off x="5228952" y="1249942"/>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58" name="pl58"/>
            <p:cNvSpPr/>
            <p:nvPr/>
          </p:nvSpPr>
          <p:spPr>
            <a:xfrm>
              <a:off x="5730641" y="715690"/>
              <a:ext cx="0" cy="3153387"/>
            </a:xfrm>
            <a:custGeom>
              <a:avLst/>
              <a:pathLst>
                <a:path w="0" h="3153387">
                  <a:moveTo>
                    <a:pt x="0" y="3153387"/>
                  </a:moveTo>
                  <a:lnTo>
                    <a:pt x="0" y="0"/>
                  </a:lnTo>
                  <a:lnTo>
                    <a:pt x="0" y="0"/>
                  </a:lnTo>
                </a:path>
              </a:pathLst>
            </a:custGeom>
            <a:ln w="6775" cap="flat">
              <a:solidFill>
                <a:srgbClr val="EBEBEB">
                  <a:alpha val="100000"/>
                </a:srgbClr>
              </a:solidFill>
              <a:prstDash val="solid"/>
              <a:round/>
            </a:ln>
          </p:spPr>
          <p:txBody>
            <a:bodyPr/>
            <a:lstStyle/>
            <a:p/>
          </p:txBody>
        </p:sp>
        <p:sp>
          <p:nvSpPr>
            <p:cNvPr id="59" name="pl59"/>
            <p:cNvSpPr/>
            <p:nvPr/>
          </p:nvSpPr>
          <p:spPr>
            <a:xfrm>
              <a:off x="6390758" y="715690"/>
              <a:ext cx="0" cy="3153387"/>
            </a:xfrm>
            <a:custGeom>
              <a:avLst/>
              <a:pathLst>
                <a:path w="0" h="3153387">
                  <a:moveTo>
                    <a:pt x="0" y="3153387"/>
                  </a:moveTo>
                  <a:lnTo>
                    <a:pt x="0" y="0"/>
                  </a:lnTo>
                  <a:lnTo>
                    <a:pt x="0" y="0"/>
                  </a:lnTo>
                </a:path>
              </a:pathLst>
            </a:custGeom>
            <a:ln w="6775" cap="flat">
              <a:solidFill>
                <a:srgbClr val="EBEBEB">
                  <a:alpha val="100000"/>
                </a:srgbClr>
              </a:solidFill>
              <a:prstDash val="solid"/>
              <a:round/>
            </a:ln>
          </p:spPr>
          <p:txBody>
            <a:bodyPr/>
            <a:lstStyle/>
            <a:p/>
          </p:txBody>
        </p:sp>
        <p:sp>
          <p:nvSpPr>
            <p:cNvPr id="60" name="pl60"/>
            <p:cNvSpPr/>
            <p:nvPr/>
          </p:nvSpPr>
          <p:spPr>
            <a:xfrm>
              <a:off x="7050875" y="715690"/>
              <a:ext cx="0" cy="3153387"/>
            </a:xfrm>
            <a:custGeom>
              <a:avLst/>
              <a:pathLst>
                <a:path w="0" h="3153387">
                  <a:moveTo>
                    <a:pt x="0" y="3153387"/>
                  </a:moveTo>
                  <a:lnTo>
                    <a:pt x="0" y="0"/>
                  </a:lnTo>
                  <a:lnTo>
                    <a:pt x="0" y="0"/>
                  </a:lnTo>
                </a:path>
              </a:pathLst>
            </a:custGeom>
            <a:ln w="6775" cap="flat">
              <a:solidFill>
                <a:srgbClr val="EBEBEB">
                  <a:alpha val="100000"/>
                </a:srgbClr>
              </a:solidFill>
              <a:prstDash val="solid"/>
              <a:round/>
            </a:ln>
          </p:spPr>
          <p:txBody>
            <a:bodyPr/>
            <a:lstStyle/>
            <a:p/>
          </p:txBody>
        </p:sp>
        <p:sp>
          <p:nvSpPr>
            <p:cNvPr id="61" name="pl61"/>
            <p:cNvSpPr/>
            <p:nvPr/>
          </p:nvSpPr>
          <p:spPr>
            <a:xfrm>
              <a:off x="7710992" y="715690"/>
              <a:ext cx="0" cy="3153387"/>
            </a:xfrm>
            <a:custGeom>
              <a:avLst/>
              <a:pathLst>
                <a:path w="0" h="3153387">
                  <a:moveTo>
                    <a:pt x="0" y="3153387"/>
                  </a:moveTo>
                  <a:lnTo>
                    <a:pt x="0" y="0"/>
                  </a:lnTo>
                  <a:lnTo>
                    <a:pt x="0" y="0"/>
                  </a:lnTo>
                </a:path>
              </a:pathLst>
            </a:custGeom>
            <a:ln w="6775" cap="flat">
              <a:solidFill>
                <a:srgbClr val="EBEBEB">
                  <a:alpha val="100000"/>
                </a:srgbClr>
              </a:solidFill>
              <a:prstDash val="solid"/>
              <a:round/>
            </a:ln>
          </p:spPr>
          <p:txBody>
            <a:bodyPr/>
            <a:lstStyle/>
            <a:p/>
          </p:txBody>
        </p:sp>
        <p:sp>
          <p:nvSpPr>
            <p:cNvPr id="62" name="pl62"/>
            <p:cNvSpPr/>
            <p:nvPr/>
          </p:nvSpPr>
          <p:spPr>
            <a:xfrm>
              <a:off x="8371109" y="715690"/>
              <a:ext cx="0" cy="3153387"/>
            </a:xfrm>
            <a:custGeom>
              <a:avLst/>
              <a:pathLst>
                <a:path w="0" h="3153387">
                  <a:moveTo>
                    <a:pt x="0" y="3153387"/>
                  </a:moveTo>
                  <a:lnTo>
                    <a:pt x="0" y="0"/>
                  </a:lnTo>
                  <a:lnTo>
                    <a:pt x="0" y="0"/>
                  </a:lnTo>
                </a:path>
              </a:pathLst>
            </a:custGeom>
            <a:ln w="6775" cap="flat">
              <a:solidFill>
                <a:srgbClr val="EBEBEB">
                  <a:alpha val="100000"/>
                </a:srgbClr>
              </a:solidFill>
              <a:prstDash val="solid"/>
              <a:round/>
            </a:ln>
          </p:spPr>
          <p:txBody>
            <a:bodyPr/>
            <a:lstStyle/>
            <a:p/>
          </p:txBody>
        </p:sp>
        <p:sp>
          <p:nvSpPr>
            <p:cNvPr id="63" name="pl63"/>
            <p:cNvSpPr/>
            <p:nvPr/>
          </p:nvSpPr>
          <p:spPr>
            <a:xfrm>
              <a:off x="5228952" y="3204521"/>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64" name="pl64"/>
            <p:cNvSpPr/>
            <p:nvPr/>
          </p:nvSpPr>
          <p:spPr>
            <a:xfrm>
              <a:off x="5228952" y="2422689"/>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65" name="pl65"/>
            <p:cNvSpPr/>
            <p:nvPr/>
          </p:nvSpPr>
          <p:spPr>
            <a:xfrm>
              <a:off x="5228952" y="164085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66" name="pl66"/>
            <p:cNvSpPr/>
            <p:nvPr/>
          </p:nvSpPr>
          <p:spPr>
            <a:xfrm>
              <a:off x="5228952" y="859026"/>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67" name="pl67"/>
            <p:cNvSpPr/>
            <p:nvPr/>
          </p:nvSpPr>
          <p:spPr>
            <a:xfrm>
              <a:off x="5400582"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6060699"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6720816"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7380933"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8041050"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8701168"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5400582"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701168" y="715690"/>
              <a:ext cx="0" cy="3153387"/>
            </a:xfrm>
            <a:custGeom>
              <a:avLst/>
              <a:pathLst>
                <a:path w="0" h="3153387">
                  <a:moveTo>
                    <a:pt x="0" y="3153387"/>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5400582" y="1640857"/>
              <a:ext cx="3300585" cy="521221"/>
            </a:xfrm>
            <a:custGeom>
              <a:avLst/>
              <a:pathLst>
                <a:path w="3300585" h="521221">
                  <a:moveTo>
                    <a:pt x="0" y="260610"/>
                  </a:moveTo>
                  <a:lnTo>
                    <a:pt x="660117" y="0"/>
                  </a:lnTo>
                  <a:lnTo>
                    <a:pt x="1320234" y="260610"/>
                  </a:lnTo>
                  <a:lnTo>
                    <a:pt x="1980351" y="521221"/>
                  </a:lnTo>
                  <a:lnTo>
                    <a:pt x="2640468" y="521221"/>
                  </a:lnTo>
                  <a:lnTo>
                    <a:pt x="3300585" y="0"/>
                  </a:lnTo>
                </a:path>
              </a:pathLst>
            </a:custGeom>
            <a:ln w="27101" cap="flat">
              <a:solidFill>
                <a:srgbClr val="F4A81D">
                  <a:alpha val="100000"/>
                </a:srgbClr>
              </a:solidFill>
              <a:prstDash val="solid"/>
              <a:round/>
            </a:ln>
          </p:spPr>
          <p:txBody>
            <a:bodyPr/>
            <a:lstStyle/>
            <a:p/>
          </p:txBody>
        </p:sp>
        <p:sp>
          <p:nvSpPr>
            <p:cNvPr id="76" name="pl76"/>
            <p:cNvSpPr/>
            <p:nvPr/>
          </p:nvSpPr>
          <p:spPr>
            <a:xfrm>
              <a:off x="5400582" y="859026"/>
              <a:ext cx="3300585" cy="1303052"/>
            </a:xfrm>
            <a:custGeom>
              <a:avLst/>
              <a:pathLst>
                <a:path w="3300585" h="1303052">
                  <a:moveTo>
                    <a:pt x="0" y="0"/>
                  </a:moveTo>
                  <a:lnTo>
                    <a:pt x="660117" y="781831"/>
                  </a:lnTo>
                  <a:lnTo>
                    <a:pt x="1320234" y="1042442"/>
                  </a:lnTo>
                  <a:lnTo>
                    <a:pt x="1980351" y="1303052"/>
                  </a:lnTo>
                  <a:lnTo>
                    <a:pt x="2640468" y="521221"/>
                  </a:lnTo>
                  <a:lnTo>
                    <a:pt x="3300585" y="260610"/>
                  </a:lnTo>
                </a:path>
              </a:pathLst>
            </a:custGeom>
            <a:ln w="27101" cap="flat">
              <a:solidFill>
                <a:srgbClr val="F26829">
                  <a:alpha val="100000"/>
                </a:srgbClr>
              </a:solidFill>
              <a:prstDash val="solid"/>
              <a:round/>
            </a:ln>
          </p:spPr>
          <p:txBody>
            <a:bodyPr/>
            <a:lstStyle/>
            <a:p/>
          </p:txBody>
        </p:sp>
        <p:sp>
          <p:nvSpPr>
            <p:cNvPr id="77" name="pl77"/>
            <p:cNvSpPr/>
            <p:nvPr/>
          </p:nvSpPr>
          <p:spPr>
            <a:xfrm>
              <a:off x="5400582" y="1640857"/>
              <a:ext cx="3300585" cy="781831"/>
            </a:xfrm>
            <a:custGeom>
              <a:avLst/>
              <a:pathLst>
                <a:path w="3300585" h="781831">
                  <a:moveTo>
                    <a:pt x="0" y="0"/>
                  </a:moveTo>
                  <a:lnTo>
                    <a:pt x="660117" y="0"/>
                  </a:lnTo>
                  <a:lnTo>
                    <a:pt x="1320234" y="521221"/>
                  </a:lnTo>
                  <a:lnTo>
                    <a:pt x="1980351" y="260610"/>
                  </a:lnTo>
                  <a:lnTo>
                    <a:pt x="2640468" y="260610"/>
                  </a:lnTo>
                  <a:lnTo>
                    <a:pt x="3300585" y="781831"/>
                  </a:lnTo>
                </a:path>
              </a:pathLst>
            </a:custGeom>
            <a:ln w="27101" cap="flat">
              <a:solidFill>
                <a:srgbClr val="BD53BD">
                  <a:alpha val="100000"/>
                </a:srgbClr>
              </a:solidFill>
              <a:prstDash val="solid"/>
              <a:round/>
            </a:ln>
          </p:spPr>
          <p:txBody>
            <a:bodyPr/>
            <a:lstStyle/>
            <a:p/>
          </p:txBody>
        </p:sp>
        <p:sp>
          <p:nvSpPr>
            <p:cNvPr id="78" name="pl78"/>
            <p:cNvSpPr/>
            <p:nvPr/>
          </p:nvSpPr>
          <p:spPr>
            <a:xfrm>
              <a:off x="5400582" y="1640857"/>
              <a:ext cx="3300585" cy="260610"/>
            </a:xfrm>
            <a:custGeom>
              <a:avLst/>
              <a:pathLst>
                <a:path w="3300585" h="260610">
                  <a:moveTo>
                    <a:pt x="0" y="260610"/>
                  </a:moveTo>
                  <a:lnTo>
                    <a:pt x="660117" y="0"/>
                  </a:lnTo>
                  <a:lnTo>
                    <a:pt x="1320234" y="260610"/>
                  </a:lnTo>
                  <a:lnTo>
                    <a:pt x="1980351" y="260610"/>
                  </a:lnTo>
                  <a:lnTo>
                    <a:pt x="2640468" y="260610"/>
                  </a:lnTo>
                  <a:lnTo>
                    <a:pt x="3300585" y="260610"/>
                  </a:lnTo>
                </a:path>
              </a:pathLst>
            </a:custGeom>
            <a:ln w="27101" cap="flat">
              <a:solidFill>
                <a:srgbClr val="6363C0">
                  <a:alpha val="100000"/>
                </a:srgbClr>
              </a:solidFill>
              <a:prstDash val="solid"/>
              <a:round/>
            </a:ln>
          </p:spPr>
          <p:txBody>
            <a:bodyPr/>
            <a:lstStyle/>
            <a:p/>
          </p:txBody>
        </p:sp>
        <p:sp>
          <p:nvSpPr>
            <p:cNvPr id="79" name="pl79"/>
            <p:cNvSpPr/>
            <p:nvPr/>
          </p:nvSpPr>
          <p:spPr>
            <a:xfrm>
              <a:off x="5400582" y="1640857"/>
              <a:ext cx="3300585" cy="2084884"/>
            </a:xfrm>
            <a:custGeom>
              <a:avLst/>
              <a:pathLst>
                <a:path w="3300585" h="2084884">
                  <a:moveTo>
                    <a:pt x="0" y="260610"/>
                  </a:moveTo>
                  <a:lnTo>
                    <a:pt x="660117" y="0"/>
                  </a:lnTo>
                  <a:lnTo>
                    <a:pt x="1320234" y="1563663"/>
                  </a:lnTo>
                  <a:lnTo>
                    <a:pt x="1980351" y="2084884"/>
                  </a:lnTo>
                  <a:lnTo>
                    <a:pt x="2640468" y="0"/>
                  </a:lnTo>
                  <a:lnTo>
                    <a:pt x="3300585" y="521221"/>
                  </a:lnTo>
                </a:path>
              </a:pathLst>
            </a:custGeom>
            <a:ln w="27101" cap="flat">
              <a:solidFill>
                <a:srgbClr val="008DC9">
                  <a:alpha val="100000"/>
                </a:srgbClr>
              </a:solidFill>
              <a:prstDash val="solid"/>
              <a:round/>
            </a:ln>
          </p:spPr>
          <p:txBody>
            <a:bodyPr/>
            <a:lstStyle/>
            <a:p/>
          </p:txBody>
        </p:sp>
        <p:sp>
          <p:nvSpPr>
            <p:cNvPr id="80" name="pl80"/>
            <p:cNvSpPr/>
            <p:nvPr/>
          </p:nvSpPr>
          <p:spPr>
            <a:xfrm>
              <a:off x="5400582" y="1640857"/>
              <a:ext cx="3300585" cy="781831"/>
            </a:xfrm>
            <a:custGeom>
              <a:avLst/>
              <a:pathLst>
                <a:path w="3300585" h="781831">
                  <a:moveTo>
                    <a:pt x="0" y="260610"/>
                  </a:moveTo>
                  <a:lnTo>
                    <a:pt x="660117" y="0"/>
                  </a:lnTo>
                  <a:lnTo>
                    <a:pt x="1320234" y="260610"/>
                  </a:lnTo>
                  <a:lnTo>
                    <a:pt x="1980351" y="781831"/>
                  </a:lnTo>
                  <a:lnTo>
                    <a:pt x="2640468" y="260610"/>
                  </a:lnTo>
                  <a:lnTo>
                    <a:pt x="3300585" y="781831"/>
                  </a:lnTo>
                </a:path>
              </a:pathLst>
            </a:custGeom>
            <a:ln w="27101" cap="flat">
              <a:solidFill>
                <a:srgbClr val="40BF73">
                  <a:alpha val="100000"/>
                </a:srgbClr>
              </a:solidFill>
              <a:prstDash val="solid"/>
              <a:round/>
            </a:ln>
          </p:spPr>
          <p:txBody>
            <a:bodyPr/>
            <a:lstStyle/>
            <a:p/>
          </p:txBody>
        </p:sp>
        <p:sp>
          <p:nvSpPr>
            <p:cNvPr id="81" name="pl81"/>
            <p:cNvSpPr/>
            <p:nvPr/>
          </p:nvSpPr>
          <p:spPr>
            <a:xfrm>
              <a:off x="5400582" y="1640857"/>
              <a:ext cx="3300585" cy="0"/>
            </a:xfrm>
            <a:custGeom>
              <a:avLst/>
              <a:pathLst>
                <a:path w="3300585" h="0">
                  <a:moveTo>
                    <a:pt x="0" y="0"/>
                  </a:moveTo>
                  <a:lnTo>
                    <a:pt x="0" y="0"/>
                  </a:lnTo>
                  <a:lnTo>
                    <a:pt x="0" y="0"/>
                  </a:lnTo>
                  <a:lnTo>
                    <a:pt x="0" y="0"/>
                  </a:lnTo>
                  <a:lnTo>
                    <a:pt x="0" y="0"/>
                  </a:lnTo>
                  <a:lnTo>
                    <a:pt x="0" y="0"/>
                  </a:lnTo>
                  <a:lnTo>
                    <a:pt x="660117" y="0"/>
                  </a:lnTo>
                  <a:lnTo>
                    <a:pt x="660117" y="0"/>
                  </a:lnTo>
                  <a:lnTo>
                    <a:pt x="660117" y="0"/>
                  </a:lnTo>
                  <a:lnTo>
                    <a:pt x="660117" y="0"/>
                  </a:lnTo>
                  <a:lnTo>
                    <a:pt x="660117" y="0"/>
                  </a:lnTo>
                  <a:lnTo>
                    <a:pt x="660117" y="0"/>
                  </a:lnTo>
                  <a:lnTo>
                    <a:pt x="1320234" y="0"/>
                  </a:lnTo>
                  <a:lnTo>
                    <a:pt x="1320234" y="0"/>
                  </a:lnTo>
                  <a:lnTo>
                    <a:pt x="1320234" y="0"/>
                  </a:lnTo>
                  <a:lnTo>
                    <a:pt x="1320234" y="0"/>
                  </a:lnTo>
                  <a:lnTo>
                    <a:pt x="1320234" y="0"/>
                  </a:lnTo>
                  <a:lnTo>
                    <a:pt x="1320234" y="0"/>
                  </a:lnTo>
                  <a:lnTo>
                    <a:pt x="1980351" y="0"/>
                  </a:lnTo>
                  <a:lnTo>
                    <a:pt x="1980351" y="0"/>
                  </a:lnTo>
                  <a:lnTo>
                    <a:pt x="1980351" y="0"/>
                  </a:lnTo>
                  <a:lnTo>
                    <a:pt x="1980351" y="0"/>
                  </a:lnTo>
                  <a:lnTo>
                    <a:pt x="1980351" y="0"/>
                  </a:lnTo>
                  <a:lnTo>
                    <a:pt x="1980351" y="0"/>
                  </a:lnTo>
                  <a:lnTo>
                    <a:pt x="2640468" y="0"/>
                  </a:lnTo>
                  <a:lnTo>
                    <a:pt x="2640468" y="0"/>
                  </a:lnTo>
                  <a:lnTo>
                    <a:pt x="2640468" y="0"/>
                  </a:lnTo>
                  <a:lnTo>
                    <a:pt x="2640468" y="0"/>
                  </a:lnTo>
                  <a:lnTo>
                    <a:pt x="2640468" y="0"/>
                  </a:lnTo>
                  <a:lnTo>
                    <a:pt x="2640468" y="0"/>
                  </a:lnTo>
                  <a:lnTo>
                    <a:pt x="3300585" y="0"/>
                  </a:lnTo>
                  <a:lnTo>
                    <a:pt x="3300585" y="0"/>
                  </a:lnTo>
                  <a:lnTo>
                    <a:pt x="3300585" y="0"/>
                  </a:lnTo>
                  <a:lnTo>
                    <a:pt x="3300585" y="0"/>
                  </a:lnTo>
                  <a:lnTo>
                    <a:pt x="3300585" y="0"/>
                  </a:lnTo>
                  <a:lnTo>
                    <a:pt x="3300585" y="0"/>
                  </a:lnTo>
                </a:path>
              </a:pathLst>
            </a:custGeom>
            <a:ln w="13550" cap="flat">
              <a:solidFill>
                <a:srgbClr val="000000">
                  <a:alpha val="100000"/>
                </a:srgbClr>
              </a:solidFill>
              <a:prstDash val="dash"/>
              <a:round/>
            </a:ln>
          </p:spPr>
          <p:txBody>
            <a:bodyPr/>
            <a:lstStyle/>
            <a:p/>
          </p:txBody>
        </p:sp>
        <p:sp>
          <p:nvSpPr>
            <p:cNvPr id="82" name="tx82"/>
            <p:cNvSpPr/>
            <p:nvPr/>
          </p:nvSpPr>
          <p:spPr>
            <a:xfrm>
              <a:off x="8762660" y="160042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4A81D">
                      <a:alpha val="100000"/>
                    </a:srgbClr>
                  </a:solidFill>
                  <a:latin typeface="Arial"/>
                  <a:cs typeface="Arial"/>
                </a:rPr>
                <a:t>0</a:t>
              </a:r>
            </a:p>
          </p:txBody>
        </p:sp>
        <p:sp>
          <p:nvSpPr>
            <p:cNvPr id="83" name="tx83"/>
            <p:cNvSpPr/>
            <p:nvPr/>
          </p:nvSpPr>
          <p:spPr>
            <a:xfrm>
              <a:off x="8762670" y="108051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829">
                      <a:alpha val="100000"/>
                    </a:srgbClr>
                  </a:solidFill>
                  <a:latin typeface="Arial"/>
                  <a:cs typeface="Arial"/>
                </a:rPr>
                <a:t>2</a:t>
              </a:r>
            </a:p>
          </p:txBody>
        </p:sp>
        <p:sp>
          <p:nvSpPr>
            <p:cNvPr id="84" name="tx84"/>
            <p:cNvSpPr/>
            <p:nvPr/>
          </p:nvSpPr>
          <p:spPr>
            <a:xfrm>
              <a:off x="8762437" y="2433473"/>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BD53BD">
                      <a:alpha val="100000"/>
                    </a:srgbClr>
                  </a:solidFill>
                  <a:latin typeface="Arial"/>
                  <a:cs typeface="Arial"/>
                </a:rPr>
                <a:t>-3</a:t>
              </a:r>
            </a:p>
          </p:txBody>
        </p:sp>
        <p:sp>
          <p:nvSpPr>
            <p:cNvPr id="85" name="tx85"/>
            <p:cNvSpPr/>
            <p:nvPr/>
          </p:nvSpPr>
          <p:spPr>
            <a:xfrm>
              <a:off x="8762453" y="186235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363C0">
                      <a:alpha val="100000"/>
                    </a:srgbClr>
                  </a:solidFill>
                  <a:latin typeface="Arial"/>
                  <a:cs typeface="Arial"/>
                </a:rPr>
                <a:t>-1</a:t>
              </a:r>
            </a:p>
          </p:txBody>
        </p:sp>
        <p:sp>
          <p:nvSpPr>
            <p:cNvPr id="86" name="tx86"/>
            <p:cNvSpPr/>
            <p:nvPr/>
          </p:nvSpPr>
          <p:spPr>
            <a:xfrm>
              <a:off x="8762138" y="210569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DC9">
                      <a:alpha val="100000"/>
                    </a:srgbClr>
                  </a:solidFill>
                  <a:latin typeface="Arial"/>
                  <a:cs typeface="Arial"/>
                </a:rPr>
                <a:t>-2</a:t>
              </a:r>
            </a:p>
          </p:txBody>
        </p:sp>
        <p:sp>
          <p:nvSpPr>
            <p:cNvPr id="87" name="tx87"/>
            <p:cNvSpPr/>
            <p:nvPr/>
          </p:nvSpPr>
          <p:spPr>
            <a:xfrm>
              <a:off x="8575635" y="2278611"/>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0BF73">
                      <a:alpha val="100000"/>
                    </a:srgbClr>
                  </a:solidFill>
                  <a:latin typeface="Arial"/>
                  <a:cs typeface="Arial"/>
                </a:rPr>
                <a:t>-3</a:t>
              </a:r>
            </a:p>
          </p:txBody>
        </p:sp>
        <p:sp>
          <p:nvSpPr>
            <p:cNvPr id="88" name="tx88"/>
            <p:cNvSpPr/>
            <p:nvPr/>
          </p:nvSpPr>
          <p:spPr>
            <a:xfrm>
              <a:off x="5042106" y="3152406"/>
              <a:ext cx="12421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89" name="tx89"/>
            <p:cNvSpPr/>
            <p:nvPr/>
          </p:nvSpPr>
          <p:spPr>
            <a:xfrm>
              <a:off x="5042106" y="2370506"/>
              <a:ext cx="12421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90" name="tx90"/>
            <p:cNvSpPr/>
            <p:nvPr/>
          </p:nvSpPr>
          <p:spPr>
            <a:xfrm>
              <a:off x="5088627" y="158874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1" name="tx91"/>
            <p:cNvSpPr/>
            <p:nvPr/>
          </p:nvSpPr>
          <p:spPr>
            <a:xfrm>
              <a:off x="5088627" y="806843"/>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92" name="tx92"/>
            <p:cNvSpPr/>
            <p:nvPr/>
          </p:nvSpPr>
          <p:spPr>
            <a:xfrm rot="-5400000">
              <a:off x="5244136"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93" name="tx93"/>
            <p:cNvSpPr/>
            <p:nvPr/>
          </p:nvSpPr>
          <p:spPr>
            <a:xfrm rot="-5400000">
              <a:off x="5904253"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4" name="tx94"/>
            <p:cNvSpPr/>
            <p:nvPr/>
          </p:nvSpPr>
          <p:spPr>
            <a:xfrm rot="-5400000">
              <a:off x="6564370"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5" name="tx95"/>
            <p:cNvSpPr/>
            <p:nvPr/>
          </p:nvSpPr>
          <p:spPr>
            <a:xfrm rot="-5400000">
              <a:off x="7224487"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6" name="tx96"/>
            <p:cNvSpPr/>
            <p:nvPr/>
          </p:nvSpPr>
          <p:spPr>
            <a:xfrm rot="-5400000">
              <a:off x="7884604"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7" name="tx97"/>
            <p:cNvSpPr/>
            <p:nvPr/>
          </p:nvSpPr>
          <p:spPr>
            <a:xfrm rot="-5400000">
              <a:off x="8544687" y="40360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8" name="tx98"/>
            <p:cNvSpPr/>
            <p:nvPr/>
          </p:nvSpPr>
          <p:spPr>
            <a:xfrm rot="-5400000">
              <a:off x="5244136" y="40360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99" name="tx99"/>
            <p:cNvSpPr/>
            <p:nvPr/>
          </p:nvSpPr>
          <p:spPr>
            <a:xfrm rot="-5400000">
              <a:off x="8544687" y="40360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4192254" y="222087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1" name="tx101"/>
            <p:cNvSpPr/>
            <p:nvPr/>
          </p:nvSpPr>
          <p:spPr>
            <a:xfrm>
              <a:off x="5333628" y="471005"/>
              <a:ext cx="356651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difference compared to 2019, Global</a:t>
              </a:r>
            </a:p>
          </p:txBody>
        </p:sp>
        <p:sp>
          <p:nvSpPr>
            <p:cNvPr id="102" name="pl102"/>
            <p:cNvSpPr/>
            <p:nvPr/>
          </p:nvSpPr>
          <p:spPr>
            <a:xfrm>
              <a:off x="951100" y="5228154"/>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03" name="pl103"/>
            <p:cNvSpPr/>
            <p:nvPr/>
          </p:nvSpPr>
          <p:spPr>
            <a:xfrm>
              <a:off x="2579517" y="4941483"/>
              <a:ext cx="0" cy="573343"/>
            </a:xfrm>
            <a:custGeom>
              <a:avLst/>
              <a:pathLst>
                <a:path w="0" h="573343">
                  <a:moveTo>
                    <a:pt x="0" y="573343"/>
                  </a:moveTo>
                  <a:lnTo>
                    <a:pt x="0" y="0"/>
                  </a:lnTo>
                  <a:lnTo>
                    <a:pt x="0" y="0"/>
                  </a:lnTo>
                </a:path>
              </a:pathLst>
            </a:custGeom>
            <a:ln w="6775" cap="flat">
              <a:solidFill>
                <a:srgbClr val="EBEBEB">
                  <a:alpha val="100000"/>
                </a:srgbClr>
              </a:solidFill>
              <a:prstDash val="solid"/>
              <a:round/>
            </a:ln>
          </p:spPr>
          <p:txBody>
            <a:bodyPr/>
            <a:lstStyle/>
            <a:p/>
          </p:txBody>
        </p:sp>
        <p:sp>
          <p:nvSpPr>
            <p:cNvPr id="104" name="pl104"/>
            <p:cNvSpPr/>
            <p:nvPr/>
          </p:nvSpPr>
          <p:spPr>
            <a:xfrm>
              <a:off x="5104195" y="4941483"/>
              <a:ext cx="0" cy="573343"/>
            </a:xfrm>
            <a:custGeom>
              <a:avLst/>
              <a:pathLst>
                <a:path w="0" h="573343">
                  <a:moveTo>
                    <a:pt x="0" y="573343"/>
                  </a:moveTo>
                  <a:lnTo>
                    <a:pt x="0" y="0"/>
                  </a:lnTo>
                  <a:lnTo>
                    <a:pt x="0" y="0"/>
                  </a:lnTo>
                </a:path>
              </a:pathLst>
            </a:custGeom>
            <a:ln w="6775" cap="flat">
              <a:solidFill>
                <a:srgbClr val="EBEBEB">
                  <a:alpha val="100000"/>
                </a:srgbClr>
              </a:solidFill>
              <a:prstDash val="solid"/>
              <a:round/>
            </a:ln>
          </p:spPr>
          <p:txBody>
            <a:bodyPr/>
            <a:lstStyle/>
            <a:p/>
          </p:txBody>
        </p:sp>
        <p:sp>
          <p:nvSpPr>
            <p:cNvPr id="105" name="pl105"/>
            <p:cNvSpPr/>
            <p:nvPr/>
          </p:nvSpPr>
          <p:spPr>
            <a:xfrm>
              <a:off x="7628872" y="4941483"/>
              <a:ext cx="0" cy="573343"/>
            </a:xfrm>
            <a:custGeom>
              <a:avLst/>
              <a:pathLst>
                <a:path w="0" h="573343">
                  <a:moveTo>
                    <a:pt x="0" y="573343"/>
                  </a:moveTo>
                  <a:lnTo>
                    <a:pt x="0" y="0"/>
                  </a:lnTo>
                  <a:lnTo>
                    <a:pt x="0" y="0"/>
                  </a:lnTo>
                </a:path>
              </a:pathLst>
            </a:custGeom>
            <a:ln w="6775" cap="flat">
              <a:solidFill>
                <a:srgbClr val="EBEBEB">
                  <a:alpha val="100000"/>
                </a:srgbClr>
              </a:solidFill>
              <a:prstDash val="solid"/>
              <a:round/>
            </a:ln>
          </p:spPr>
          <p:txBody>
            <a:bodyPr/>
            <a:lstStyle/>
            <a:p/>
          </p:txBody>
        </p:sp>
        <p:sp>
          <p:nvSpPr>
            <p:cNvPr id="106" name="pl106"/>
            <p:cNvSpPr/>
            <p:nvPr/>
          </p:nvSpPr>
          <p:spPr>
            <a:xfrm>
              <a:off x="951100" y="5388530"/>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07" name="pl107"/>
            <p:cNvSpPr/>
            <p:nvPr/>
          </p:nvSpPr>
          <p:spPr>
            <a:xfrm>
              <a:off x="951100" y="506777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08" name="pl108"/>
            <p:cNvSpPr/>
            <p:nvPr/>
          </p:nvSpPr>
          <p:spPr>
            <a:xfrm>
              <a:off x="1317178" y="4941483"/>
              <a:ext cx="0" cy="573343"/>
            </a:xfrm>
            <a:custGeom>
              <a:avLst/>
              <a:pathLst>
                <a:path w="0" h="573343">
                  <a:moveTo>
                    <a:pt x="0" y="573343"/>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3841856" y="4941483"/>
              <a:ext cx="0" cy="573343"/>
            </a:xfrm>
            <a:custGeom>
              <a:avLst/>
              <a:pathLst>
                <a:path w="0" h="573343">
                  <a:moveTo>
                    <a:pt x="0" y="573343"/>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6366533" y="4941483"/>
              <a:ext cx="0" cy="573343"/>
            </a:xfrm>
            <a:custGeom>
              <a:avLst/>
              <a:pathLst>
                <a:path w="0" h="573343">
                  <a:moveTo>
                    <a:pt x="0" y="573343"/>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8891211" y="4941483"/>
              <a:ext cx="0" cy="573343"/>
            </a:xfrm>
            <a:custGeom>
              <a:avLst/>
              <a:pathLst>
                <a:path w="0" h="573343">
                  <a:moveTo>
                    <a:pt x="0" y="573343"/>
                  </a:moveTo>
                  <a:lnTo>
                    <a:pt x="0" y="0"/>
                  </a:lnTo>
                  <a:lnTo>
                    <a:pt x="0" y="0"/>
                  </a:lnTo>
                </a:path>
              </a:pathLst>
            </a:custGeom>
            <a:ln w="13550" cap="flat">
              <a:solidFill>
                <a:srgbClr val="EBEBEB">
                  <a:alpha val="100000"/>
                </a:srgbClr>
              </a:solidFill>
              <a:prstDash val="solid"/>
              <a:round/>
            </a:ln>
          </p:spPr>
          <p:txBody>
            <a:bodyPr/>
            <a:lstStyle/>
            <a:p/>
          </p:txBody>
        </p:sp>
        <p:sp>
          <p:nvSpPr>
            <p:cNvPr id="112" name="rc112"/>
            <p:cNvSpPr/>
            <p:nvPr/>
          </p:nvSpPr>
          <p:spPr>
            <a:xfrm>
              <a:off x="4700246" y="5288295"/>
              <a:ext cx="3130600" cy="200469"/>
            </a:xfrm>
            <a:prstGeom prst="rect">
              <a:avLst/>
            </a:prstGeom>
            <a:solidFill>
              <a:srgbClr val="F4A81D">
                <a:alpha val="80000"/>
              </a:srgbClr>
            </a:solidFill>
          </p:spPr>
          <p:txBody>
            <a:bodyPr/>
            <a:lstStyle/>
            <a:p/>
          </p:txBody>
        </p:sp>
        <p:sp>
          <p:nvSpPr>
            <p:cNvPr id="113" name="rc113"/>
            <p:cNvSpPr/>
            <p:nvPr/>
          </p:nvSpPr>
          <p:spPr>
            <a:xfrm>
              <a:off x="5255675" y="4967544"/>
              <a:ext cx="3383067" cy="200469"/>
            </a:xfrm>
            <a:prstGeom prst="rect">
              <a:avLst/>
            </a:prstGeom>
            <a:solidFill>
              <a:srgbClr val="F4A81D">
                <a:alpha val="80000"/>
              </a:srgbClr>
            </a:solidFill>
          </p:spPr>
          <p:txBody>
            <a:bodyPr/>
            <a:lstStyle/>
            <a:p/>
          </p:txBody>
        </p:sp>
        <p:sp>
          <p:nvSpPr>
            <p:cNvPr id="114" name="rc114"/>
            <p:cNvSpPr/>
            <p:nvPr/>
          </p:nvSpPr>
          <p:spPr>
            <a:xfrm>
              <a:off x="3942843" y="5288295"/>
              <a:ext cx="757403" cy="200469"/>
            </a:xfrm>
            <a:prstGeom prst="rect">
              <a:avLst/>
            </a:prstGeom>
            <a:solidFill>
              <a:srgbClr val="F26829">
                <a:alpha val="80000"/>
              </a:srgbClr>
            </a:solidFill>
          </p:spPr>
          <p:txBody>
            <a:bodyPr/>
            <a:lstStyle/>
            <a:p/>
          </p:txBody>
        </p:sp>
        <p:sp>
          <p:nvSpPr>
            <p:cNvPr id="115" name="rc115"/>
            <p:cNvSpPr/>
            <p:nvPr/>
          </p:nvSpPr>
          <p:spPr>
            <a:xfrm>
              <a:off x="4700246" y="4967544"/>
              <a:ext cx="555429" cy="200469"/>
            </a:xfrm>
            <a:prstGeom prst="rect">
              <a:avLst/>
            </a:prstGeom>
            <a:solidFill>
              <a:srgbClr val="F26829">
                <a:alpha val="80000"/>
              </a:srgbClr>
            </a:solidFill>
          </p:spPr>
          <p:txBody>
            <a:bodyPr/>
            <a:lstStyle/>
            <a:p/>
          </p:txBody>
        </p:sp>
        <p:sp>
          <p:nvSpPr>
            <p:cNvPr id="116" name="rc116"/>
            <p:cNvSpPr/>
            <p:nvPr/>
          </p:nvSpPr>
          <p:spPr>
            <a:xfrm>
              <a:off x="2831985" y="5288295"/>
              <a:ext cx="1110858" cy="200469"/>
            </a:xfrm>
            <a:prstGeom prst="rect">
              <a:avLst/>
            </a:prstGeom>
            <a:solidFill>
              <a:srgbClr val="BD53BD">
                <a:alpha val="80000"/>
              </a:srgbClr>
            </a:solidFill>
          </p:spPr>
          <p:txBody>
            <a:bodyPr/>
            <a:lstStyle/>
            <a:p/>
          </p:txBody>
        </p:sp>
        <p:sp>
          <p:nvSpPr>
            <p:cNvPr id="117" name="rc117"/>
            <p:cNvSpPr/>
            <p:nvPr/>
          </p:nvSpPr>
          <p:spPr>
            <a:xfrm>
              <a:off x="3235933" y="4967544"/>
              <a:ext cx="1464312" cy="200469"/>
            </a:xfrm>
            <a:prstGeom prst="rect">
              <a:avLst/>
            </a:prstGeom>
            <a:solidFill>
              <a:srgbClr val="BD53BD">
                <a:alpha val="80000"/>
              </a:srgbClr>
            </a:solidFill>
          </p:spPr>
          <p:txBody>
            <a:bodyPr/>
            <a:lstStyle/>
            <a:p/>
          </p:txBody>
        </p:sp>
        <p:sp>
          <p:nvSpPr>
            <p:cNvPr id="118" name="rc118"/>
            <p:cNvSpPr/>
            <p:nvPr/>
          </p:nvSpPr>
          <p:spPr>
            <a:xfrm>
              <a:off x="2680504" y="5288295"/>
              <a:ext cx="151480" cy="200469"/>
            </a:xfrm>
            <a:prstGeom prst="rect">
              <a:avLst/>
            </a:prstGeom>
            <a:solidFill>
              <a:srgbClr val="6363C0">
                <a:alpha val="80000"/>
              </a:srgbClr>
            </a:solidFill>
          </p:spPr>
          <p:txBody>
            <a:bodyPr/>
            <a:lstStyle/>
            <a:p/>
          </p:txBody>
        </p:sp>
        <p:sp>
          <p:nvSpPr>
            <p:cNvPr id="119" name="rc119"/>
            <p:cNvSpPr/>
            <p:nvPr/>
          </p:nvSpPr>
          <p:spPr>
            <a:xfrm>
              <a:off x="3084453" y="4967544"/>
              <a:ext cx="151480" cy="200469"/>
            </a:xfrm>
            <a:prstGeom prst="rect">
              <a:avLst/>
            </a:prstGeom>
            <a:solidFill>
              <a:srgbClr val="6363C0">
                <a:alpha val="80000"/>
              </a:srgbClr>
            </a:solidFill>
          </p:spPr>
          <p:txBody>
            <a:bodyPr/>
            <a:lstStyle/>
            <a:p/>
          </p:txBody>
        </p:sp>
        <p:sp>
          <p:nvSpPr>
            <p:cNvPr id="120" name="rc120"/>
            <p:cNvSpPr/>
            <p:nvPr/>
          </p:nvSpPr>
          <p:spPr>
            <a:xfrm>
              <a:off x="1670633" y="5288295"/>
              <a:ext cx="1009871" cy="200469"/>
            </a:xfrm>
            <a:prstGeom prst="rect">
              <a:avLst/>
            </a:prstGeom>
            <a:solidFill>
              <a:srgbClr val="008DC9">
                <a:alpha val="80000"/>
              </a:srgbClr>
            </a:solidFill>
          </p:spPr>
          <p:txBody>
            <a:bodyPr/>
            <a:lstStyle/>
            <a:p/>
          </p:txBody>
        </p:sp>
        <p:sp>
          <p:nvSpPr>
            <p:cNvPr id="121" name="rc121"/>
            <p:cNvSpPr/>
            <p:nvPr/>
          </p:nvSpPr>
          <p:spPr>
            <a:xfrm>
              <a:off x="1721127" y="4967544"/>
              <a:ext cx="1363325" cy="200469"/>
            </a:xfrm>
            <a:prstGeom prst="rect">
              <a:avLst/>
            </a:prstGeom>
            <a:solidFill>
              <a:srgbClr val="008DC9">
                <a:alpha val="80000"/>
              </a:srgbClr>
            </a:solidFill>
          </p:spPr>
          <p:txBody>
            <a:bodyPr/>
            <a:lstStyle/>
            <a:p/>
          </p:txBody>
        </p:sp>
        <p:sp>
          <p:nvSpPr>
            <p:cNvPr id="122" name="rc122"/>
            <p:cNvSpPr/>
            <p:nvPr/>
          </p:nvSpPr>
          <p:spPr>
            <a:xfrm>
              <a:off x="1317178" y="5288295"/>
              <a:ext cx="353454" cy="200469"/>
            </a:xfrm>
            <a:prstGeom prst="rect">
              <a:avLst/>
            </a:prstGeom>
            <a:solidFill>
              <a:srgbClr val="40BF73">
                <a:alpha val="80000"/>
              </a:srgbClr>
            </a:solidFill>
          </p:spPr>
          <p:txBody>
            <a:bodyPr/>
            <a:lstStyle/>
            <a:p/>
          </p:txBody>
        </p:sp>
        <p:sp>
          <p:nvSpPr>
            <p:cNvPr id="123" name="rc123"/>
            <p:cNvSpPr/>
            <p:nvPr/>
          </p:nvSpPr>
          <p:spPr>
            <a:xfrm>
              <a:off x="1317178" y="4967544"/>
              <a:ext cx="403948" cy="200469"/>
            </a:xfrm>
            <a:prstGeom prst="rect">
              <a:avLst/>
            </a:prstGeom>
            <a:solidFill>
              <a:srgbClr val="40BF73">
                <a:alpha val="80000"/>
              </a:srgbClr>
            </a:solidFill>
          </p:spPr>
          <p:txBody>
            <a:bodyPr/>
            <a:lstStyle/>
            <a:p/>
          </p:txBody>
        </p:sp>
        <p:sp>
          <p:nvSpPr>
            <p:cNvPr id="124" name="tx124"/>
            <p:cNvSpPr/>
            <p:nvPr/>
          </p:nvSpPr>
          <p:spPr>
            <a:xfrm>
              <a:off x="6190197" y="534809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125" name="tx125"/>
            <p:cNvSpPr/>
            <p:nvPr/>
          </p:nvSpPr>
          <p:spPr>
            <a:xfrm>
              <a:off x="6871860" y="502733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126" name="tx126"/>
            <p:cNvSpPr/>
            <p:nvPr/>
          </p:nvSpPr>
          <p:spPr>
            <a:xfrm>
              <a:off x="4246196" y="534809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127" name="tx127"/>
            <p:cNvSpPr/>
            <p:nvPr/>
          </p:nvSpPr>
          <p:spPr>
            <a:xfrm>
              <a:off x="4902612" y="502866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28" name="tx128"/>
            <p:cNvSpPr/>
            <p:nvPr/>
          </p:nvSpPr>
          <p:spPr>
            <a:xfrm>
              <a:off x="3312065" y="534941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129" name="tx129"/>
            <p:cNvSpPr/>
            <p:nvPr/>
          </p:nvSpPr>
          <p:spPr>
            <a:xfrm>
              <a:off x="3892741" y="502733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130" name="tx130"/>
            <p:cNvSpPr/>
            <p:nvPr/>
          </p:nvSpPr>
          <p:spPr>
            <a:xfrm>
              <a:off x="2680896" y="534803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0.3</a:t>
              </a:r>
            </a:p>
          </p:txBody>
        </p:sp>
        <p:sp>
          <p:nvSpPr>
            <p:cNvPr id="131" name="tx131"/>
            <p:cNvSpPr/>
            <p:nvPr/>
          </p:nvSpPr>
          <p:spPr>
            <a:xfrm>
              <a:off x="3084844" y="502728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0.3</a:t>
              </a:r>
            </a:p>
          </p:txBody>
        </p:sp>
        <p:sp>
          <p:nvSpPr>
            <p:cNvPr id="132" name="tx132"/>
            <p:cNvSpPr/>
            <p:nvPr/>
          </p:nvSpPr>
          <p:spPr>
            <a:xfrm>
              <a:off x="2145424" y="534941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33" name="tx133"/>
            <p:cNvSpPr/>
            <p:nvPr/>
          </p:nvSpPr>
          <p:spPr>
            <a:xfrm>
              <a:off x="2327441" y="502866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134" name="tx134"/>
            <p:cNvSpPr/>
            <p:nvPr/>
          </p:nvSpPr>
          <p:spPr>
            <a:xfrm>
              <a:off x="1418557" y="534809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0.7</a:t>
              </a:r>
            </a:p>
          </p:txBody>
        </p:sp>
        <p:sp>
          <p:nvSpPr>
            <p:cNvPr id="135" name="tx135"/>
            <p:cNvSpPr/>
            <p:nvPr/>
          </p:nvSpPr>
          <p:spPr>
            <a:xfrm>
              <a:off x="1443804" y="502733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0.8</a:t>
              </a:r>
            </a:p>
          </p:txBody>
        </p:sp>
        <p:sp>
          <p:nvSpPr>
            <p:cNvPr id="136" name="tx136"/>
            <p:cNvSpPr/>
            <p:nvPr/>
          </p:nvSpPr>
          <p:spPr>
            <a:xfrm>
              <a:off x="7953922" y="5341350"/>
              <a:ext cx="246152"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12.9</a:t>
              </a:r>
            </a:p>
          </p:txBody>
        </p:sp>
        <p:sp>
          <p:nvSpPr>
            <p:cNvPr id="137" name="tx137"/>
            <p:cNvSpPr/>
            <p:nvPr/>
          </p:nvSpPr>
          <p:spPr>
            <a:xfrm>
              <a:off x="8761819" y="5020599"/>
              <a:ext cx="246152"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14.5</a:t>
              </a:r>
            </a:p>
          </p:txBody>
        </p:sp>
        <p:sp>
          <p:nvSpPr>
            <p:cNvPr id="138" name="tx138"/>
            <p:cNvSpPr/>
            <p:nvPr/>
          </p:nvSpPr>
          <p:spPr>
            <a:xfrm>
              <a:off x="577692" y="53364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01559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1239484" y="55900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3764161" y="559181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42" name="tx142"/>
            <p:cNvSpPr/>
            <p:nvPr/>
          </p:nvSpPr>
          <p:spPr>
            <a:xfrm>
              <a:off x="6211144" y="55900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43" name="tx143"/>
            <p:cNvSpPr/>
            <p:nvPr/>
          </p:nvSpPr>
          <p:spPr>
            <a:xfrm>
              <a:off x="8735822" y="55900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44" name="tx144"/>
            <p:cNvSpPr/>
            <p:nvPr/>
          </p:nvSpPr>
          <p:spPr>
            <a:xfrm>
              <a:off x="4328673" y="5719029"/>
              <a:ext cx="129857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00000">
                      <a:alpha val="100000"/>
                    </a:srgbClr>
                  </a:solidFill>
                  <a:latin typeface="Arial"/>
                  <a:cs typeface="Arial"/>
                </a:rPr>
                <a:t>Zero-Dose children (millions)</a:t>
              </a:r>
            </a:p>
          </p:txBody>
        </p:sp>
        <p:sp>
          <p:nvSpPr>
            <p:cNvPr id="145" name="rc145"/>
            <p:cNvSpPr/>
            <p:nvPr/>
          </p:nvSpPr>
          <p:spPr>
            <a:xfrm>
              <a:off x="3029862" y="6053527"/>
              <a:ext cx="201456" cy="201456"/>
            </a:xfrm>
            <a:prstGeom prst="rect">
              <a:avLst/>
            </a:prstGeom>
            <a:solidFill>
              <a:srgbClr val="40BF73">
                <a:alpha val="80000"/>
              </a:srgbClr>
            </a:solidFill>
          </p:spPr>
          <p:txBody>
            <a:bodyPr/>
            <a:lstStyle/>
            <a:p/>
          </p:txBody>
        </p:sp>
        <p:sp>
          <p:nvSpPr>
            <p:cNvPr id="146" name="rc146"/>
            <p:cNvSpPr/>
            <p:nvPr/>
          </p:nvSpPr>
          <p:spPr>
            <a:xfrm>
              <a:off x="3714417" y="6053527"/>
              <a:ext cx="201456" cy="201456"/>
            </a:xfrm>
            <a:prstGeom prst="rect">
              <a:avLst/>
            </a:prstGeom>
            <a:solidFill>
              <a:srgbClr val="008DC9">
                <a:alpha val="80000"/>
              </a:srgbClr>
            </a:solidFill>
          </p:spPr>
          <p:txBody>
            <a:bodyPr/>
            <a:lstStyle/>
            <a:p/>
          </p:txBody>
        </p:sp>
        <p:sp>
          <p:nvSpPr>
            <p:cNvPr id="147" name="rc147"/>
            <p:cNvSpPr/>
            <p:nvPr/>
          </p:nvSpPr>
          <p:spPr>
            <a:xfrm>
              <a:off x="4453475" y="6053527"/>
              <a:ext cx="201456" cy="201456"/>
            </a:xfrm>
            <a:prstGeom prst="rect">
              <a:avLst/>
            </a:prstGeom>
            <a:solidFill>
              <a:srgbClr val="6363C0">
                <a:alpha val="80000"/>
              </a:srgbClr>
            </a:solidFill>
          </p:spPr>
          <p:txBody>
            <a:bodyPr/>
            <a:lstStyle/>
            <a:p/>
          </p:txBody>
        </p:sp>
        <p:sp>
          <p:nvSpPr>
            <p:cNvPr id="148" name="rc148"/>
            <p:cNvSpPr/>
            <p:nvPr/>
          </p:nvSpPr>
          <p:spPr>
            <a:xfrm>
              <a:off x="5107061" y="6053527"/>
              <a:ext cx="201456" cy="201456"/>
            </a:xfrm>
            <a:prstGeom prst="rect">
              <a:avLst/>
            </a:prstGeom>
            <a:solidFill>
              <a:srgbClr val="BD53BD">
                <a:alpha val="80000"/>
              </a:srgbClr>
            </a:solidFill>
          </p:spPr>
          <p:txBody>
            <a:bodyPr/>
            <a:lstStyle/>
            <a:p/>
          </p:txBody>
        </p:sp>
        <p:sp>
          <p:nvSpPr>
            <p:cNvPr id="149" name="rc149"/>
            <p:cNvSpPr/>
            <p:nvPr/>
          </p:nvSpPr>
          <p:spPr>
            <a:xfrm>
              <a:off x="5776132" y="6053527"/>
              <a:ext cx="201456" cy="201456"/>
            </a:xfrm>
            <a:prstGeom prst="rect">
              <a:avLst/>
            </a:prstGeom>
            <a:solidFill>
              <a:srgbClr val="F26829">
                <a:alpha val="80000"/>
              </a:srgbClr>
            </a:solidFill>
          </p:spPr>
          <p:txBody>
            <a:bodyPr/>
            <a:lstStyle/>
            <a:p/>
          </p:txBody>
        </p:sp>
        <p:sp>
          <p:nvSpPr>
            <p:cNvPr id="150" name="rc150"/>
            <p:cNvSpPr/>
            <p:nvPr/>
          </p:nvSpPr>
          <p:spPr>
            <a:xfrm>
              <a:off x="6445203" y="6053527"/>
              <a:ext cx="201455" cy="201456"/>
            </a:xfrm>
            <a:prstGeom prst="rect">
              <a:avLst/>
            </a:prstGeom>
            <a:solidFill>
              <a:srgbClr val="F4A81D">
                <a:alpha val="80000"/>
              </a:srgbClr>
            </a:solidFill>
          </p:spPr>
          <p:txBody>
            <a:bodyPr/>
            <a:lstStyle/>
            <a:p/>
          </p:txBody>
        </p:sp>
        <p:sp>
          <p:nvSpPr>
            <p:cNvPr id="151" name="tx151"/>
            <p:cNvSpPr/>
            <p:nvPr/>
          </p:nvSpPr>
          <p:spPr>
            <a:xfrm>
              <a:off x="3309907" y="6104255"/>
              <a:ext cx="32592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WPR</a:t>
              </a:r>
            </a:p>
          </p:txBody>
        </p:sp>
        <p:sp>
          <p:nvSpPr>
            <p:cNvPr id="152" name="tx152"/>
            <p:cNvSpPr/>
            <p:nvPr/>
          </p:nvSpPr>
          <p:spPr>
            <a:xfrm>
              <a:off x="3994462" y="6100844"/>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SEAR</a:t>
              </a:r>
            </a:p>
          </p:txBody>
        </p:sp>
        <p:sp>
          <p:nvSpPr>
            <p:cNvPr id="153" name="tx153"/>
            <p:cNvSpPr/>
            <p:nvPr/>
          </p:nvSpPr>
          <p:spPr>
            <a:xfrm>
              <a:off x="4733520" y="6102549"/>
              <a:ext cx="294952"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EUR</a:t>
              </a:r>
            </a:p>
          </p:txBody>
        </p:sp>
        <p:sp>
          <p:nvSpPr>
            <p:cNvPr id="154" name="tx154"/>
            <p:cNvSpPr/>
            <p:nvPr/>
          </p:nvSpPr>
          <p:spPr>
            <a:xfrm>
              <a:off x="5387106" y="6104255"/>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EMR</a:t>
              </a:r>
            </a:p>
          </p:txBody>
        </p:sp>
        <p:sp>
          <p:nvSpPr>
            <p:cNvPr id="155" name="tx155"/>
            <p:cNvSpPr/>
            <p:nvPr/>
          </p:nvSpPr>
          <p:spPr>
            <a:xfrm>
              <a:off x="6056177" y="6104255"/>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AMR</a:t>
              </a:r>
            </a:p>
          </p:txBody>
        </p:sp>
        <p:sp>
          <p:nvSpPr>
            <p:cNvPr id="156" name="tx156"/>
            <p:cNvSpPr/>
            <p:nvPr/>
          </p:nvSpPr>
          <p:spPr>
            <a:xfrm>
              <a:off x="6725248" y="6104255"/>
              <a:ext cx="279400"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AFR</a:t>
              </a:r>
            </a:p>
          </p:txBody>
        </p:sp>
        <p:sp>
          <p:nvSpPr>
            <p:cNvPr id="157" name="tx157"/>
            <p:cNvSpPr/>
            <p:nvPr/>
          </p:nvSpPr>
          <p:spPr>
            <a:xfrm>
              <a:off x="951100" y="4696798"/>
              <a:ext cx="382086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by region, 2019 and 2023</a:t>
              </a:r>
            </a:p>
          </p:txBody>
        </p:sp>
        <p:sp>
          <p:nvSpPr>
            <p:cNvPr id="158" name="tx158"/>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59" name="tx159"/>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6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EUR had the highest DTP1 coverage (97%) and AFR had the lowest coverage (83%).
Compared to 2022, DTP1 coverage increased in AMR (+1%) and AFR (+2%), declined in WPR (-2%), SEAR (-2%), and EMR (-2%) and remained constant in EUR.
Compared to 2019, DTP1 coverage increased in AMR (+2%), declined in EUR (-1%), WPR (-3%), SEAR (-2%), and EMR (-3%) and remained constant in AFR.</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2012" y="4753491"/>
              <a:ext cx="8322398" cy="0"/>
            </a:xfrm>
            <a:custGeom>
              <a:avLst/>
              <a:pathLst>
                <a:path w="8322398" h="0">
                  <a:moveTo>
                    <a:pt x="0" y="0"/>
                  </a:moveTo>
                  <a:lnTo>
                    <a:pt x="8322398" y="0"/>
                  </a:lnTo>
                  <a:lnTo>
                    <a:pt x="8322398" y="0"/>
                  </a:lnTo>
                </a:path>
              </a:pathLst>
            </a:custGeom>
            <a:ln w="6775" cap="flat">
              <a:solidFill>
                <a:srgbClr val="EBEBEB">
                  <a:alpha val="100000"/>
                </a:srgbClr>
              </a:solidFill>
              <a:prstDash val="solid"/>
              <a:round/>
            </a:ln>
          </p:spPr>
          <p:txBody>
            <a:bodyPr/>
            <a:lstStyle/>
            <a:p/>
          </p:txBody>
        </p:sp>
        <p:sp>
          <p:nvSpPr>
            <p:cNvPr id="5" name="pl5"/>
            <p:cNvSpPr/>
            <p:nvPr/>
          </p:nvSpPr>
          <p:spPr>
            <a:xfrm>
              <a:off x="752012" y="3798903"/>
              <a:ext cx="8322398" cy="0"/>
            </a:xfrm>
            <a:custGeom>
              <a:avLst/>
              <a:pathLst>
                <a:path w="8322398" h="0">
                  <a:moveTo>
                    <a:pt x="0" y="0"/>
                  </a:moveTo>
                  <a:lnTo>
                    <a:pt x="8322398" y="0"/>
                  </a:lnTo>
                  <a:lnTo>
                    <a:pt x="8322398" y="0"/>
                  </a:lnTo>
                </a:path>
              </a:pathLst>
            </a:custGeom>
            <a:ln w="6775" cap="flat">
              <a:solidFill>
                <a:srgbClr val="EBEBEB">
                  <a:alpha val="100000"/>
                </a:srgbClr>
              </a:solidFill>
              <a:prstDash val="solid"/>
              <a:round/>
            </a:ln>
          </p:spPr>
          <p:txBody>
            <a:bodyPr/>
            <a:lstStyle/>
            <a:p/>
          </p:txBody>
        </p:sp>
        <p:sp>
          <p:nvSpPr>
            <p:cNvPr id="6" name="pl6"/>
            <p:cNvSpPr/>
            <p:nvPr/>
          </p:nvSpPr>
          <p:spPr>
            <a:xfrm>
              <a:off x="752012" y="2844315"/>
              <a:ext cx="8322398" cy="0"/>
            </a:xfrm>
            <a:custGeom>
              <a:avLst/>
              <a:pathLst>
                <a:path w="8322398" h="0">
                  <a:moveTo>
                    <a:pt x="0" y="0"/>
                  </a:moveTo>
                  <a:lnTo>
                    <a:pt x="8322398" y="0"/>
                  </a:lnTo>
                  <a:lnTo>
                    <a:pt x="8322398" y="0"/>
                  </a:lnTo>
                </a:path>
              </a:pathLst>
            </a:custGeom>
            <a:ln w="6775" cap="flat">
              <a:solidFill>
                <a:srgbClr val="EBEBEB">
                  <a:alpha val="100000"/>
                </a:srgbClr>
              </a:solidFill>
              <a:prstDash val="solid"/>
              <a:round/>
            </a:ln>
          </p:spPr>
          <p:txBody>
            <a:bodyPr/>
            <a:lstStyle/>
            <a:p/>
          </p:txBody>
        </p:sp>
        <p:sp>
          <p:nvSpPr>
            <p:cNvPr id="7" name="pl7"/>
            <p:cNvSpPr/>
            <p:nvPr/>
          </p:nvSpPr>
          <p:spPr>
            <a:xfrm>
              <a:off x="752012" y="1889727"/>
              <a:ext cx="8322398" cy="0"/>
            </a:xfrm>
            <a:custGeom>
              <a:avLst/>
              <a:pathLst>
                <a:path w="8322398" h="0">
                  <a:moveTo>
                    <a:pt x="0" y="0"/>
                  </a:moveTo>
                  <a:lnTo>
                    <a:pt x="8322398" y="0"/>
                  </a:lnTo>
                  <a:lnTo>
                    <a:pt x="8322398" y="0"/>
                  </a:lnTo>
                </a:path>
              </a:pathLst>
            </a:custGeom>
            <a:ln w="6775" cap="flat">
              <a:solidFill>
                <a:srgbClr val="EBEBEB">
                  <a:alpha val="100000"/>
                </a:srgbClr>
              </a:solidFill>
              <a:prstDash val="solid"/>
              <a:round/>
            </a:ln>
          </p:spPr>
          <p:txBody>
            <a:bodyPr/>
            <a:lstStyle/>
            <a:p/>
          </p:txBody>
        </p:sp>
        <p:sp>
          <p:nvSpPr>
            <p:cNvPr id="8" name="pl8"/>
            <p:cNvSpPr/>
            <p:nvPr/>
          </p:nvSpPr>
          <p:spPr>
            <a:xfrm>
              <a:off x="752012" y="935139"/>
              <a:ext cx="8322398" cy="0"/>
            </a:xfrm>
            <a:custGeom>
              <a:avLst/>
              <a:pathLst>
                <a:path w="8322398" h="0">
                  <a:moveTo>
                    <a:pt x="0" y="0"/>
                  </a:moveTo>
                  <a:lnTo>
                    <a:pt x="8322398" y="0"/>
                  </a:lnTo>
                  <a:lnTo>
                    <a:pt x="8322398" y="0"/>
                  </a:lnTo>
                </a:path>
              </a:pathLst>
            </a:custGeom>
            <a:ln w="6775" cap="flat">
              <a:solidFill>
                <a:srgbClr val="EBEBEB">
                  <a:alpha val="100000"/>
                </a:srgbClr>
              </a:solidFill>
              <a:prstDash val="solid"/>
              <a:round/>
            </a:ln>
          </p:spPr>
          <p:txBody>
            <a:bodyPr/>
            <a:lstStyle/>
            <a:p/>
          </p:txBody>
        </p:sp>
        <p:sp>
          <p:nvSpPr>
            <p:cNvPr id="9" name="pl9"/>
            <p:cNvSpPr/>
            <p:nvPr/>
          </p:nvSpPr>
          <p:spPr>
            <a:xfrm>
              <a:off x="2046165" y="660217"/>
              <a:ext cx="0" cy="4788213"/>
            </a:xfrm>
            <a:custGeom>
              <a:avLst/>
              <a:pathLst>
                <a:path w="0" h="4788213">
                  <a:moveTo>
                    <a:pt x="0" y="4788213"/>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3638968" y="660217"/>
              <a:ext cx="0" cy="4788213"/>
            </a:xfrm>
            <a:custGeom>
              <a:avLst/>
              <a:pathLst>
                <a:path w="0" h="4788213">
                  <a:moveTo>
                    <a:pt x="0" y="4788213"/>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5231772" y="660217"/>
              <a:ext cx="0" cy="4788213"/>
            </a:xfrm>
            <a:custGeom>
              <a:avLst/>
              <a:pathLst>
                <a:path w="0" h="4788213">
                  <a:moveTo>
                    <a:pt x="0" y="4788213"/>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6665295" y="660217"/>
              <a:ext cx="0" cy="4788213"/>
            </a:xfrm>
            <a:custGeom>
              <a:avLst/>
              <a:pathLst>
                <a:path w="0" h="4788213">
                  <a:moveTo>
                    <a:pt x="0" y="4788213"/>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7461697" y="660217"/>
              <a:ext cx="0" cy="4788213"/>
            </a:xfrm>
            <a:custGeom>
              <a:avLst/>
              <a:pathLst>
                <a:path w="0" h="4788213">
                  <a:moveTo>
                    <a:pt x="0" y="4788213"/>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780258" y="660217"/>
              <a:ext cx="0" cy="4788213"/>
            </a:xfrm>
            <a:custGeom>
              <a:avLst/>
              <a:pathLst>
                <a:path w="0" h="4788213">
                  <a:moveTo>
                    <a:pt x="0" y="4788213"/>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8098818" y="660217"/>
              <a:ext cx="0" cy="4788213"/>
            </a:xfrm>
            <a:custGeom>
              <a:avLst/>
              <a:pathLst>
                <a:path w="0" h="4788213">
                  <a:moveTo>
                    <a:pt x="0" y="4788213"/>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8417379" y="660217"/>
              <a:ext cx="0" cy="4788213"/>
            </a:xfrm>
            <a:custGeom>
              <a:avLst/>
              <a:pathLst>
                <a:path w="0" h="4788213">
                  <a:moveTo>
                    <a:pt x="0" y="4788213"/>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752012" y="5230785"/>
              <a:ext cx="8322398" cy="0"/>
            </a:xfrm>
            <a:custGeom>
              <a:avLst/>
              <a:pathLst>
                <a:path w="8322398" h="0">
                  <a:moveTo>
                    <a:pt x="0" y="0"/>
                  </a:moveTo>
                  <a:lnTo>
                    <a:pt x="8322398" y="0"/>
                  </a:lnTo>
                  <a:lnTo>
                    <a:pt x="8322398" y="0"/>
                  </a:lnTo>
                </a:path>
              </a:pathLst>
            </a:custGeom>
            <a:ln w="13550" cap="flat">
              <a:solidFill>
                <a:srgbClr val="EBEBEB">
                  <a:alpha val="100000"/>
                </a:srgbClr>
              </a:solidFill>
              <a:prstDash val="solid"/>
              <a:round/>
            </a:ln>
          </p:spPr>
          <p:txBody>
            <a:bodyPr/>
            <a:lstStyle/>
            <a:p/>
          </p:txBody>
        </p:sp>
        <p:sp>
          <p:nvSpPr>
            <p:cNvPr id="18" name="pl18"/>
            <p:cNvSpPr/>
            <p:nvPr/>
          </p:nvSpPr>
          <p:spPr>
            <a:xfrm>
              <a:off x="752012" y="4276197"/>
              <a:ext cx="8322398" cy="0"/>
            </a:xfrm>
            <a:custGeom>
              <a:avLst/>
              <a:pathLst>
                <a:path w="8322398" h="0">
                  <a:moveTo>
                    <a:pt x="0" y="0"/>
                  </a:moveTo>
                  <a:lnTo>
                    <a:pt x="8322398" y="0"/>
                  </a:lnTo>
                  <a:lnTo>
                    <a:pt x="8322398" y="0"/>
                  </a:lnTo>
                </a:path>
              </a:pathLst>
            </a:custGeom>
            <a:ln w="13550" cap="flat">
              <a:solidFill>
                <a:srgbClr val="EBEBEB">
                  <a:alpha val="100000"/>
                </a:srgbClr>
              </a:solidFill>
              <a:prstDash val="solid"/>
              <a:round/>
            </a:ln>
          </p:spPr>
          <p:txBody>
            <a:bodyPr/>
            <a:lstStyle/>
            <a:p/>
          </p:txBody>
        </p:sp>
        <p:sp>
          <p:nvSpPr>
            <p:cNvPr id="19" name="pl19"/>
            <p:cNvSpPr/>
            <p:nvPr/>
          </p:nvSpPr>
          <p:spPr>
            <a:xfrm>
              <a:off x="752012" y="3321609"/>
              <a:ext cx="8322398" cy="0"/>
            </a:xfrm>
            <a:custGeom>
              <a:avLst/>
              <a:pathLst>
                <a:path w="8322398" h="0">
                  <a:moveTo>
                    <a:pt x="0" y="0"/>
                  </a:moveTo>
                  <a:lnTo>
                    <a:pt x="8322398" y="0"/>
                  </a:lnTo>
                  <a:lnTo>
                    <a:pt x="8322398" y="0"/>
                  </a:lnTo>
                </a:path>
              </a:pathLst>
            </a:custGeom>
            <a:ln w="13550" cap="flat">
              <a:solidFill>
                <a:srgbClr val="EBEBEB">
                  <a:alpha val="100000"/>
                </a:srgbClr>
              </a:solidFill>
              <a:prstDash val="solid"/>
              <a:round/>
            </a:ln>
          </p:spPr>
          <p:txBody>
            <a:bodyPr/>
            <a:lstStyle/>
            <a:p/>
          </p:txBody>
        </p:sp>
        <p:sp>
          <p:nvSpPr>
            <p:cNvPr id="20" name="pl20"/>
            <p:cNvSpPr/>
            <p:nvPr/>
          </p:nvSpPr>
          <p:spPr>
            <a:xfrm>
              <a:off x="752012" y="2367021"/>
              <a:ext cx="8322398" cy="0"/>
            </a:xfrm>
            <a:custGeom>
              <a:avLst/>
              <a:pathLst>
                <a:path w="8322398" h="0">
                  <a:moveTo>
                    <a:pt x="0" y="0"/>
                  </a:moveTo>
                  <a:lnTo>
                    <a:pt x="8322398" y="0"/>
                  </a:lnTo>
                  <a:lnTo>
                    <a:pt x="8322398" y="0"/>
                  </a:lnTo>
                </a:path>
              </a:pathLst>
            </a:custGeom>
            <a:ln w="13550" cap="flat">
              <a:solidFill>
                <a:srgbClr val="EBEBEB">
                  <a:alpha val="100000"/>
                </a:srgbClr>
              </a:solidFill>
              <a:prstDash val="solid"/>
              <a:round/>
            </a:ln>
          </p:spPr>
          <p:txBody>
            <a:bodyPr/>
            <a:lstStyle/>
            <a:p/>
          </p:txBody>
        </p:sp>
        <p:sp>
          <p:nvSpPr>
            <p:cNvPr id="21" name="pl21"/>
            <p:cNvSpPr/>
            <p:nvPr/>
          </p:nvSpPr>
          <p:spPr>
            <a:xfrm>
              <a:off x="752012" y="1412433"/>
              <a:ext cx="8322398" cy="0"/>
            </a:xfrm>
            <a:custGeom>
              <a:avLst/>
              <a:pathLst>
                <a:path w="8322398" h="0">
                  <a:moveTo>
                    <a:pt x="0" y="0"/>
                  </a:moveTo>
                  <a:lnTo>
                    <a:pt x="8322398" y="0"/>
                  </a:lnTo>
                  <a:lnTo>
                    <a:pt x="8322398" y="0"/>
                  </a:lnTo>
                </a:path>
              </a:pathLst>
            </a:custGeom>
            <a:ln w="13550" cap="flat">
              <a:solidFill>
                <a:srgbClr val="EBEBEB">
                  <a:alpha val="100000"/>
                </a:srgbClr>
              </a:solidFill>
              <a:prstDash val="solid"/>
              <a:round/>
            </a:ln>
          </p:spPr>
          <p:txBody>
            <a:bodyPr/>
            <a:lstStyle/>
            <a:p/>
          </p:txBody>
        </p:sp>
        <p:sp>
          <p:nvSpPr>
            <p:cNvPr id="22" name="pl22"/>
            <p:cNvSpPr/>
            <p:nvPr/>
          </p:nvSpPr>
          <p:spPr>
            <a:xfrm>
              <a:off x="1249763" y="660217"/>
              <a:ext cx="0" cy="4788213"/>
            </a:xfrm>
            <a:custGeom>
              <a:avLst/>
              <a:pathLst>
                <a:path w="0" h="4788213">
                  <a:moveTo>
                    <a:pt x="0" y="478821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842567" y="660217"/>
              <a:ext cx="0" cy="4788213"/>
            </a:xfrm>
            <a:custGeom>
              <a:avLst/>
              <a:pathLst>
                <a:path w="0" h="4788213">
                  <a:moveTo>
                    <a:pt x="0" y="478821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35370" y="660217"/>
              <a:ext cx="0" cy="4788213"/>
            </a:xfrm>
            <a:custGeom>
              <a:avLst/>
              <a:pathLst>
                <a:path w="0" h="4788213">
                  <a:moveTo>
                    <a:pt x="0" y="478821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028174" y="660217"/>
              <a:ext cx="0" cy="4788213"/>
            </a:xfrm>
            <a:custGeom>
              <a:avLst/>
              <a:pathLst>
                <a:path w="0" h="4788213">
                  <a:moveTo>
                    <a:pt x="0" y="478821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302417" y="660217"/>
              <a:ext cx="0" cy="4788213"/>
            </a:xfrm>
            <a:custGeom>
              <a:avLst/>
              <a:pathLst>
                <a:path w="0" h="4788213">
                  <a:moveTo>
                    <a:pt x="0" y="478821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620977" y="660217"/>
              <a:ext cx="0" cy="4788213"/>
            </a:xfrm>
            <a:custGeom>
              <a:avLst/>
              <a:pathLst>
                <a:path w="0" h="4788213">
                  <a:moveTo>
                    <a:pt x="0" y="478821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939538" y="660217"/>
              <a:ext cx="0" cy="4788213"/>
            </a:xfrm>
            <a:custGeom>
              <a:avLst/>
              <a:pathLst>
                <a:path w="0" h="4788213">
                  <a:moveTo>
                    <a:pt x="0" y="478821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8258099" y="660217"/>
              <a:ext cx="0" cy="4788213"/>
            </a:xfrm>
            <a:custGeom>
              <a:avLst/>
              <a:pathLst>
                <a:path w="0" h="4788213">
                  <a:moveTo>
                    <a:pt x="0" y="478821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8576659" y="660217"/>
              <a:ext cx="0" cy="4788213"/>
            </a:xfrm>
            <a:custGeom>
              <a:avLst/>
              <a:pathLst>
                <a:path w="0" h="4788213">
                  <a:moveTo>
                    <a:pt x="0" y="4788213"/>
                  </a:moveTo>
                  <a:lnTo>
                    <a:pt x="0" y="0"/>
                  </a:lnTo>
                  <a:lnTo>
                    <a:pt x="0" y="0"/>
                  </a:lnTo>
                </a:path>
              </a:pathLst>
            </a:custGeom>
            <a:ln w="13550" cap="flat">
              <a:solidFill>
                <a:srgbClr val="EBEBEB">
                  <a:alpha val="100000"/>
                </a:srgbClr>
              </a:solidFill>
              <a:prstDash val="solid"/>
              <a:round/>
            </a:ln>
          </p:spPr>
          <p:txBody>
            <a:bodyPr/>
            <a:lstStyle/>
            <a:p/>
          </p:txBody>
        </p:sp>
        <p:sp>
          <p:nvSpPr>
            <p:cNvPr id="31" name="rc31"/>
            <p:cNvSpPr/>
            <p:nvPr/>
          </p:nvSpPr>
          <p:spPr>
            <a:xfrm>
              <a:off x="1130303" y="877863"/>
              <a:ext cx="238920" cy="1680074"/>
            </a:xfrm>
            <a:prstGeom prst="rect">
              <a:avLst/>
            </a:prstGeom>
            <a:solidFill>
              <a:srgbClr val="F4A81D">
                <a:alpha val="80000"/>
              </a:srgbClr>
            </a:solidFill>
          </p:spPr>
          <p:txBody>
            <a:bodyPr/>
            <a:lstStyle/>
            <a:p/>
          </p:txBody>
        </p:sp>
        <p:sp>
          <p:nvSpPr>
            <p:cNvPr id="32" name="rc32"/>
            <p:cNvSpPr/>
            <p:nvPr/>
          </p:nvSpPr>
          <p:spPr>
            <a:xfrm>
              <a:off x="1448863" y="954231"/>
              <a:ext cx="238920" cy="1680074"/>
            </a:xfrm>
            <a:prstGeom prst="rect">
              <a:avLst/>
            </a:prstGeom>
            <a:solidFill>
              <a:srgbClr val="F4A81D">
                <a:alpha val="80000"/>
              </a:srgbClr>
            </a:solidFill>
          </p:spPr>
          <p:txBody>
            <a:bodyPr/>
            <a:lstStyle/>
            <a:p/>
          </p:txBody>
        </p:sp>
        <p:sp>
          <p:nvSpPr>
            <p:cNvPr id="33" name="rc33"/>
            <p:cNvSpPr/>
            <p:nvPr/>
          </p:nvSpPr>
          <p:spPr>
            <a:xfrm>
              <a:off x="1767424" y="877863"/>
              <a:ext cx="238920" cy="1660983"/>
            </a:xfrm>
            <a:prstGeom prst="rect">
              <a:avLst/>
            </a:prstGeom>
            <a:solidFill>
              <a:srgbClr val="F4A81D">
                <a:alpha val="80000"/>
              </a:srgbClr>
            </a:solidFill>
          </p:spPr>
          <p:txBody>
            <a:bodyPr/>
            <a:lstStyle/>
            <a:p/>
          </p:txBody>
        </p:sp>
        <p:sp>
          <p:nvSpPr>
            <p:cNvPr id="34" name="rc34"/>
            <p:cNvSpPr/>
            <p:nvPr/>
          </p:nvSpPr>
          <p:spPr>
            <a:xfrm>
              <a:off x="2085985" y="1164240"/>
              <a:ext cx="238920" cy="1584616"/>
            </a:xfrm>
            <a:prstGeom prst="rect">
              <a:avLst/>
            </a:prstGeom>
            <a:solidFill>
              <a:srgbClr val="F4A81D">
                <a:alpha val="80000"/>
              </a:srgbClr>
            </a:solidFill>
          </p:spPr>
          <p:txBody>
            <a:bodyPr/>
            <a:lstStyle/>
            <a:p/>
          </p:txBody>
        </p:sp>
        <p:sp>
          <p:nvSpPr>
            <p:cNvPr id="35" name="rc35"/>
            <p:cNvSpPr/>
            <p:nvPr/>
          </p:nvSpPr>
          <p:spPr>
            <a:xfrm>
              <a:off x="2404546" y="1412433"/>
              <a:ext cx="238920" cy="1508249"/>
            </a:xfrm>
            <a:prstGeom prst="rect">
              <a:avLst/>
            </a:prstGeom>
            <a:solidFill>
              <a:srgbClr val="F4A81D">
                <a:alpha val="80000"/>
              </a:srgbClr>
            </a:solidFill>
          </p:spPr>
          <p:txBody>
            <a:bodyPr/>
            <a:lstStyle/>
            <a:p/>
          </p:txBody>
        </p:sp>
        <p:sp>
          <p:nvSpPr>
            <p:cNvPr id="36" name="rc36"/>
            <p:cNvSpPr/>
            <p:nvPr/>
          </p:nvSpPr>
          <p:spPr>
            <a:xfrm>
              <a:off x="2723106" y="1756084"/>
              <a:ext cx="238920" cy="1470065"/>
            </a:xfrm>
            <a:prstGeom prst="rect">
              <a:avLst/>
            </a:prstGeom>
            <a:solidFill>
              <a:srgbClr val="F4A81D">
                <a:alpha val="80000"/>
              </a:srgbClr>
            </a:solidFill>
          </p:spPr>
          <p:txBody>
            <a:bodyPr/>
            <a:lstStyle/>
            <a:p/>
          </p:txBody>
        </p:sp>
        <p:sp>
          <p:nvSpPr>
            <p:cNvPr id="37" name="rc37"/>
            <p:cNvSpPr/>
            <p:nvPr/>
          </p:nvSpPr>
          <p:spPr>
            <a:xfrm>
              <a:off x="3041667" y="1889727"/>
              <a:ext cx="238920" cy="1374606"/>
            </a:xfrm>
            <a:prstGeom prst="rect">
              <a:avLst/>
            </a:prstGeom>
            <a:solidFill>
              <a:srgbClr val="F4A81D">
                <a:alpha val="80000"/>
              </a:srgbClr>
            </a:solidFill>
          </p:spPr>
          <p:txBody>
            <a:bodyPr/>
            <a:lstStyle/>
            <a:p/>
          </p:txBody>
        </p:sp>
        <p:sp>
          <p:nvSpPr>
            <p:cNvPr id="38" name="rc38"/>
            <p:cNvSpPr/>
            <p:nvPr/>
          </p:nvSpPr>
          <p:spPr>
            <a:xfrm>
              <a:off x="3360228" y="1908818"/>
              <a:ext cx="238920" cy="1317331"/>
            </a:xfrm>
            <a:prstGeom prst="rect">
              <a:avLst/>
            </a:prstGeom>
            <a:solidFill>
              <a:srgbClr val="F4A81D">
                <a:alpha val="80000"/>
              </a:srgbClr>
            </a:solidFill>
          </p:spPr>
          <p:txBody>
            <a:bodyPr/>
            <a:lstStyle/>
            <a:p/>
          </p:txBody>
        </p:sp>
        <p:sp>
          <p:nvSpPr>
            <p:cNvPr id="39" name="rc39"/>
            <p:cNvSpPr/>
            <p:nvPr/>
          </p:nvSpPr>
          <p:spPr>
            <a:xfrm>
              <a:off x="3678788" y="2099736"/>
              <a:ext cx="238920" cy="1202780"/>
            </a:xfrm>
            <a:prstGeom prst="rect">
              <a:avLst/>
            </a:prstGeom>
            <a:solidFill>
              <a:srgbClr val="F4A81D">
                <a:alpha val="80000"/>
              </a:srgbClr>
            </a:solidFill>
          </p:spPr>
          <p:txBody>
            <a:bodyPr/>
            <a:lstStyle/>
            <a:p/>
          </p:txBody>
        </p:sp>
        <p:sp>
          <p:nvSpPr>
            <p:cNvPr id="40" name="rc40"/>
            <p:cNvSpPr/>
            <p:nvPr/>
          </p:nvSpPr>
          <p:spPr>
            <a:xfrm>
              <a:off x="3997349" y="2347929"/>
              <a:ext cx="238920" cy="1050046"/>
            </a:xfrm>
            <a:prstGeom prst="rect">
              <a:avLst/>
            </a:prstGeom>
            <a:solidFill>
              <a:srgbClr val="F4A81D">
                <a:alpha val="80000"/>
              </a:srgbClr>
            </a:solidFill>
          </p:spPr>
          <p:txBody>
            <a:bodyPr/>
            <a:lstStyle/>
            <a:p/>
          </p:txBody>
        </p:sp>
        <p:sp>
          <p:nvSpPr>
            <p:cNvPr id="41" name="rc41"/>
            <p:cNvSpPr/>
            <p:nvPr/>
          </p:nvSpPr>
          <p:spPr>
            <a:xfrm>
              <a:off x="4315910" y="2195195"/>
              <a:ext cx="238920" cy="1260056"/>
            </a:xfrm>
            <a:prstGeom prst="rect">
              <a:avLst/>
            </a:prstGeom>
            <a:solidFill>
              <a:srgbClr val="F4A81D">
                <a:alpha val="80000"/>
              </a:srgbClr>
            </a:solidFill>
          </p:spPr>
          <p:txBody>
            <a:bodyPr/>
            <a:lstStyle/>
            <a:p/>
          </p:txBody>
        </p:sp>
        <p:sp>
          <p:nvSpPr>
            <p:cNvPr id="42" name="rc42"/>
            <p:cNvSpPr/>
            <p:nvPr/>
          </p:nvSpPr>
          <p:spPr>
            <a:xfrm>
              <a:off x="4634471" y="2481571"/>
              <a:ext cx="238920" cy="1279147"/>
            </a:xfrm>
            <a:prstGeom prst="rect">
              <a:avLst/>
            </a:prstGeom>
            <a:solidFill>
              <a:srgbClr val="F4A81D">
                <a:alpha val="80000"/>
              </a:srgbClr>
            </a:solidFill>
          </p:spPr>
          <p:txBody>
            <a:bodyPr/>
            <a:lstStyle/>
            <a:p/>
          </p:txBody>
        </p:sp>
        <p:sp>
          <p:nvSpPr>
            <p:cNvPr id="43" name="rc43"/>
            <p:cNvSpPr/>
            <p:nvPr/>
          </p:nvSpPr>
          <p:spPr>
            <a:xfrm>
              <a:off x="4953031" y="2367021"/>
              <a:ext cx="238920" cy="1393698"/>
            </a:xfrm>
            <a:prstGeom prst="rect">
              <a:avLst/>
            </a:prstGeom>
            <a:solidFill>
              <a:srgbClr val="F4A81D">
                <a:alpha val="80000"/>
              </a:srgbClr>
            </a:solidFill>
          </p:spPr>
          <p:txBody>
            <a:bodyPr/>
            <a:lstStyle/>
            <a:p/>
          </p:txBody>
        </p:sp>
        <p:sp>
          <p:nvSpPr>
            <p:cNvPr id="44" name="rc44"/>
            <p:cNvSpPr/>
            <p:nvPr/>
          </p:nvSpPr>
          <p:spPr>
            <a:xfrm>
              <a:off x="5271592" y="2252470"/>
              <a:ext cx="238920" cy="1527340"/>
            </a:xfrm>
            <a:prstGeom prst="rect">
              <a:avLst/>
            </a:prstGeom>
            <a:solidFill>
              <a:srgbClr val="F4A81D">
                <a:alpha val="80000"/>
              </a:srgbClr>
            </a:solidFill>
          </p:spPr>
          <p:txBody>
            <a:bodyPr/>
            <a:lstStyle/>
            <a:p/>
          </p:txBody>
        </p:sp>
        <p:sp>
          <p:nvSpPr>
            <p:cNvPr id="45" name="rc45"/>
            <p:cNvSpPr/>
            <p:nvPr/>
          </p:nvSpPr>
          <p:spPr>
            <a:xfrm>
              <a:off x="5590153" y="2386112"/>
              <a:ext cx="238920" cy="1431881"/>
            </a:xfrm>
            <a:prstGeom prst="rect">
              <a:avLst/>
            </a:prstGeom>
            <a:solidFill>
              <a:srgbClr val="F4A81D">
                <a:alpha val="80000"/>
              </a:srgbClr>
            </a:solidFill>
          </p:spPr>
          <p:txBody>
            <a:bodyPr/>
            <a:lstStyle/>
            <a:p/>
          </p:txBody>
        </p:sp>
        <p:sp>
          <p:nvSpPr>
            <p:cNvPr id="46" name="rc46"/>
            <p:cNvSpPr/>
            <p:nvPr/>
          </p:nvSpPr>
          <p:spPr>
            <a:xfrm>
              <a:off x="5908713" y="2367021"/>
              <a:ext cx="238920" cy="1431881"/>
            </a:xfrm>
            <a:prstGeom prst="rect">
              <a:avLst/>
            </a:prstGeom>
            <a:solidFill>
              <a:srgbClr val="F4A81D">
                <a:alpha val="80000"/>
              </a:srgbClr>
            </a:solidFill>
          </p:spPr>
          <p:txBody>
            <a:bodyPr/>
            <a:lstStyle/>
            <a:p/>
          </p:txBody>
        </p:sp>
        <p:sp>
          <p:nvSpPr>
            <p:cNvPr id="47" name="rc47"/>
            <p:cNvSpPr/>
            <p:nvPr/>
          </p:nvSpPr>
          <p:spPr>
            <a:xfrm>
              <a:off x="6227274" y="2519755"/>
              <a:ext cx="238920" cy="1298239"/>
            </a:xfrm>
            <a:prstGeom prst="rect">
              <a:avLst/>
            </a:prstGeom>
            <a:solidFill>
              <a:srgbClr val="F4A81D">
                <a:alpha val="80000"/>
              </a:srgbClr>
            </a:solidFill>
          </p:spPr>
          <p:txBody>
            <a:bodyPr/>
            <a:lstStyle/>
            <a:p/>
          </p:txBody>
        </p:sp>
        <p:sp>
          <p:nvSpPr>
            <p:cNvPr id="48" name="rc48"/>
            <p:cNvSpPr/>
            <p:nvPr/>
          </p:nvSpPr>
          <p:spPr>
            <a:xfrm>
              <a:off x="6545835" y="2596122"/>
              <a:ext cx="238920" cy="1298239"/>
            </a:xfrm>
            <a:prstGeom prst="rect">
              <a:avLst/>
            </a:prstGeom>
            <a:solidFill>
              <a:srgbClr val="F4A81D">
                <a:alpha val="80000"/>
              </a:srgbClr>
            </a:solidFill>
          </p:spPr>
          <p:txBody>
            <a:bodyPr/>
            <a:lstStyle/>
            <a:p/>
          </p:txBody>
        </p:sp>
        <p:sp>
          <p:nvSpPr>
            <p:cNvPr id="49" name="rc49"/>
            <p:cNvSpPr/>
            <p:nvPr/>
          </p:nvSpPr>
          <p:spPr>
            <a:xfrm>
              <a:off x="6864396" y="2672489"/>
              <a:ext cx="238920" cy="1221872"/>
            </a:xfrm>
            <a:prstGeom prst="rect">
              <a:avLst/>
            </a:prstGeom>
            <a:solidFill>
              <a:srgbClr val="F4A81D">
                <a:alpha val="80000"/>
              </a:srgbClr>
            </a:solidFill>
          </p:spPr>
          <p:txBody>
            <a:bodyPr/>
            <a:lstStyle/>
            <a:p/>
          </p:txBody>
        </p:sp>
        <p:sp>
          <p:nvSpPr>
            <p:cNvPr id="50" name="rc50"/>
            <p:cNvSpPr/>
            <p:nvPr/>
          </p:nvSpPr>
          <p:spPr>
            <a:xfrm>
              <a:off x="7182956" y="2767948"/>
              <a:ext cx="238920" cy="1183689"/>
            </a:xfrm>
            <a:prstGeom prst="rect">
              <a:avLst/>
            </a:prstGeom>
            <a:solidFill>
              <a:srgbClr val="F4A81D">
                <a:alpha val="80000"/>
              </a:srgbClr>
            </a:solidFill>
          </p:spPr>
          <p:txBody>
            <a:bodyPr/>
            <a:lstStyle/>
            <a:p/>
          </p:txBody>
        </p:sp>
        <p:sp>
          <p:nvSpPr>
            <p:cNvPr id="51" name="rc51"/>
            <p:cNvSpPr/>
            <p:nvPr/>
          </p:nvSpPr>
          <p:spPr>
            <a:xfrm>
              <a:off x="7501517" y="2195195"/>
              <a:ext cx="238920" cy="1298239"/>
            </a:xfrm>
            <a:prstGeom prst="rect">
              <a:avLst/>
            </a:prstGeom>
            <a:solidFill>
              <a:srgbClr val="F4A81D">
                <a:alpha val="80000"/>
              </a:srgbClr>
            </a:solidFill>
          </p:spPr>
          <p:txBody>
            <a:bodyPr/>
            <a:lstStyle/>
            <a:p/>
          </p:txBody>
        </p:sp>
        <p:sp>
          <p:nvSpPr>
            <p:cNvPr id="52" name="rc52"/>
            <p:cNvSpPr/>
            <p:nvPr/>
          </p:nvSpPr>
          <p:spPr>
            <a:xfrm>
              <a:off x="7820078" y="1851543"/>
              <a:ext cx="238920" cy="1393698"/>
            </a:xfrm>
            <a:prstGeom prst="rect">
              <a:avLst/>
            </a:prstGeom>
            <a:solidFill>
              <a:srgbClr val="F4A81D">
                <a:alpha val="80000"/>
              </a:srgbClr>
            </a:solidFill>
          </p:spPr>
          <p:txBody>
            <a:bodyPr/>
            <a:lstStyle/>
            <a:p/>
          </p:txBody>
        </p:sp>
        <p:sp>
          <p:nvSpPr>
            <p:cNvPr id="53" name="rc53"/>
            <p:cNvSpPr/>
            <p:nvPr/>
          </p:nvSpPr>
          <p:spPr>
            <a:xfrm>
              <a:off x="8138638" y="2557938"/>
              <a:ext cx="238920" cy="1393698"/>
            </a:xfrm>
            <a:prstGeom prst="rect">
              <a:avLst/>
            </a:prstGeom>
            <a:solidFill>
              <a:srgbClr val="F4A81D">
                <a:alpha val="80000"/>
              </a:srgbClr>
            </a:solidFill>
          </p:spPr>
          <p:txBody>
            <a:bodyPr/>
            <a:lstStyle/>
            <a:p/>
          </p:txBody>
        </p:sp>
        <p:sp>
          <p:nvSpPr>
            <p:cNvPr id="54" name="rc54"/>
            <p:cNvSpPr/>
            <p:nvPr/>
          </p:nvSpPr>
          <p:spPr>
            <a:xfrm>
              <a:off x="8457199" y="2462480"/>
              <a:ext cx="238920" cy="1279147"/>
            </a:xfrm>
            <a:prstGeom prst="rect">
              <a:avLst/>
            </a:prstGeom>
            <a:solidFill>
              <a:srgbClr val="F4A81D">
                <a:alpha val="80000"/>
              </a:srgbClr>
            </a:solidFill>
          </p:spPr>
          <p:txBody>
            <a:bodyPr/>
            <a:lstStyle/>
            <a:p/>
          </p:txBody>
        </p:sp>
        <p:sp>
          <p:nvSpPr>
            <p:cNvPr id="55" name="rc55"/>
            <p:cNvSpPr/>
            <p:nvPr/>
          </p:nvSpPr>
          <p:spPr>
            <a:xfrm>
              <a:off x="1130303" y="2557938"/>
              <a:ext cx="238920" cy="95458"/>
            </a:xfrm>
            <a:prstGeom prst="rect">
              <a:avLst/>
            </a:prstGeom>
            <a:solidFill>
              <a:srgbClr val="F26829">
                <a:alpha val="80000"/>
              </a:srgbClr>
            </a:solidFill>
          </p:spPr>
          <p:txBody>
            <a:bodyPr/>
            <a:lstStyle/>
            <a:p/>
          </p:txBody>
        </p:sp>
        <p:sp>
          <p:nvSpPr>
            <p:cNvPr id="56" name="rc56"/>
            <p:cNvSpPr/>
            <p:nvPr/>
          </p:nvSpPr>
          <p:spPr>
            <a:xfrm>
              <a:off x="1448863" y="2634305"/>
              <a:ext cx="238920" cy="133642"/>
            </a:xfrm>
            <a:prstGeom prst="rect">
              <a:avLst/>
            </a:prstGeom>
            <a:solidFill>
              <a:srgbClr val="F26829">
                <a:alpha val="80000"/>
              </a:srgbClr>
            </a:solidFill>
          </p:spPr>
          <p:txBody>
            <a:bodyPr/>
            <a:lstStyle/>
            <a:p/>
          </p:txBody>
        </p:sp>
        <p:sp>
          <p:nvSpPr>
            <p:cNvPr id="57" name="rc57"/>
            <p:cNvSpPr/>
            <p:nvPr/>
          </p:nvSpPr>
          <p:spPr>
            <a:xfrm>
              <a:off x="1767424" y="2538847"/>
              <a:ext cx="238920" cy="114550"/>
            </a:xfrm>
            <a:prstGeom prst="rect">
              <a:avLst/>
            </a:prstGeom>
            <a:solidFill>
              <a:srgbClr val="F26829">
                <a:alpha val="80000"/>
              </a:srgbClr>
            </a:solidFill>
          </p:spPr>
          <p:txBody>
            <a:bodyPr/>
            <a:lstStyle/>
            <a:p/>
          </p:txBody>
        </p:sp>
        <p:sp>
          <p:nvSpPr>
            <p:cNvPr id="58" name="rc58"/>
            <p:cNvSpPr/>
            <p:nvPr/>
          </p:nvSpPr>
          <p:spPr>
            <a:xfrm>
              <a:off x="2085985" y="2748856"/>
              <a:ext cx="238920" cy="95458"/>
            </a:xfrm>
            <a:prstGeom prst="rect">
              <a:avLst/>
            </a:prstGeom>
            <a:solidFill>
              <a:srgbClr val="F26829">
                <a:alpha val="80000"/>
              </a:srgbClr>
            </a:solidFill>
          </p:spPr>
          <p:txBody>
            <a:bodyPr/>
            <a:lstStyle/>
            <a:p/>
          </p:txBody>
        </p:sp>
        <p:sp>
          <p:nvSpPr>
            <p:cNvPr id="59" name="rc59"/>
            <p:cNvSpPr/>
            <p:nvPr/>
          </p:nvSpPr>
          <p:spPr>
            <a:xfrm>
              <a:off x="2404546" y="2920682"/>
              <a:ext cx="238920" cy="95458"/>
            </a:xfrm>
            <a:prstGeom prst="rect">
              <a:avLst/>
            </a:prstGeom>
            <a:solidFill>
              <a:srgbClr val="F26829">
                <a:alpha val="80000"/>
              </a:srgbClr>
            </a:solidFill>
          </p:spPr>
          <p:txBody>
            <a:bodyPr/>
            <a:lstStyle/>
            <a:p/>
          </p:txBody>
        </p:sp>
        <p:sp>
          <p:nvSpPr>
            <p:cNvPr id="60" name="rc60"/>
            <p:cNvSpPr/>
            <p:nvPr/>
          </p:nvSpPr>
          <p:spPr>
            <a:xfrm>
              <a:off x="2723106" y="3226150"/>
              <a:ext cx="238920" cy="57275"/>
            </a:xfrm>
            <a:prstGeom prst="rect">
              <a:avLst/>
            </a:prstGeom>
            <a:solidFill>
              <a:srgbClr val="F26829">
                <a:alpha val="80000"/>
              </a:srgbClr>
            </a:solidFill>
          </p:spPr>
          <p:txBody>
            <a:bodyPr/>
            <a:lstStyle/>
            <a:p/>
          </p:txBody>
        </p:sp>
        <p:sp>
          <p:nvSpPr>
            <p:cNvPr id="61" name="rc61"/>
            <p:cNvSpPr/>
            <p:nvPr/>
          </p:nvSpPr>
          <p:spPr>
            <a:xfrm>
              <a:off x="3041667" y="3264333"/>
              <a:ext cx="238920" cy="95458"/>
            </a:xfrm>
            <a:prstGeom prst="rect">
              <a:avLst/>
            </a:prstGeom>
            <a:solidFill>
              <a:srgbClr val="F26829">
                <a:alpha val="80000"/>
              </a:srgbClr>
            </a:solidFill>
          </p:spPr>
          <p:txBody>
            <a:bodyPr/>
            <a:lstStyle/>
            <a:p/>
          </p:txBody>
        </p:sp>
        <p:sp>
          <p:nvSpPr>
            <p:cNvPr id="62" name="rc62"/>
            <p:cNvSpPr/>
            <p:nvPr/>
          </p:nvSpPr>
          <p:spPr>
            <a:xfrm>
              <a:off x="3360228" y="3226150"/>
              <a:ext cx="238920" cy="114550"/>
            </a:xfrm>
            <a:prstGeom prst="rect">
              <a:avLst/>
            </a:prstGeom>
            <a:solidFill>
              <a:srgbClr val="F26829">
                <a:alpha val="80000"/>
              </a:srgbClr>
            </a:solidFill>
          </p:spPr>
          <p:txBody>
            <a:bodyPr/>
            <a:lstStyle/>
            <a:p/>
          </p:txBody>
        </p:sp>
        <p:sp>
          <p:nvSpPr>
            <p:cNvPr id="63" name="rc63"/>
            <p:cNvSpPr/>
            <p:nvPr/>
          </p:nvSpPr>
          <p:spPr>
            <a:xfrm>
              <a:off x="3678788" y="3302517"/>
              <a:ext cx="238920" cy="76367"/>
            </a:xfrm>
            <a:prstGeom prst="rect">
              <a:avLst/>
            </a:prstGeom>
            <a:solidFill>
              <a:srgbClr val="F26829">
                <a:alpha val="80000"/>
              </a:srgbClr>
            </a:solidFill>
          </p:spPr>
          <p:txBody>
            <a:bodyPr/>
            <a:lstStyle/>
            <a:p/>
          </p:txBody>
        </p:sp>
        <p:sp>
          <p:nvSpPr>
            <p:cNvPr id="64" name="rc64"/>
            <p:cNvSpPr/>
            <p:nvPr/>
          </p:nvSpPr>
          <p:spPr>
            <a:xfrm>
              <a:off x="3997349" y="3397976"/>
              <a:ext cx="238920" cy="95458"/>
            </a:xfrm>
            <a:prstGeom prst="rect">
              <a:avLst/>
            </a:prstGeom>
            <a:solidFill>
              <a:srgbClr val="F26829">
                <a:alpha val="80000"/>
              </a:srgbClr>
            </a:solidFill>
          </p:spPr>
          <p:txBody>
            <a:bodyPr/>
            <a:lstStyle/>
            <a:p/>
          </p:txBody>
        </p:sp>
        <p:sp>
          <p:nvSpPr>
            <p:cNvPr id="65" name="rc65"/>
            <p:cNvSpPr/>
            <p:nvPr/>
          </p:nvSpPr>
          <p:spPr>
            <a:xfrm>
              <a:off x="4315910" y="3455251"/>
              <a:ext cx="238920" cy="95458"/>
            </a:xfrm>
            <a:prstGeom prst="rect">
              <a:avLst/>
            </a:prstGeom>
            <a:solidFill>
              <a:srgbClr val="F26829">
                <a:alpha val="80000"/>
              </a:srgbClr>
            </a:solidFill>
          </p:spPr>
          <p:txBody>
            <a:bodyPr/>
            <a:lstStyle/>
            <a:p/>
          </p:txBody>
        </p:sp>
        <p:sp>
          <p:nvSpPr>
            <p:cNvPr id="66" name="rc66"/>
            <p:cNvSpPr/>
            <p:nvPr/>
          </p:nvSpPr>
          <p:spPr>
            <a:xfrm>
              <a:off x="4634471" y="3760719"/>
              <a:ext cx="238920" cy="95458"/>
            </a:xfrm>
            <a:prstGeom prst="rect">
              <a:avLst/>
            </a:prstGeom>
            <a:solidFill>
              <a:srgbClr val="F26829">
                <a:alpha val="80000"/>
              </a:srgbClr>
            </a:solidFill>
          </p:spPr>
          <p:txBody>
            <a:bodyPr/>
            <a:lstStyle/>
            <a:p/>
          </p:txBody>
        </p:sp>
        <p:sp>
          <p:nvSpPr>
            <p:cNvPr id="67" name="rc67"/>
            <p:cNvSpPr/>
            <p:nvPr/>
          </p:nvSpPr>
          <p:spPr>
            <a:xfrm>
              <a:off x="4953031" y="3760719"/>
              <a:ext cx="238920" cy="95458"/>
            </a:xfrm>
            <a:prstGeom prst="rect">
              <a:avLst/>
            </a:prstGeom>
            <a:solidFill>
              <a:srgbClr val="F26829">
                <a:alpha val="80000"/>
              </a:srgbClr>
            </a:solidFill>
          </p:spPr>
          <p:txBody>
            <a:bodyPr/>
            <a:lstStyle/>
            <a:p/>
          </p:txBody>
        </p:sp>
        <p:sp>
          <p:nvSpPr>
            <p:cNvPr id="68" name="rc68"/>
            <p:cNvSpPr/>
            <p:nvPr/>
          </p:nvSpPr>
          <p:spPr>
            <a:xfrm>
              <a:off x="5271592" y="3779811"/>
              <a:ext cx="238920" cy="133642"/>
            </a:xfrm>
            <a:prstGeom prst="rect">
              <a:avLst/>
            </a:prstGeom>
            <a:solidFill>
              <a:srgbClr val="F26829">
                <a:alpha val="80000"/>
              </a:srgbClr>
            </a:solidFill>
          </p:spPr>
          <p:txBody>
            <a:bodyPr/>
            <a:lstStyle/>
            <a:p/>
          </p:txBody>
        </p:sp>
        <p:sp>
          <p:nvSpPr>
            <p:cNvPr id="69" name="rc69"/>
            <p:cNvSpPr/>
            <p:nvPr/>
          </p:nvSpPr>
          <p:spPr>
            <a:xfrm>
              <a:off x="5590153" y="3817994"/>
              <a:ext cx="238920" cy="114550"/>
            </a:xfrm>
            <a:prstGeom prst="rect">
              <a:avLst/>
            </a:prstGeom>
            <a:solidFill>
              <a:srgbClr val="F26829">
                <a:alpha val="80000"/>
              </a:srgbClr>
            </a:solidFill>
          </p:spPr>
          <p:txBody>
            <a:bodyPr/>
            <a:lstStyle/>
            <a:p/>
          </p:txBody>
        </p:sp>
        <p:sp>
          <p:nvSpPr>
            <p:cNvPr id="70" name="rc70"/>
            <p:cNvSpPr/>
            <p:nvPr/>
          </p:nvSpPr>
          <p:spPr>
            <a:xfrm>
              <a:off x="5908713" y="3798903"/>
              <a:ext cx="238920" cy="95458"/>
            </a:xfrm>
            <a:prstGeom prst="rect">
              <a:avLst/>
            </a:prstGeom>
            <a:solidFill>
              <a:srgbClr val="F26829">
                <a:alpha val="80000"/>
              </a:srgbClr>
            </a:solidFill>
          </p:spPr>
          <p:txBody>
            <a:bodyPr/>
            <a:lstStyle/>
            <a:p/>
          </p:txBody>
        </p:sp>
        <p:sp>
          <p:nvSpPr>
            <p:cNvPr id="71" name="rc71"/>
            <p:cNvSpPr/>
            <p:nvPr/>
          </p:nvSpPr>
          <p:spPr>
            <a:xfrm>
              <a:off x="6227274" y="3817994"/>
              <a:ext cx="238920" cy="114550"/>
            </a:xfrm>
            <a:prstGeom prst="rect">
              <a:avLst/>
            </a:prstGeom>
            <a:solidFill>
              <a:srgbClr val="F26829">
                <a:alpha val="80000"/>
              </a:srgbClr>
            </a:solidFill>
          </p:spPr>
          <p:txBody>
            <a:bodyPr/>
            <a:lstStyle/>
            <a:p/>
          </p:txBody>
        </p:sp>
        <p:sp>
          <p:nvSpPr>
            <p:cNvPr id="72" name="rc72"/>
            <p:cNvSpPr/>
            <p:nvPr/>
          </p:nvSpPr>
          <p:spPr>
            <a:xfrm>
              <a:off x="6545835" y="3894362"/>
              <a:ext cx="238920" cy="152734"/>
            </a:xfrm>
            <a:prstGeom prst="rect">
              <a:avLst/>
            </a:prstGeom>
            <a:solidFill>
              <a:srgbClr val="F26829">
                <a:alpha val="80000"/>
              </a:srgbClr>
            </a:solidFill>
          </p:spPr>
          <p:txBody>
            <a:bodyPr/>
            <a:lstStyle/>
            <a:p/>
          </p:txBody>
        </p:sp>
        <p:sp>
          <p:nvSpPr>
            <p:cNvPr id="73" name="rc73"/>
            <p:cNvSpPr/>
            <p:nvPr/>
          </p:nvSpPr>
          <p:spPr>
            <a:xfrm>
              <a:off x="6864396" y="3894362"/>
              <a:ext cx="238920" cy="210009"/>
            </a:xfrm>
            <a:prstGeom prst="rect">
              <a:avLst/>
            </a:prstGeom>
            <a:solidFill>
              <a:srgbClr val="F26829">
                <a:alpha val="80000"/>
              </a:srgbClr>
            </a:solidFill>
          </p:spPr>
          <p:txBody>
            <a:bodyPr/>
            <a:lstStyle/>
            <a:p/>
          </p:txBody>
        </p:sp>
        <p:sp>
          <p:nvSpPr>
            <p:cNvPr id="74" name="rc74"/>
            <p:cNvSpPr/>
            <p:nvPr/>
          </p:nvSpPr>
          <p:spPr>
            <a:xfrm>
              <a:off x="7182956" y="3951637"/>
              <a:ext cx="238920" cy="286376"/>
            </a:xfrm>
            <a:prstGeom prst="rect">
              <a:avLst/>
            </a:prstGeom>
            <a:solidFill>
              <a:srgbClr val="F26829">
                <a:alpha val="80000"/>
              </a:srgbClr>
            </a:solidFill>
          </p:spPr>
          <p:txBody>
            <a:bodyPr/>
            <a:lstStyle/>
            <a:p/>
          </p:txBody>
        </p:sp>
        <p:sp>
          <p:nvSpPr>
            <p:cNvPr id="75" name="rc75"/>
            <p:cNvSpPr/>
            <p:nvPr/>
          </p:nvSpPr>
          <p:spPr>
            <a:xfrm>
              <a:off x="7501517" y="3493435"/>
              <a:ext cx="238920" cy="305468"/>
            </a:xfrm>
            <a:prstGeom prst="rect">
              <a:avLst/>
            </a:prstGeom>
            <a:solidFill>
              <a:srgbClr val="F26829">
                <a:alpha val="80000"/>
              </a:srgbClr>
            </a:solidFill>
          </p:spPr>
          <p:txBody>
            <a:bodyPr/>
            <a:lstStyle/>
            <a:p/>
          </p:txBody>
        </p:sp>
        <p:sp>
          <p:nvSpPr>
            <p:cNvPr id="76" name="rc76"/>
            <p:cNvSpPr/>
            <p:nvPr/>
          </p:nvSpPr>
          <p:spPr>
            <a:xfrm>
              <a:off x="7820078" y="3245242"/>
              <a:ext cx="238920" cy="343651"/>
            </a:xfrm>
            <a:prstGeom prst="rect">
              <a:avLst/>
            </a:prstGeom>
            <a:solidFill>
              <a:srgbClr val="F26829">
                <a:alpha val="80000"/>
              </a:srgbClr>
            </a:solidFill>
          </p:spPr>
          <p:txBody>
            <a:bodyPr/>
            <a:lstStyle/>
            <a:p/>
          </p:txBody>
        </p:sp>
        <p:sp>
          <p:nvSpPr>
            <p:cNvPr id="77" name="rc77"/>
            <p:cNvSpPr/>
            <p:nvPr/>
          </p:nvSpPr>
          <p:spPr>
            <a:xfrm>
              <a:off x="8138638" y="3951637"/>
              <a:ext cx="238920" cy="248192"/>
            </a:xfrm>
            <a:prstGeom prst="rect">
              <a:avLst/>
            </a:prstGeom>
            <a:solidFill>
              <a:srgbClr val="F26829">
                <a:alpha val="80000"/>
              </a:srgbClr>
            </a:solidFill>
          </p:spPr>
          <p:txBody>
            <a:bodyPr/>
            <a:lstStyle/>
            <a:p/>
          </p:txBody>
        </p:sp>
        <p:sp>
          <p:nvSpPr>
            <p:cNvPr id="78" name="rc78"/>
            <p:cNvSpPr/>
            <p:nvPr/>
          </p:nvSpPr>
          <p:spPr>
            <a:xfrm>
              <a:off x="8457199" y="3741627"/>
              <a:ext cx="238920" cy="210009"/>
            </a:xfrm>
            <a:prstGeom prst="rect">
              <a:avLst/>
            </a:prstGeom>
            <a:solidFill>
              <a:srgbClr val="F26829">
                <a:alpha val="80000"/>
              </a:srgbClr>
            </a:solidFill>
          </p:spPr>
          <p:txBody>
            <a:bodyPr/>
            <a:lstStyle/>
            <a:p/>
          </p:txBody>
        </p:sp>
        <p:sp>
          <p:nvSpPr>
            <p:cNvPr id="79" name="rc79"/>
            <p:cNvSpPr/>
            <p:nvPr/>
          </p:nvSpPr>
          <p:spPr>
            <a:xfrm>
              <a:off x="1130303" y="2653397"/>
              <a:ext cx="238920" cy="572752"/>
            </a:xfrm>
            <a:prstGeom prst="rect">
              <a:avLst/>
            </a:prstGeom>
            <a:solidFill>
              <a:srgbClr val="BD53BD">
                <a:alpha val="80000"/>
              </a:srgbClr>
            </a:solidFill>
          </p:spPr>
          <p:txBody>
            <a:bodyPr/>
            <a:lstStyle/>
            <a:p/>
          </p:txBody>
        </p:sp>
        <p:sp>
          <p:nvSpPr>
            <p:cNvPr id="80" name="rc80"/>
            <p:cNvSpPr/>
            <p:nvPr/>
          </p:nvSpPr>
          <p:spPr>
            <a:xfrm>
              <a:off x="1448863" y="2767948"/>
              <a:ext cx="238920" cy="534569"/>
            </a:xfrm>
            <a:prstGeom prst="rect">
              <a:avLst/>
            </a:prstGeom>
            <a:solidFill>
              <a:srgbClr val="BD53BD">
                <a:alpha val="80000"/>
              </a:srgbClr>
            </a:solidFill>
          </p:spPr>
          <p:txBody>
            <a:bodyPr/>
            <a:lstStyle/>
            <a:p/>
          </p:txBody>
        </p:sp>
        <p:sp>
          <p:nvSpPr>
            <p:cNvPr id="81" name="rc81"/>
            <p:cNvSpPr/>
            <p:nvPr/>
          </p:nvSpPr>
          <p:spPr>
            <a:xfrm>
              <a:off x="1767424" y="2653397"/>
              <a:ext cx="238920" cy="553661"/>
            </a:xfrm>
            <a:prstGeom prst="rect">
              <a:avLst/>
            </a:prstGeom>
            <a:solidFill>
              <a:srgbClr val="BD53BD">
                <a:alpha val="80000"/>
              </a:srgbClr>
            </a:solidFill>
          </p:spPr>
          <p:txBody>
            <a:bodyPr/>
            <a:lstStyle/>
            <a:p/>
          </p:txBody>
        </p:sp>
        <p:sp>
          <p:nvSpPr>
            <p:cNvPr id="82" name="rc82"/>
            <p:cNvSpPr/>
            <p:nvPr/>
          </p:nvSpPr>
          <p:spPr>
            <a:xfrm>
              <a:off x="2085985" y="2844315"/>
              <a:ext cx="238920" cy="496385"/>
            </a:xfrm>
            <a:prstGeom prst="rect">
              <a:avLst/>
            </a:prstGeom>
            <a:solidFill>
              <a:srgbClr val="BD53BD">
                <a:alpha val="80000"/>
              </a:srgbClr>
            </a:solidFill>
          </p:spPr>
          <p:txBody>
            <a:bodyPr/>
            <a:lstStyle/>
            <a:p/>
          </p:txBody>
        </p:sp>
        <p:sp>
          <p:nvSpPr>
            <p:cNvPr id="83" name="rc83"/>
            <p:cNvSpPr/>
            <p:nvPr/>
          </p:nvSpPr>
          <p:spPr>
            <a:xfrm>
              <a:off x="2404546" y="3016141"/>
              <a:ext cx="238920" cy="477293"/>
            </a:xfrm>
            <a:prstGeom prst="rect">
              <a:avLst/>
            </a:prstGeom>
            <a:solidFill>
              <a:srgbClr val="BD53BD">
                <a:alpha val="80000"/>
              </a:srgbClr>
            </a:solidFill>
          </p:spPr>
          <p:txBody>
            <a:bodyPr/>
            <a:lstStyle/>
            <a:p/>
          </p:txBody>
        </p:sp>
        <p:sp>
          <p:nvSpPr>
            <p:cNvPr id="84" name="rc84"/>
            <p:cNvSpPr/>
            <p:nvPr/>
          </p:nvSpPr>
          <p:spPr>
            <a:xfrm>
              <a:off x="2723106" y="3283425"/>
              <a:ext cx="238920" cy="496385"/>
            </a:xfrm>
            <a:prstGeom prst="rect">
              <a:avLst/>
            </a:prstGeom>
            <a:solidFill>
              <a:srgbClr val="BD53BD">
                <a:alpha val="80000"/>
              </a:srgbClr>
            </a:solidFill>
          </p:spPr>
          <p:txBody>
            <a:bodyPr/>
            <a:lstStyle/>
            <a:p/>
          </p:txBody>
        </p:sp>
        <p:sp>
          <p:nvSpPr>
            <p:cNvPr id="85" name="rc85"/>
            <p:cNvSpPr/>
            <p:nvPr/>
          </p:nvSpPr>
          <p:spPr>
            <a:xfrm>
              <a:off x="3041667" y="3359792"/>
              <a:ext cx="238920" cy="534569"/>
            </a:xfrm>
            <a:prstGeom prst="rect">
              <a:avLst/>
            </a:prstGeom>
            <a:solidFill>
              <a:srgbClr val="BD53BD">
                <a:alpha val="80000"/>
              </a:srgbClr>
            </a:solidFill>
          </p:spPr>
          <p:txBody>
            <a:bodyPr/>
            <a:lstStyle/>
            <a:p/>
          </p:txBody>
        </p:sp>
        <p:sp>
          <p:nvSpPr>
            <p:cNvPr id="86" name="rc86"/>
            <p:cNvSpPr/>
            <p:nvPr/>
          </p:nvSpPr>
          <p:spPr>
            <a:xfrm>
              <a:off x="3360228" y="3340700"/>
              <a:ext cx="238920" cy="553661"/>
            </a:xfrm>
            <a:prstGeom prst="rect">
              <a:avLst/>
            </a:prstGeom>
            <a:solidFill>
              <a:srgbClr val="BD53BD">
                <a:alpha val="80000"/>
              </a:srgbClr>
            </a:solidFill>
          </p:spPr>
          <p:txBody>
            <a:bodyPr/>
            <a:lstStyle/>
            <a:p/>
          </p:txBody>
        </p:sp>
        <p:sp>
          <p:nvSpPr>
            <p:cNvPr id="87" name="rc87"/>
            <p:cNvSpPr/>
            <p:nvPr/>
          </p:nvSpPr>
          <p:spPr>
            <a:xfrm>
              <a:off x="3678788" y="3378884"/>
              <a:ext cx="238920" cy="572752"/>
            </a:xfrm>
            <a:prstGeom prst="rect">
              <a:avLst/>
            </a:prstGeom>
            <a:solidFill>
              <a:srgbClr val="BD53BD">
                <a:alpha val="80000"/>
              </a:srgbClr>
            </a:solidFill>
          </p:spPr>
          <p:txBody>
            <a:bodyPr/>
            <a:lstStyle/>
            <a:p/>
          </p:txBody>
        </p:sp>
        <p:sp>
          <p:nvSpPr>
            <p:cNvPr id="88" name="rc88"/>
            <p:cNvSpPr/>
            <p:nvPr/>
          </p:nvSpPr>
          <p:spPr>
            <a:xfrm>
              <a:off x="3997349" y="3493435"/>
              <a:ext cx="238920" cy="610936"/>
            </a:xfrm>
            <a:prstGeom prst="rect">
              <a:avLst/>
            </a:prstGeom>
            <a:solidFill>
              <a:srgbClr val="BD53BD">
                <a:alpha val="80000"/>
              </a:srgbClr>
            </a:solidFill>
          </p:spPr>
          <p:txBody>
            <a:bodyPr/>
            <a:lstStyle/>
            <a:p/>
          </p:txBody>
        </p:sp>
        <p:sp>
          <p:nvSpPr>
            <p:cNvPr id="89" name="rc89"/>
            <p:cNvSpPr/>
            <p:nvPr/>
          </p:nvSpPr>
          <p:spPr>
            <a:xfrm>
              <a:off x="4315910" y="3550710"/>
              <a:ext cx="238920" cy="610936"/>
            </a:xfrm>
            <a:prstGeom prst="rect">
              <a:avLst/>
            </a:prstGeom>
            <a:solidFill>
              <a:srgbClr val="BD53BD">
                <a:alpha val="80000"/>
              </a:srgbClr>
            </a:solidFill>
          </p:spPr>
          <p:txBody>
            <a:bodyPr/>
            <a:lstStyle/>
            <a:p/>
          </p:txBody>
        </p:sp>
        <p:sp>
          <p:nvSpPr>
            <p:cNvPr id="90" name="rc90"/>
            <p:cNvSpPr/>
            <p:nvPr/>
          </p:nvSpPr>
          <p:spPr>
            <a:xfrm>
              <a:off x="4634471" y="3856178"/>
              <a:ext cx="238920" cy="477293"/>
            </a:xfrm>
            <a:prstGeom prst="rect">
              <a:avLst/>
            </a:prstGeom>
            <a:solidFill>
              <a:srgbClr val="BD53BD">
                <a:alpha val="80000"/>
              </a:srgbClr>
            </a:solidFill>
          </p:spPr>
          <p:txBody>
            <a:bodyPr/>
            <a:lstStyle/>
            <a:p/>
          </p:txBody>
        </p:sp>
        <p:sp>
          <p:nvSpPr>
            <p:cNvPr id="91" name="rc91"/>
            <p:cNvSpPr/>
            <p:nvPr/>
          </p:nvSpPr>
          <p:spPr>
            <a:xfrm>
              <a:off x="4953031" y="3856178"/>
              <a:ext cx="238920" cy="515477"/>
            </a:xfrm>
            <a:prstGeom prst="rect">
              <a:avLst/>
            </a:prstGeom>
            <a:solidFill>
              <a:srgbClr val="BD53BD">
                <a:alpha val="80000"/>
              </a:srgbClr>
            </a:solidFill>
          </p:spPr>
          <p:txBody>
            <a:bodyPr/>
            <a:lstStyle/>
            <a:p/>
          </p:txBody>
        </p:sp>
        <p:sp>
          <p:nvSpPr>
            <p:cNvPr id="92" name="rc92"/>
            <p:cNvSpPr/>
            <p:nvPr/>
          </p:nvSpPr>
          <p:spPr>
            <a:xfrm>
              <a:off x="5271592" y="3913453"/>
              <a:ext cx="238920" cy="534569"/>
            </a:xfrm>
            <a:prstGeom prst="rect">
              <a:avLst/>
            </a:prstGeom>
            <a:solidFill>
              <a:srgbClr val="BD53BD">
                <a:alpha val="80000"/>
              </a:srgbClr>
            </a:solidFill>
          </p:spPr>
          <p:txBody>
            <a:bodyPr/>
            <a:lstStyle/>
            <a:p/>
          </p:txBody>
        </p:sp>
        <p:sp>
          <p:nvSpPr>
            <p:cNvPr id="93" name="rc93"/>
            <p:cNvSpPr/>
            <p:nvPr/>
          </p:nvSpPr>
          <p:spPr>
            <a:xfrm>
              <a:off x="5590153" y="3932545"/>
              <a:ext cx="238920" cy="496385"/>
            </a:xfrm>
            <a:prstGeom prst="rect">
              <a:avLst/>
            </a:prstGeom>
            <a:solidFill>
              <a:srgbClr val="BD53BD">
                <a:alpha val="80000"/>
              </a:srgbClr>
            </a:solidFill>
          </p:spPr>
          <p:txBody>
            <a:bodyPr/>
            <a:lstStyle/>
            <a:p/>
          </p:txBody>
        </p:sp>
        <p:sp>
          <p:nvSpPr>
            <p:cNvPr id="94" name="rc94"/>
            <p:cNvSpPr/>
            <p:nvPr/>
          </p:nvSpPr>
          <p:spPr>
            <a:xfrm>
              <a:off x="5908713" y="3894362"/>
              <a:ext cx="238920" cy="515477"/>
            </a:xfrm>
            <a:prstGeom prst="rect">
              <a:avLst/>
            </a:prstGeom>
            <a:solidFill>
              <a:srgbClr val="BD53BD">
                <a:alpha val="80000"/>
              </a:srgbClr>
            </a:solidFill>
          </p:spPr>
          <p:txBody>
            <a:bodyPr/>
            <a:lstStyle/>
            <a:p/>
          </p:txBody>
        </p:sp>
        <p:sp>
          <p:nvSpPr>
            <p:cNvPr id="95" name="rc95"/>
            <p:cNvSpPr/>
            <p:nvPr/>
          </p:nvSpPr>
          <p:spPr>
            <a:xfrm>
              <a:off x="6227274" y="3932545"/>
              <a:ext cx="238920" cy="534569"/>
            </a:xfrm>
            <a:prstGeom prst="rect">
              <a:avLst/>
            </a:prstGeom>
            <a:solidFill>
              <a:srgbClr val="BD53BD">
                <a:alpha val="80000"/>
              </a:srgbClr>
            </a:solidFill>
          </p:spPr>
          <p:txBody>
            <a:bodyPr/>
            <a:lstStyle/>
            <a:p/>
          </p:txBody>
        </p:sp>
        <p:sp>
          <p:nvSpPr>
            <p:cNvPr id="96" name="rc96"/>
            <p:cNvSpPr/>
            <p:nvPr/>
          </p:nvSpPr>
          <p:spPr>
            <a:xfrm>
              <a:off x="6545835" y="4047096"/>
              <a:ext cx="238920" cy="496385"/>
            </a:xfrm>
            <a:prstGeom prst="rect">
              <a:avLst/>
            </a:prstGeom>
            <a:solidFill>
              <a:srgbClr val="BD53BD">
                <a:alpha val="80000"/>
              </a:srgbClr>
            </a:solidFill>
          </p:spPr>
          <p:txBody>
            <a:bodyPr/>
            <a:lstStyle/>
            <a:p/>
          </p:txBody>
        </p:sp>
        <p:sp>
          <p:nvSpPr>
            <p:cNvPr id="97" name="rc97"/>
            <p:cNvSpPr/>
            <p:nvPr/>
          </p:nvSpPr>
          <p:spPr>
            <a:xfrm>
              <a:off x="6864396" y="4104371"/>
              <a:ext cx="238920" cy="439110"/>
            </a:xfrm>
            <a:prstGeom prst="rect">
              <a:avLst/>
            </a:prstGeom>
            <a:solidFill>
              <a:srgbClr val="BD53BD">
                <a:alpha val="80000"/>
              </a:srgbClr>
            </a:solidFill>
          </p:spPr>
          <p:txBody>
            <a:bodyPr/>
            <a:lstStyle/>
            <a:p/>
          </p:txBody>
        </p:sp>
        <p:sp>
          <p:nvSpPr>
            <p:cNvPr id="98" name="rc98"/>
            <p:cNvSpPr/>
            <p:nvPr/>
          </p:nvSpPr>
          <p:spPr>
            <a:xfrm>
              <a:off x="7182956" y="4238013"/>
              <a:ext cx="238920" cy="420018"/>
            </a:xfrm>
            <a:prstGeom prst="rect">
              <a:avLst/>
            </a:prstGeom>
            <a:solidFill>
              <a:srgbClr val="BD53BD">
                <a:alpha val="80000"/>
              </a:srgbClr>
            </a:solidFill>
          </p:spPr>
          <p:txBody>
            <a:bodyPr/>
            <a:lstStyle/>
            <a:p/>
          </p:txBody>
        </p:sp>
        <p:sp>
          <p:nvSpPr>
            <p:cNvPr id="99" name="rc99"/>
            <p:cNvSpPr/>
            <p:nvPr/>
          </p:nvSpPr>
          <p:spPr>
            <a:xfrm>
              <a:off x="7501517" y="3798903"/>
              <a:ext cx="238920" cy="496385"/>
            </a:xfrm>
            <a:prstGeom prst="rect">
              <a:avLst/>
            </a:prstGeom>
            <a:solidFill>
              <a:srgbClr val="BD53BD">
                <a:alpha val="80000"/>
              </a:srgbClr>
            </a:solidFill>
          </p:spPr>
          <p:txBody>
            <a:bodyPr/>
            <a:lstStyle/>
            <a:p/>
          </p:txBody>
        </p:sp>
        <p:sp>
          <p:nvSpPr>
            <p:cNvPr id="100" name="rc100"/>
            <p:cNvSpPr/>
            <p:nvPr/>
          </p:nvSpPr>
          <p:spPr>
            <a:xfrm>
              <a:off x="7820078" y="3588893"/>
              <a:ext cx="238920" cy="477293"/>
            </a:xfrm>
            <a:prstGeom prst="rect">
              <a:avLst/>
            </a:prstGeom>
            <a:solidFill>
              <a:srgbClr val="BD53BD">
                <a:alpha val="80000"/>
              </a:srgbClr>
            </a:solidFill>
          </p:spPr>
          <p:txBody>
            <a:bodyPr/>
            <a:lstStyle/>
            <a:p/>
          </p:txBody>
        </p:sp>
        <p:sp>
          <p:nvSpPr>
            <p:cNvPr id="101" name="rc101"/>
            <p:cNvSpPr/>
            <p:nvPr/>
          </p:nvSpPr>
          <p:spPr>
            <a:xfrm>
              <a:off x="8138638" y="4199830"/>
              <a:ext cx="238920" cy="458202"/>
            </a:xfrm>
            <a:prstGeom prst="rect">
              <a:avLst/>
            </a:prstGeom>
            <a:solidFill>
              <a:srgbClr val="BD53BD">
                <a:alpha val="80000"/>
              </a:srgbClr>
            </a:solidFill>
          </p:spPr>
          <p:txBody>
            <a:bodyPr/>
            <a:lstStyle/>
            <a:p/>
          </p:txBody>
        </p:sp>
        <p:sp>
          <p:nvSpPr>
            <p:cNvPr id="102" name="rc102"/>
            <p:cNvSpPr/>
            <p:nvPr/>
          </p:nvSpPr>
          <p:spPr>
            <a:xfrm>
              <a:off x="8457199" y="3951637"/>
              <a:ext cx="238920" cy="553661"/>
            </a:xfrm>
            <a:prstGeom prst="rect">
              <a:avLst/>
            </a:prstGeom>
            <a:solidFill>
              <a:srgbClr val="BD53BD">
                <a:alpha val="80000"/>
              </a:srgbClr>
            </a:solidFill>
          </p:spPr>
          <p:txBody>
            <a:bodyPr/>
            <a:lstStyle/>
            <a:p/>
          </p:txBody>
        </p:sp>
        <p:sp>
          <p:nvSpPr>
            <p:cNvPr id="103" name="rc103"/>
            <p:cNvSpPr/>
            <p:nvPr/>
          </p:nvSpPr>
          <p:spPr>
            <a:xfrm>
              <a:off x="1130303" y="3226150"/>
              <a:ext cx="238920" cy="57275"/>
            </a:xfrm>
            <a:prstGeom prst="rect">
              <a:avLst/>
            </a:prstGeom>
            <a:solidFill>
              <a:srgbClr val="6363C0">
                <a:alpha val="80000"/>
              </a:srgbClr>
            </a:solidFill>
          </p:spPr>
          <p:txBody>
            <a:bodyPr/>
            <a:lstStyle/>
            <a:p/>
          </p:txBody>
        </p:sp>
        <p:sp>
          <p:nvSpPr>
            <p:cNvPr id="104" name="rc104"/>
            <p:cNvSpPr/>
            <p:nvPr/>
          </p:nvSpPr>
          <p:spPr>
            <a:xfrm>
              <a:off x="1448863" y="3302517"/>
              <a:ext cx="238920" cy="57275"/>
            </a:xfrm>
            <a:prstGeom prst="rect">
              <a:avLst/>
            </a:prstGeom>
            <a:solidFill>
              <a:srgbClr val="6363C0">
                <a:alpha val="80000"/>
              </a:srgbClr>
            </a:solidFill>
          </p:spPr>
          <p:txBody>
            <a:bodyPr/>
            <a:lstStyle/>
            <a:p/>
          </p:txBody>
        </p:sp>
        <p:sp>
          <p:nvSpPr>
            <p:cNvPr id="105" name="rc105"/>
            <p:cNvSpPr/>
            <p:nvPr/>
          </p:nvSpPr>
          <p:spPr>
            <a:xfrm>
              <a:off x="1767424" y="3207058"/>
              <a:ext cx="238920" cy="95458"/>
            </a:xfrm>
            <a:prstGeom prst="rect">
              <a:avLst/>
            </a:prstGeom>
            <a:solidFill>
              <a:srgbClr val="6363C0">
                <a:alpha val="80000"/>
              </a:srgbClr>
            </a:solidFill>
          </p:spPr>
          <p:txBody>
            <a:bodyPr/>
            <a:lstStyle/>
            <a:p/>
          </p:txBody>
        </p:sp>
        <p:sp>
          <p:nvSpPr>
            <p:cNvPr id="106" name="rc106"/>
            <p:cNvSpPr/>
            <p:nvPr/>
          </p:nvSpPr>
          <p:spPr>
            <a:xfrm>
              <a:off x="2085985" y="3340700"/>
              <a:ext cx="238920" cy="114550"/>
            </a:xfrm>
            <a:prstGeom prst="rect">
              <a:avLst/>
            </a:prstGeom>
            <a:solidFill>
              <a:srgbClr val="6363C0">
                <a:alpha val="80000"/>
              </a:srgbClr>
            </a:solidFill>
          </p:spPr>
          <p:txBody>
            <a:bodyPr/>
            <a:lstStyle/>
            <a:p/>
          </p:txBody>
        </p:sp>
        <p:sp>
          <p:nvSpPr>
            <p:cNvPr id="107" name="rc107"/>
            <p:cNvSpPr/>
            <p:nvPr/>
          </p:nvSpPr>
          <p:spPr>
            <a:xfrm>
              <a:off x="2404546" y="3493435"/>
              <a:ext cx="238920" cy="95458"/>
            </a:xfrm>
            <a:prstGeom prst="rect">
              <a:avLst/>
            </a:prstGeom>
            <a:solidFill>
              <a:srgbClr val="6363C0">
                <a:alpha val="80000"/>
              </a:srgbClr>
            </a:solidFill>
          </p:spPr>
          <p:txBody>
            <a:bodyPr/>
            <a:lstStyle/>
            <a:p/>
          </p:txBody>
        </p:sp>
        <p:sp>
          <p:nvSpPr>
            <p:cNvPr id="108" name="rc108"/>
            <p:cNvSpPr/>
            <p:nvPr/>
          </p:nvSpPr>
          <p:spPr>
            <a:xfrm>
              <a:off x="2723106" y="3779811"/>
              <a:ext cx="238920" cy="57275"/>
            </a:xfrm>
            <a:prstGeom prst="rect">
              <a:avLst/>
            </a:prstGeom>
            <a:solidFill>
              <a:srgbClr val="6363C0">
                <a:alpha val="80000"/>
              </a:srgbClr>
            </a:solidFill>
          </p:spPr>
          <p:txBody>
            <a:bodyPr/>
            <a:lstStyle/>
            <a:p/>
          </p:txBody>
        </p:sp>
        <p:sp>
          <p:nvSpPr>
            <p:cNvPr id="109" name="rc109"/>
            <p:cNvSpPr/>
            <p:nvPr/>
          </p:nvSpPr>
          <p:spPr>
            <a:xfrm>
              <a:off x="3041667" y="3894362"/>
              <a:ext cx="238920" cy="57275"/>
            </a:xfrm>
            <a:prstGeom prst="rect">
              <a:avLst/>
            </a:prstGeom>
            <a:solidFill>
              <a:srgbClr val="6363C0">
                <a:alpha val="80000"/>
              </a:srgbClr>
            </a:solidFill>
          </p:spPr>
          <p:txBody>
            <a:bodyPr/>
            <a:lstStyle/>
            <a:p/>
          </p:txBody>
        </p:sp>
        <p:sp>
          <p:nvSpPr>
            <p:cNvPr id="110" name="rc110"/>
            <p:cNvSpPr/>
            <p:nvPr/>
          </p:nvSpPr>
          <p:spPr>
            <a:xfrm>
              <a:off x="3360228" y="3894362"/>
              <a:ext cx="238920" cy="38183"/>
            </a:xfrm>
            <a:prstGeom prst="rect">
              <a:avLst/>
            </a:prstGeom>
            <a:solidFill>
              <a:srgbClr val="6363C0">
                <a:alpha val="80000"/>
              </a:srgbClr>
            </a:solidFill>
          </p:spPr>
          <p:txBody>
            <a:bodyPr/>
            <a:lstStyle/>
            <a:p/>
          </p:txBody>
        </p:sp>
        <p:sp>
          <p:nvSpPr>
            <p:cNvPr id="111" name="rc111"/>
            <p:cNvSpPr/>
            <p:nvPr/>
          </p:nvSpPr>
          <p:spPr>
            <a:xfrm>
              <a:off x="3678788" y="3951637"/>
              <a:ext cx="238920" cy="57275"/>
            </a:xfrm>
            <a:prstGeom prst="rect">
              <a:avLst/>
            </a:prstGeom>
            <a:solidFill>
              <a:srgbClr val="6363C0">
                <a:alpha val="80000"/>
              </a:srgbClr>
            </a:solidFill>
          </p:spPr>
          <p:txBody>
            <a:bodyPr/>
            <a:lstStyle/>
            <a:p/>
          </p:txBody>
        </p:sp>
        <p:sp>
          <p:nvSpPr>
            <p:cNvPr id="112" name="rc112"/>
            <p:cNvSpPr/>
            <p:nvPr/>
          </p:nvSpPr>
          <p:spPr>
            <a:xfrm>
              <a:off x="3997349" y="4104371"/>
              <a:ext cx="238920" cy="76367"/>
            </a:xfrm>
            <a:prstGeom prst="rect">
              <a:avLst/>
            </a:prstGeom>
            <a:solidFill>
              <a:srgbClr val="6363C0">
                <a:alpha val="80000"/>
              </a:srgbClr>
            </a:solidFill>
          </p:spPr>
          <p:txBody>
            <a:bodyPr/>
            <a:lstStyle/>
            <a:p/>
          </p:txBody>
        </p:sp>
        <p:sp>
          <p:nvSpPr>
            <p:cNvPr id="113" name="rc113"/>
            <p:cNvSpPr/>
            <p:nvPr/>
          </p:nvSpPr>
          <p:spPr>
            <a:xfrm>
              <a:off x="4315910" y="4161646"/>
              <a:ext cx="238920" cy="95458"/>
            </a:xfrm>
            <a:prstGeom prst="rect">
              <a:avLst/>
            </a:prstGeom>
            <a:solidFill>
              <a:srgbClr val="6363C0">
                <a:alpha val="80000"/>
              </a:srgbClr>
            </a:solidFill>
          </p:spPr>
          <p:txBody>
            <a:bodyPr/>
            <a:lstStyle/>
            <a:p/>
          </p:txBody>
        </p:sp>
        <p:sp>
          <p:nvSpPr>
            <p:cNvPr id="114" name="rc114"/>
            <p:cNvSpPr/>
            <p:nvPr/>
          </p:nvSpPr>
          <p:spPr>
            <a:xfrm>
              <a:off x="4634471" y="4333472"/>
              <a:ext cx="238920" cy="95458"/>
            </a:xfrm>
            <a:prstGeom prst="rect">
              <a:avLst/>
            </a:prstGeom>
            <a:solidFill>
              <a:srgbClr val="6363C0">
                <a:alpha val="80000"/>
              </a:srgbClr>
            </a:solidFill>
          </p:spPr>
          <p:txBody>
            <a:bodyPr/>
            <a:lstStyle/>
            <a:p/>
          </p:txBody>
        </p:sp>
        <p:sp>
          <p:nvSpPr>
            <p:cNvPr id="115" name="rc115"/>
            <p:cNvSpPr/>
            <p:nvPr/>
          </p:nvSpPr>
          <p:spPr>
            <a:xfrm>
              <a:off x="4953031" y="4371656"/>
              <a:ext cx="238920" cy="76367"/>
            </a:xfrm>
            <a:prstGeom prst="rect">
              <a:avLst/>
            </a:prstGeom>
            <a:solidFill>
              <a:srgbClr val="6363C0">
                <a:alpha val="80000"/>
              </a:srgbClr>
            </a:solidFill>
          </p:spPr>
          <p:txBody>
            <a:bodyPr/>
            <a:lstStyle/>
            <a:p/>
          </p:txBody>
        </p:sp>
        <p:sp>
          <p:nvSpPr>
            <p:cNvPr id="116" name="rc116"/>
            <p:cNvSpPr/>
            <p:nvPr/>
          </p:nvSpPr>
          <p:spPr>
            <a:xfrm>
              <a:off x="5271592" y="4448023"/>
              <a:ext cx="238920" cy="57275"/>
            </a:xfrm>
            <a:prstGeom prst="rect">
              <a:avLst/>
            </a:prstGeom>
            <a:solidFill>
              <a:srgbClr val="6363C0">
                <a:alpha val="80000"/>
              </a:srgbClr>
            </a:solidFill>
          </p:spPr>
          <p:txBody>
            <a:bodyPr/>
            <a:lstStyle/>
            <a:p/>
          </p:txBody>
        </p:sp>
        <p:sp>
          <p:nvSpPr>
            <p:cNvPr id="117" name="rc117"/>
            <p:cNvSpPr/>
            <p:nvPr/>
          </p:nvSpPr>
          <p:spPr>
            <a:xfrm>
              <a:off x="5590153" y="4428931"/>
              <a:ext cx="238920" cy="95458"/>
            </a:xfrm>
            <a:prstGeom prst="rect">
              <a:avLst/>
            </a:prstGeom>
            <a:solidFill>
              <a:srgbClr val="6363C0">
                <a:alpha val="80000"/>
              </a:srgbClr>
            </a:solidFill>
          </p:spPr>
          <p:txBody>
            <a:bodyPr/>
            <a:lstStyle/>
            <a:p/>
          </p:txBody>
        </p:sp>
        <p:sp>
          <p:nvSpPr>
            <p:cNvPr id="118" name="rc118"/>
            <p:cNvSpPr/>
            <p:nvPr/>
          </p:nvSpPr>
          <p:spPr>
            <a:xfrm>
              <a:off x="5908713" y="4409839"/>
              <a:ext cx="238920" cy="76367"/>
            </a:xfrm>
            <a:prstGeom prst="rect">
              <a:avLst/>
            </a:prstGeom>
            <a:solidFill>
              <a:srgbClr val="6363C0">
                <a:alpha val="80000"/>
              </a:srgbClr>
            </a:solidFill>
          </p:spPr>
          <p:txBody>
            <a:bodyPr/>
            <a:lstStyle/>
            <a:p/>
          </p:txBody>
        </p:sp>
        <p:sp>
          <p:nvSpPr>
            <p:cNvPr id="119" name="rc119"/>
            <p:cNvSpPr/>
            <p:nvPr/>
          </p:nvSpPr>
          <p:spPr>
            <a:xfrm>
              <a:off x="6227274" y="4467114"/>
              <a:ext cx="238920" cy="95458"/>
            </a:xfrm>
            <a:prstGeom prst="rect">
              <a:avLst/>
            </a:prstGeom>
            <a:solidFill>
              <a:srgbClr val="6363C0">
                <a:alpha val="80000"/>
              </a:srgbClr>
            </a:solidFill>
          </p:spPr>
          <p:txBody>
            <a:bodyPr/>
            <a:lstStyle/>
            <a:p/>
          </p:txBody>
        </p:sp>
        <p:sp>
          <p:nvSpPr>
            <p:cNvPr id="120" name="rc120"/>
            <p:cNvSpPr/>
            <p:nvPr/>
          </p:nvSpPr>
          <p:spPr>
            <a:xfrm>
              <a:off x="6545835" y="4543481"/>
              <a:ext cx="238920" cy="76367"/>
            </a:xfrm>
            <a:prstGeom prst="rect">
              <a:avLst/>
            </a:prstGeom>
            <a:solidFill>
              <a:srgbClr val="6363C0">
                <a:alpha val="80000"/>
              </a:srgbClr>
            </a:solidFill>
          </p:spPr>
          <p:txBody>
            <a:bodyPr/>
            <a:lstStyle/>
            <a:p/>
          </p:txBody>
        </p:sp>
        <p:sp>
          <p:nvSpPr>
            <p:cNvPr id="121" name="rc121"/>
            <p:cNvSpPr/>
            <p:nvPr/>
          </p:nvSpPr>
          <p:spPr>
            <a:xfrm>
              <a:off x="6864396" y="4543481"/>
              <a:ext cx="238920" cy="57275"/>
            </a:xfrm>
            <a:prstGeom prst="rect">
              <a:avLst/>
            </a:prstGeom>
            <a:solidFill>
              <a:srgbClr val="6363C0">
                <a:alpha val="80000"/>
              </a:srgbClr>
            </a:solidFill>
          </p:spPr>
          <p:txBody>
            <a:bodyPr/>
            <a:lstStyle/>
            <a:p/>
          </p:txBody>
        </p:sp>
        <p:sp>
          <p:nvSpPr>
            <p:cNvPr id="122" name="rc122"/>
            <p:cNvSpPr/>
            <p:nvPr/>
          </p:nvSpPr>
          <p:spPr>
            <a:xfrm>
              <a:off x="7182956" y="4658032"/>
              <a:ext cx="238920" cy="57275"/>
            </a:xfrm>
            <a:prstGeom prst="rect">
              <a:avLst/>
            </a:prstGeom>
            <a:solidFill>
              <a:srgbClr val="6363C0">
                <a:alpha val="80000"/>
              </a:srgbClr>
            </a:solidFill>
          </p:spPr>
          <p:txBody>
            <a:bodyPr/>
            <a:lstStyle/>
            <a:p/>
          </p:txBody>
        </p:sp>
        <p:sp>
          <p:nvSpPr>
            <p:cNvPr id="123" name="rc123"/>
            <p:cNvSpPr/>
            <p:nvPr/>
          </p:nvSpPr>
          <p:spPr>
            <a:xfrm>
              <a:off x="7501517" y="4295288"/>
              <a:ext cx="238920" cy="57275"/>
            </a:xfrm>
            <a:prstGeom prst="rect">
              <a:avLst/>
            </a:prstGeom>
            <a:solidFill>
              <a:srgbClr val="6363C0">
                <a:alpha val="80000"/>
              </a:srgbClr>
            </a:solidFill>
          </p:spPr>
          <p:txBody>
            <a:bodyPr/>
            <a:lstStyle/>
            <a:p/>
          </p:txBody>
        </p:sp>
        <p:sp>
          <p:nvSpPr>
            <p:cNvPr id="124" name="rc124"/>
            <p:cNvSpPr/>
            <p:nvPr/>
          </p:nvSpPr>
          <p:spPr>
            <a:xfrm>
              <a:off x="7820078" y="4066187"/>
              <a:ext cx="238920" cy="57275"/>
            </a:xfrm>
            <a:prstGeom prst="rect">
              <a:avLst/>
            </a:prstGeom>
            <a:solidFill>
              <a:srgbClr val="6363C0">
                <a:alpha val="80000"/>
              </a:srgbClr>
            </a:solidFill>
          </p:spPr>
          <p:txBody>
            <a:bodyPr/>
            <a:lstStyle/>
            <a:p/>
          </p:txBody>
        </p:sp>
        <p:sp>
          <p:nvSpPr>
            <p:cNvPr id="125" name="rc125"/>
            <p:cNvSpPr/>
            <p:nvPr/>
          </p:nvSpPr>
          <p:spPr>
            <a:xfrm>
              <a:off x="8138638" y="4658032"/>
              <a:ext cx="238920" cy="57275"/>
            </a:xfrm>
            <a:prstGeom prst="rect">
              <a:avLst/>
            </a:prstGeom>
            <a:solidFill>
              <a:srgbClr val="6363C0">
                <a:alpha val="80000"/>
              </a:srgbClr>
            </a:solidFill>
          </p:spPr>
          <p:txBody>
            <a:bodyPr/>
            <a:lstStyle/>
            <a:p/>
          </p:txBody>
        </p:sp>
        <p:sp>
          <p:nvSpPr>
            <p:cNvPr id="126" name="rc126"/>
            <p:cNvSpPr/>
            <p:nvPr/>
          </p:nvSpPr>
          <p:spPr>
            <a:xfrm>
              <a:off x="8457199" y="4505298"/>
              <a:ext cx="238920" cy="57275"/>
            </a:xfrm>
            <a:prstGeom prst="rect">
              <a:avLst/>
            </a:prstGeom>
            <a:solidFill>
              <a:srgbClr val="6363C0">
                <a:alpha val="80000"/>
              </a:srgbClr>
            </a:solidFill>
          </p:spPr>
          <p:txBody>
            <a:bodyPr/>
            <a:lstStyle/>
            <a:p/>
          </p:txBody>
        </p:sp>
        <p:sp>
          <p:nvSpPr>
            <p:cNvPr id="127" name="rc127"/>
            <p:cNvSpPr/>
            <p:nvPr/>
          </p:nvSpPr>
          <p:spPr>
            <a:xfrm>
              <a:off x="1130303" y="3283425"/>
              <a:ext cx="238920" cy="1641891"/>
            </a:xfrm>
            <a:prstGeom prst="rect">
              <a:avLst/>
            </a:prstGeom>
            <a:solidFill>
              <a:srgbClr val="008DC9">
                <a:alpha val="80000"/>
              </a:srgbClr>
            </a:solidFill>
          </p:spPr>
          <p:txBody>
            <a:bodyPr/>
            <a:lstStyle/>
            <a:p/>
          </p:txBody>
        </p:sp>
        <p:sp>
          <p:nvSpPr>
            <p:cNvPr id="128" name="rc128"/>
            <p:cNvSpPr/>
            <p:nvPr/>
          </p:nvSpPr>
          <p:spPr>
            <a:xfrm>
              <a:off x="1448863" y="3359792"/>
              <a:ext cx="238920" cy="1622799"/>
            </a:xfrm>
            <a:prstGeom prst="rect">
              <a:avLst/>
            </a:prstGeom>
            <a:solidFill>
              <a:srgbClr val="008DC9">
                <a:alpha val="80000"/>
              </a:srgbClr>
            </a:solidFill>
          </p:spPr>
          <p:txBody>
            <a:bodyPr/>
            <a:lstStyle/>
            <a:p/>
          </p:txBody>
        </p:sp>
        <p:sp>
          <p:nvSpPr>
            <p:cNvPr id="129" name="rc129"/>
            <p:cNvSpPr/>
            <p:nvPr/>
          </p:nvSpPr>
          <p:spPr>
            <a:xfrm>
              <a:off x="1767424" y="3302517"/>
              <a:ext cx="238920" cy="1603707"/>
            </a:xfrm>
            <a:prstGeom prst="rect">
              <a:avLst/>
            </a:prstGeom>
            <a:solidFill>
              <a:srgbClr val="008DC9">
                <a:alpha val="80000"/>
              </a:srgbClr>
            </a:solidFill>
          </p:spPr>
          <p:txBody>
            <a:bodyPr/>
            <a:lstStyle/>
            <a:p/>
          </p:txBody>
        </p:sp>
        <p:sp>
          <p:nvSpPr>
            <p:cNvPr id="130" name="rc130"/>
            <p:cNvSpPr/>
            <p:nvPr/>
          </p:nvSpPr>
          <p:spPr>
            <a:xfrm>
              <a:off x="2085985" y="3455251"/>
              <a:ext cx="238920" cy="1527340"/>
            </a:xfrm>
            <a:prstGeom prst="rect">
              <a:avLst/>
            </a:prstGeom>
            <a:solidFill>
              <a:srgbClr val="008DC9">
                <a:alpha val="80000"/>
              </a:srgbClr>
            </a:solidFill>
          </p:spPr>
          <p:txBody>
            <a:bodyPr/>
            <a:lstStyle/>
            <a:p/>
          </p:txBody>
        </p:sp>
        <p:sp>
          <p:nvSpPr>
            <p:cNvPr id="131" name="rc131"/>
            <p:cNvSpPr/>
            <p:nvPr/>
          </p:nvSpPr>
          <p:spPr>
            <a:xfrm>
              <a:off x="2404546" y="3588893"/>
              <a:ext cx="238920" cy="1412790"/>
            </a:xfrm>
            <a:prstGeom prst="rect">
              <a:avLst/>
            </a:prstGeom>
            <a:solidFill>
              <a:srgbClr val="008DC9">
                <a:alpha val="80000"/>
              </a:srgbClr>
            </a:solidFill>
          </p:spPr>
          <p:txBody>
            <a:bodyPr/>
            <a:lstStyle/>
            <a:p/>
          </p:txBody>
        </p:sp>
        <p:sp>
          <p:nvSpPr>
            <p:cNvPr id="132" name="rc132"/>
            <p:cNvSpPr/>
            <p:nvPr/>
          </p:nvSpPr>
          <p:spPr>
            <a:xfrm>
              <a:off x="2723106" y="3837086"/>
              <a:ext cx="238920" cy="1164597"/>
            </a:xfrm>
            <a:prstGeom prst="rect">
              <a:avLst/>
            </a:prstGeom>
            <a:solidFill>
              <a:srgbClr val="008DC9">
                <a:alpha val="80000"/>
              </a:srgbClr>
            </a:solidFill>
          </p:spPr>
          <p:txBody>
            <a:bodyPr/>
            <a:lstStyle/>
            <a:p/>
          </p:txBody>
        </p:sp>
        <p:sp>
          <p:nvSpPr>
            <p:cNvPr id="133" name="rc133"/>
            <p:cNvSpPr/>
            <p:nvPr/>
          </p:nvSpPr>
          <p:spPr>
            <a:xfrm>
              <a:off x="3041667" y="3951637"/>
              <a:ext cx="238920" cy="1145505"/>
            </a:xfrm>
            <a:prstGeom prst="rect">
              <a:avLst/>
            </a:prstGeom>
            <a:solidFill>
              <a:srgbClr val="008DC9">
                <a:alpha val="80000"/>
              </a:srgbClr>
            </a:solidFill>
          </p:spPr>
          <p:txBody>
            <a:bodyPr/>
            <a:lstStyle/>
            <a:p/>
          </p:txBody>
        </p:sp>
        <p:sp>
          <p:nvSpPr>
            <p:cNvPr id="134" name="rc134"/>
            <p:cNvSpPr/>
            <p:nvPr/>
          </p:nvSpPr>
          <p:spPr>
            <a:xfrm>
              <a:off x="3360228" y="3932545"/>
              <a:ext cx="238920" cy="1145505"/>
            </a:xfrm>
            <a:prstGeom prst="rect">
              <a:avLst/>
            </a:prstGeom>
            <a:solidFill>
              <a:srgbClr val="008DC9">
                <a:alpha val="80000"/>
              </a:srgbClr>
            </a:solidFill>
          </p:spPr>
          <p:txBody>
            <a:bodyPr/>
            <a:lstStyle/>
            <a:p/>
          </p:txBody>
        </p:sp>
        <p:sp>
          <p:nvSpPr>
            <p:cNvPr id="135" name="rc135"/>
            <p:cNvSpPr/>
            <p:nvPr/>
          </p:nvSpPr>
          <p:spPr>
            <a:xfrm>
              <a:off x="3678788" y="4008912"/>
              <a:ext cx="238920" cy="1107322"/>
            </a:xfrm>
            <a:prstGeom prst="rect">
              <a:avLst/>
            </a:prstGeom>
            <a:solidFill>
              <a:srgbClr val="008DC9">
                <a:alpha val="80000"/>
              </a:srgbClr>
            </a:solidFill>
          </p:spPr>
          <p:txBody>
            <a:bodyPr/>
            <a:lstStyle/>
            <a:p/>
          </p:txBody>
        </p:sp>
        <p:sp>
          <p:nvSpPr>
            <p:cNvPr id="136" name="rc136"/>
            <p:cNvSpPr/>
            <p:nvPr/>
          </p:nvSpPr>
          <p:spPr>
            <a:xfrm>
              <a:off x="3997349" y="4180738"/>
              <a:ext cx="238920" cy="935496"/>
            </a:xfrm>
            <a:prstGeom prst="rect">
              <a:avLst/>
            </a:prstGeom>
            <a:solidFill>
              <a:srgbClr val="008DC9">
                <a:alpha val="80000"/>
              </a:srgbClr>
            </a:solidFill>
          </p:spPr>
          <p:txBody>
            <a:bodyPr/>
            <a:lstStyle/>
            <a:p/>
          </p:txBody>
        </p:sp>
        <p:sp>
          <p:nvSpPr>
            <p:cNvPr id="137" name="rc137"/>
            <p:cNvSpPr/>
            <p:nvPr/>
          </p:nvSpPr>
          <p:spPr>
            <a:xfrm>
              <a:off x="4315910" y="4257105"/>
              <a:ext cx="238920" cy="840037"/>
            </a:xfrm>
            <a:prstGeom prst="rect">
              <a:avLst/>
            </a:prstGeom>
            <a:solidFill>
              <a:srgbClr val="008DC9">
                <a:alpha val="80000"/>
              </a:srgbClr>
            </a:solidFill>
          </p:spPr>
          <p:txBody>
            <a:bodyPr/>
            <a:lstStyle/>
            <a:p/>
          </p:txBody>
        </p:sp>
        <p:sp>
          <p:nvSpPr>
            <p:cNvPr id="138" name="rc138"/>
            <p:cNvSpPr/>
            <p:nvPr/>
          </p:nvSpPr>
          <p:spPr>
            <a:xfrm>
              <a:off x="4634471" y="4428931"/>
              <a:ext cx="238920" cy="687303"/>
            </a:xfrm>
            <a:prstGeom prst="rect">
              <a:avLst/>
            </a:prstGeom>
            <a:solidFill>
              <a:srgbClr val="008DC9">
                <a:alpha val="80000"/>
              </a:srgbClr>
            </a:solidFill>
          </p:spPr>
          <p:txBody>
            <a:bodyPr/>
            <a:lstStyle/>
            <a:p/>
          </p:txBody>
        </p:sp>
        <p:sp>
          <p:nvSpPr>
            <p:cNvPr id="139" name="rc139"/>
            <p:cNvSpPr/>
            <p:nvPr/>
          </p:nvSpPr>
          <p:spPr>
            <a:xfrm>
              <a:off x="4953031" y="4448023"/>
              <a:ext cx="238920" cy="687303"/>
            </a:xfrm>
            <a:prstGeom prst="rect">
              <a:avLst/>
            </a:prstGeom>
            <a:solidFill>
              <a:srgbClr val="008DC9">
                <a:alpha val="80000"/>
              </a:srgbClr>
            </a:solidFill>
          </p:spPr>
          <p:txBody>
            <a:bodyPr/>
            <a:lstStyle/>
            <a:p/>
          </p:txBody>
        </p:sp>
        <p:sp>
          <p:nvSpPr>
            <p:cNvPr id="140" name="rc140"/>
            <p:cNvSpPr/>
            <p:nvPr/>
          </p:nvSpPr>
          <p:spPr>
            <a:xfrm>
              <a:off x="5271592" y="4505298"/>
              <a:ext cx="238920" cy="553661"/>
            </a:xfrm>
            <a:prstGeom prst="rect">
              <a:avLst/>
            </a:prstGeom>
            <a:solidFill>
              <a:srgbClr val="008DC9">
                <a:alpha val="80000"/>
              </a:srgbClr>
            </a:solidFill>
          </p:spPr>
          <p:txBody>
            <a:bodyPr/>
            <a:lstStyle/>
            <a:p/>
          </p:txBody>
        </p:sp>
        <p:sp>
          <p:nvSpPr>
            <p:cNvPr id="141" name="rc141"/>
            <p:cNvSpPr/>
            <p:nvPr/>
          </p:nvSpPr>
          <p:spPr>
            <a:xfrm>
              <a:off x="5590153" y="4524390"/>
              <a:ext cx="238920" cy="553661"/>
            </a:xfrm>
            <a:prstGeom prst="rect">
              <a:avLst/>
            </a:prstGeom>
            <a:solidFill>
              <a:srgbClr val="008DC9">
                <a:alpha val="80000"/>
              </a:srgbClr>
            </a:solidFill>
          </p:spPr>
          <p:txBody>
            <a:bodyPr/>
            <a:lstStyle/>
            <a:p/>
          </p:txBody>
        </p:sp>
        <p:sp>
          <p:nvSpPr>
            <p:cNvPr id="142" name="rc142"/>
            <p:cNvSpPr/>
            <p:nvPr/>
          </p:nvSpPr>
          <p:spPr>
            <a:xfrm>
              <a:off x="5908713" y="4486206"/>
              <a:ext cx="238920" cy="591844"/>
            </a:xfrm>
            <a:prstGeom prst="rect">
              <a:avLst/>
            </a:prstGeom>
            <a:solidFill>
              <a:srgbClr val="008DC9">
                <a:alpha val="80000"/>
              </a:srgbClr>
            </a:solidFill>
          </p:spPr>
          <p:txBody>
            <a:bodyPr/>
            <a:lstStyle/>
            <a:p/>
          </p:txBody>
        </p:sp>
        <p:sp>
          <p:nvSpPr>
            <p:cNvPr id="143" name="rc143"/>
            <p:cNvSpPr/>
            <p:nvPr/>
          </p:nvSpPr>
          <p:spPr>
            <a:xfrm>
              <a:off x="6227274" y="4562573"/>
              <a:ext cx="238920" cy="534569"/>
            </a:xfrm>
            <a:prstGeom prst="rect">
              <a:avLst/>
            </a:prstGeom>
            <a:solidFill>
              <a:srgbClr val="008DC9">
                <a:alpha val="80000"/>
              </a:srgbClr>
            </a:solidFill>
          </p:spPr>
          <p:txBody>
            <a:bodyPr/>
            <a:lstStyle/>
            <a:p/>
          </p:txBody>
        </p:sp>
        <p:sp>
          <p:nvSpPr>
            <p:cNvPr id="144" name="rc144"/>
            <p:cNvSpPr/>
            <p:nvPr/>
          </p:nvSpPr>
          <p:spPr>
            <a:xfrm>
              <a:off x="6545835" y="4619848"/>
              <a:ext cx="238920" cy="477293"/>
            </a:xfrm>
            <a:prstGeom prst="rect">
              <a:avLst/>
            </a:prstGeom>
            <a:solidFill>
              <a:srgbClr val="008DC9">
                <a:alpha val="80000"/>
              </a:srgbClr>
            </a:solidFill>
          </p:spPr>
          <p:txBody>
            <a:bodyPr/>
            <a:lstStyle/>
            <a:p/>
          </p:txBody>
        </p:sp>
        <p:sp>
          <p:nvSpPr>
            <p:cNvPr id="145" name="rc145"/>
            <p:cNvSpPr/>
            <p:nvPr/>
          </p:nvSpPr>
          <p:spPr>
            <a:xfrm>
              <a:off x="6864396" y="4600757"/>
              <a:ext cx="238920" cy="439110"/>
            </a:xfrm>
            <a:prstGeom prst="rect">
              <a:avLst/>
            </a:prstGeom>
            <a:solidFill>
              <a:srgbClr val="008DC9">
                <a:alpha val="80000"/>
              </a:srgbClr>
            </a:solidFill>
          </p:spPr>
          <p:txBody>
            <a:bodyPr/>
            <a:lstStyle/>
            <a:p/>
          </p:txBody>
        </p:sp>
        <p:sp>
          <p:nvSpPr>
            <p:cNvPr id="146" name="rc146"/>
            <p:cNvSpPr/>
            <p:nvPr/>
          </p:nvSpPr>
          <p:spPr>
            <a:xfrm>
              <a:off x="7182956" y="4715307"/>
              <a:ext cx="238920" cy="381835"/>
            </a:xfrm>
            <a:prstGeom prst="rect">
              <a:avLst/>
            </a:prstGeom>
            <a:solidFill>
              <a:srgbClr val="008DC9">
                <a:alpha val="80000"/>
              </a:srgbClr>
            </a:solidFill>
          </p:spPr>
          <p:txBody>
            <a:bodyPr/>
            <a:lstStyle/>
            <a:p/>
          </p:txBody>
        </p:sp>
        <p:sp>
          <p:nvSpPr>
            <p:cNvPr id="147" name="rc147"/>
            <p:cNvSpPr/>
            <p:nvPr/>
          </p:nvSpPr>
          <p:spPr>
            <a:xfrm>
              <a:off x="7501517" y="4352564"/>
              <a:ext cx="238920" cy="763670"/>
            </a:xfrm>
            <a:prstGeom prst="rect">
              <a:avLst/>
            </a:prstGeom>
            <a:solidFill>
              <a:srgbClr val="008DC9">
                <a:alpha val="80000"/>
              </a:srgbClr>
            </a:solidFill>
          </p:spPr>
          <p:txBody>
            <a:bodyPr/>
            <a:lstStyle/>
            <a:p/>
          </p:txBody>
        </p:sp>
        <p:sp>
          <p:nvSpPr>
            <p:cNvPr id="148" name="rc148"/>
            <p:cNvSpPr/>
            <p:nvPr/>
          </p:nvSpPr>
          <p:spPr>
            <a:xfrm>
              <a:off x="7820078" y="4123463"/>
              <a:ext cx="238920" cy="897312"/>
            </a:xfrm>
            <a:prstGeom prst="rect">
              <a:avLst/>
            </a:prstGeom>
            <a:solidFill>
              <a:srgbClr val="008DC9">
                <a:alpha val="80000"/>
              </a:srgbClr>
            </a:solidFill>
          </p:spPr>
          <p:txBody>
            <a:bodyPr/>
            <a:lstStyle/>
            <a:p/>
          </p:txBody>
        </p:sp>
        <p:sp>
          <p:nvSpPr>
            <p:cNvPr id="149" name="rc149"/>
            <p:cNvSpPr/>
            <p:nvPr/>
          </p:nvSpPr>
          <p:spPr>
            <a:xfrm>
              <a:off x="8138638" y="4715307"/>
              <a:ext cx="238920" cy="381835"/>
            </a:xfrm>
            <a:prstGeom prst="rect">
              <a:avLst/>
            </a:prstGeom>
            <a:solidFill>
              <a:srgbClr val="008DC9">
                <a:alpha val="80000"/>
              </a:srgbClr>
            </a:solidFill>
          </p:spPr>
          <p:txBody>
            <a:bodyPr/>
            <a:lstStyle/>
            <a:p/>
          </p:txBody>
        </p:sp>
        <p:sp>
          <p:nvSpPr>
            <p:cNvPr id="150" name="rc150"/>
            <p:cNvSpPr/>
            <p:nvPr/>
          </p:nvSpPr>
          <p:spPr>
            <a:xfrm>
              <a:off x="8457199" y="4562573"/>
              <a:ext cx="238920" cy="515477"/>
            </a:xfrm>
            <a:prstGeom prst="rect">
              <a:avLst/>
            </a:prstGeom>
            <a:solidFill>
              <a:srgbClr val="008DC9">
                <a:alpha val="80000"/>
              </a:srgbClr>
            </a:solidFill>
          </p:spPr>
          <p:txBody>
            <a:bodyPr/>
            <a:lstStyle/>
            <a:p/>
          </p:txBody>
        </p:sp>
        <p:sp>
          <p:nvSpPr>
            <p:cNvPr id="151" name="rc151"/>
            <p:cNvSpPr/>
            <p:nvPr/>
          </p:nvSpPr>
          <p:spPr>
            <a:xfrm>
              <a:off x="1130303" y="4925317"/>
              <a:ext cx="238920" cy="305468"/>
            </a:xfrm>
            <a:prstGeom prst="rect">
              <a:avLst/>
            </a:prstGeom>
            <a:solidFill>
              <a:srgbClr val="40BF73">
                <a:alpha val="80000"/>
              </a:srgbClr>
            </a:solidFill>
          </p:spPr>
          <p:txBody>
            <a:bodyPr/>
            <a:lstStyle/>
            <a:p/>
          </p:txBody>
        </p:sp>
        <p:sp>
          <p:nvSpPr>
            <p:cNvPr id="152" name="rc152"/>
            <p:cNvSpPr/>
            <p:nvPr/>
          </p:nvSpPr>
          <p:spPr>
            <a:xfrm>
              <a:off x="1448863" y="4982592"/>
              <a:ext cx="238920" cy="248192"/>
            </a:xfrm>
            <a:prstGeom prst="rect">
              <a:avLst/>
            </a:prstGeom>
            <a:solidFill>
              <a:srgbClr val="40BF73">
                <a:alpha val="80000"/>
              </a:srgbClr>
            </a:solidFill>
          </p:spPr>
          <p:txBody>
            <a:bodyPr/>
            <a:lstStyle/>
            <a:p/>
          </p:txBody>
        </p:sp>
        <p:sp>
          <p:nvSpPr>
            <p:cNvPr id="153" name="rc153"/>
            <p:cNvSpPr/>
            <p:nvPr/>
          </p:nvSpPr>
          <p:spPr>
            <a:xfrm>
              <a:off x="1767424" y="4906225"/>
              <a:ext cx="238920" cy="324559"/>
            </a:xfrm>
            <a:prstGeom prst="rect">
              <a:avLst/>
            </a:prstGeom>
            <a:solidFill>
              <a:srgbClr val="40BF73">
                <a:alpha val="80000"/>
              </a:srgbClr>
            </a:solidFill>
          </p:spPr>
          <p:txBody>
            <a:bodyPr/>
            <a:lstStyle/>
            <a:p/>
          </p:txBody>
        </p:sp>
        <p:sp>
          <p:nvSpPr>
            <p:cNvPr id="154" name="rc154"/>
            <p:cNvSpPr/>
            <p:nvPr/>
          </p:nvSpPr>
          <p:spPr>
            <a:xfrm>
              <a:off x="2085985" y="4982592"/>
              <a:ext cx="238920" cy="248192"/>
            </a:xfrm>
            <a:prstGeom prst="rect">
              <a:avLst/>
            </a:prstGeom>
            <a:solidFill>
              <a:srgbClr val="40BF73">
                <a:alpha val="80000"/>
              </a:srgbClr>
            </a:solidFill>
          </p:spPr>
          <p:txBody>
            <a:bodyPr/>
            <a:lstStyle/>
            <a:p/>
          </p:txBody>
        </p:sp>
        <p:sp>
          <p:nvSpPr>
            <p:cNvPr id="155" name="rc155"/>
            <p:cNvSpPr/>
            <p:nvPr/>
          </p:nvSpPr>
          <p:spPr>
            <a:xfrm>
              <a:off x="2404546" y="5001684"/>
              <a:ext cx="238920" cy="229101"/>
            </a:xfrm>
            <a:prstGeom prst="rect">
              <a:avLst/>
            </a:prstGeom>
            <a:solidFill>
              <a:srgbClr val="40BF73">
                <a:alpha val="80000"/>
              </a:srgbClr>
            </a:solidFill>
          </p:spPr>
          <p:txBody>
            <a:bodyPr/>
            <a:lstStyle/>
            <a:p/>
          </p:txBody>
        </p:sp>
        <p:sp>
          <p:nvSpPr>
            <p:cNvPr id="156" name="rc156"/>
            <p:cNvSpPr/>
            <p:nvPr/>
          </p:nvSpPr>
          <p:spPr>
            <a:xfrm>
              <a:off x="2723106" y="5001684"/>
              <a:ext cx="238920" cy="229101"/>
            </a:xfrm>
            <a:prstGeom prst="rect">
              <a:avLst/>
            </a:prstGeom>
            <a:solidFill>
              <a:srgbClr val="40BF73">
                <a:alpha val="80000"/>
              </a:srgbClr>
            </a:solidFill>
          </p:spPr>
          <p:txBody>
            <a:bodyPr/>
            <a:lstStyle/>
            <a:p/>
          </p:txBody>
        </p:sp>
        <p:sp>
          <p:nvSpPr>
            <p:cNvPr id="157" name="rc157"/>
            <p:cNvSpPr/>
            <p:nvPr/>
          </p:nvSpPr>
          <p:spPr>
            <a:xfrm>
              <a:off x="3041667" y="5097142"/>
              <a:ext cx="238920" cy="133642"/>
            </a:xfrm>
            <a:prstGeom prst="rect">
              <a:avLst/>
            </a:prstGeom>
            <a:solidFill>
              <a:srgbClr val="40BF73">
                <a:alpha val="80000"/>
              </a:srgbClr>
            </a:solidFill>
          </p:spPr>
          <p:txBody>
            <a:bodyPr/>
            <a:lstStyle/>
            <a:p/>
          </p:txBody>
        </p:sp>
        <p:sp>
          <p:nvSpPr>
            <p:cNvPr id="158" name="rc158"/>
            <p:cNvSpPr/>
            <p:nvPr/>
          </p:nvSpPr>
          <p:spPr>
            <a:xfrm>
              <a:off x="3360228" y="5078051"/>
              <a:ext cx="238920" cy="152734"/>
            </a:xfrm>
            <a:prstGeom prst="rect">
              <a:avLst/>
            </a:prstGeom>
            <a:solidFill>
              <a:srgbClr val="40BF73">
                <a:alpha val="80000"/>
              </a:srgbClr>
            </a:solidFill>
          </p:spPr>
          <p:txBody>
            <a:bodyPr/>
            <a:lstStyle/>
            <a:p/>
          </p:txBody>
        </p:sp>
        <p:sp>
          <p:nvSpPr>
            <p:cNvPr id="159" name="rc159"/>
            <p:cNvSpPr/>
            <p:nvPr/>
          </p:nvSpPr>
          <p:spPr>
            <a:xfrm>
              <a:off x="3678788" y="5116234"/>
              <a:ext cx="238920" cy="114550"/>
            </a:xfrm>
            <a:prstGeom prst="rect">
              <a:avLst/>
            </a:prstGeom>
            <a:solidFill>
              <a:srgbClr val="40BF73">
                <a:alpha val="80000"/>
              </a:srgbClr>
            </a:solidFill>
          </p:spPr>
          <p:txBody>
            <a:bodyPr/>
            <a:lstStyle/>
            <a:p/>
          </p:txBody>
        </p:sp>
        <p:sp>
          <p:nvSpPr>
            <p:cNvPr id="160" name="rc160"/>
            <p:cNvSpPr/>
            <p:nvPr/>
          </p:nvSpPr>
          <p:spPr>
            <a:xfrm>
              <a:off x="3997349" y="5116234"/>
              <a:ext cx="238920" cy="114550"/>
            </a:xfrm>
            <a:prstGeom prst="rect">
              <a:avLst/>
            </a:prstGeom>
            <a:solidFill>
              <a:srgbClr val="40BF73">
                <a:alpha val="80000"/>
              </a:srgbClr>
            </a:solidFill>
          </p:spPr>
          <p:txBody>
            <a:bodyPr/>
            <a:lstStyle/>
            <a:p/>
          </p:txBody>
        </p:sp>
        <p:sp>
          <p:nvSpPr>
            <p:cNvPr id="161" name="rc161"/>
            <p:cNvSpPr/>
            <p:nvPr/>
          </p:nvSpPr>
          <p:spPr>
            <a:xfrm>
              <a:off x="4315910" y="5097142"/>
              <a:ext cx="238920" cy="133642"/>
            </a:xfrm>
            <a:prstGeom prst="rect">
              <a:avLst/>
            </a:prstGeom>
            <a:solidFill>
              <a:srgbClr val="40BF73">
                <a:alpha val="80000"/>
              </a:srgbClr>
            </a:solidFill>
          </p:spPr>
          <p:txBody>
            <a:bodyPr/>
            <a:lstStyle/>
            <a:p/>
          </p:txBody>
        </p:sp>
        <p:sp>
          <p:nvSpPr>
            <p:cNvPr id="162" name="rc162"/>
            <p:cNvSpPr/>
            <p:nvPr/>
          </p:nvSpPr>
          <p:spPr>
            <a:xfrm>
              <a:off x="4634471" y="5116234"/>
              <a:ext cx="238920" cy="114550"/>
            </a:xfrm>
            <a:prstGeom prst="rect">
              <a:avLst/>
            </a:prstGeom>
            <a:solidFill>
              <a:srgbClr val="40BF73">
                <a:alpha val="80000"/>
              </a:srgbClr>
            </a:solidFill>
          </p:spPr>
          <p:txBody>
            <a:bodyPr/>
            <a:lstStyle/>
            <a:p/>
          </p:txBody>
        </p:sp>
        <p:sp>
          <p:nvSpPr>
            <p:cNvPr id="163" name="rc163"/>
            <p:cNvSpPr/>
            <p:nvPr/>
          </p:nvSpPr>
          <p:spPr>
            <a:xfrm>
              <a:off x="4953031" y="5135326"/>
              <a:ext cx="238920" cy="95458"/>
            </a:xfrm>
            <a:prstGeom prst="rect">
              <a:avLst/>
            </a:prstGeom>
            <a:solidFill>
              <a:srgbClr val="40BF73">
                <a:alpha val="80000"/>
              </a:srgbClr>
            </a:solidFill>
          </p:spPr>
          <p:txBody>
            <a:bodyPr/>
            <a:lstStyle/>
            <a:p/>
          </p:txBody>
        </p:sp>
        <p:sp>
          <p:nvSpPr>
            <p:cNvPr id="164" name="rc164"/>
            <p:cNvSpPr/>
            <p:nvPr/>
          </p:nvSpPr>
          <p:spPr>
            <a:xfrm>
              <a:off x="5271592" y="5058959"/>
              <a:ext cx="238920" cy="171825"/>
            </a:xfrm>
            <a:prstGeom prst="rect">
              <a:avLst/>
            </a:prstGeom>
            <a:solidFill>
              <a:srgbClr val="40BF73">
                <a:alpha val="80000"/>
              </a:srgbClr>
            </a:solidFill>
          </p:spPr>
          <p:txBody>
            <a:bodyPr/>
            <a:lstStyle/>
            <a:p/>
          </p:txBody>
        </p:sp>
        <p:sp>
          <p:nvSpPr>
            <p:cNvPr id="165" name="rc165"/>
            <p:cNvSpPr/>
            <p:nvPr/>
          </p:nvSpPr>
          <p:spPr>
            <a:xfrm>
              <a:off x="5590153" y="5078051"/>
              <a:ext cx="238920" cy="152734"/>
            </a:xfrm>
            <a:prstGeom prst="rect">
              <a:avLst/>
            </a:prstGeom>
            <a:solidFill>
              <a:srgbClr val="40BF73">
                <a:alpha val="80000"/>
              </a:srgbClr>
            </a:solidFill>
          </p:spPr>
          <p:txBody>
            <a:bodyPr/>
            <a:lstStyle/>
            <a:p/>
          </p:txBody>
        </p:sp>
        <p:sp>
          <p:nvSpPr>
            <p:cNvPr id="166" name="rc166"/>
            <p:cNvSpPr/>
            <p:nvPr/>
          </p:nvSpPr>
          <p:spPr>
            <a:xfrm>
              <a:off x="5908713" y="5078051"/>
              <a:ext cx="238920" cy="152734"/>
            </a:xfrm>
            <a:prstGeom prst="rect">
              <a:avLst/>
            </a:prstGeom>
            <a:solidFill>
              <a:srgbClr val="40BF73">
                <a:alpha val="80000"/>
              </a:srgbClr>
            </a:solidFill>
          </p:spPr>
          <p:txBody>
            <a:bodyPr/>
            <a:lstStyle/>
            <a:p/>
          </p:txBody>
        </p:sp>
        <p:sp>
          <p:nvSpPr>
            <p:cNvPr id="167" name="rc167"/>
            <p:cNvSpPr/>
            <p:nvPr/>
          </p:nvSpPr>
          <p:spPr>
            <a:xfrm>
              <a:off x="6227274" y="5097142"/>
              <a:ext cx="238920" cy="133642"/>
            </a:xfrm>
            <a:prstGeom prst="rect">
              <a:avLst/>
            </a:prstGeom>
            <a:solidFill>
              <a:srgbClr val="40BF73">
                <a:alpha val="80000"/>
              </a:srgbClr>
            </a:solidFill>
          </p:spPr>
          <p:txBody>
            <a:bodyPr/>
            <a:lstStyle/>
            <a:p/>
          </p:txBody>
        </p:sp>
        <p:sp>
          <p:nvSpPr>
            <p:cNvPr id="168" name="rc168"/>
            <p:cNvSpPr/>
            <p:nvPr/>
          </p:nvSpPr>
          <p:spPr>
            <a:xfrm>
              <a:off x="6545835" y="5097142"/>
              <a:ext cx="238920" cy="133642"/>
            </a:xfrm>
            <a:prstGeom prst="rect">
              <a:avLst/>
            </a:prstGeom>
            <a:solidFill>
              <a:srgbClr val="40BF73">
                <a:alpha val="80000"/>
              </a:srgbClr>
            </a:solidFill>
          </p:spPr>
          <p:txBody>
            <a:bodyPr/>
            <a:lstStyle/>
            <a:p/>
          </p:txBody>
        </p:sp>
        <p:sp>
          <p:nvSpPr>
            <p:cNvPr id="169" name="rc169"/>
            <p:cNvSpPr/>
            <p:nvPr/>
          </p:nvSpPr>
          <p:spPr>
            <a:xfrm>
              <a:off x="6864396" y="5039867"/>
              <a:ext cx="238920" cy="190917"/>
            </a:xfrm>
            <a:prstGeom prst="rect">
              <a:avLst/>
            </a:prstGeom>
            <a:solidFill>
              <a:srgbClr val="40BF73">
                <a:alpha val="80000"/>
              </a:srgbClr>
            </a:solidFill>
          </p:spPr>
          <p:txBody>
            <a:bodyPr/>
            <a:lstStyle/>
            <a:p/>
          </p:txBody>
        </p:sp>
        <p:sp>
          <p:nvSpPr>
            <p:cNvPr id="170" name="rc170"/>
            <p:cNvSpPr/>
            <p:nvPr/>
          </p:nvSpPr>
          <p:spPr>
            <a:xfrm>
              <a:off x="7182956" y="5097142"/>
              <a:ext cx="238920" cy="133642"/>
            </a:xfrm>
            <a:prstGeom prst="rect">
              <a:avLst/>
            </a:prstGeom>
            <a:solidFill>
              <a:srgbClr val="40BF73">
                <a:alpha val="80000"/>
              </a:srgbClr>
            </a:solidFill>
          </p:spPr>
          <p:txBody>
            <a:bodyPr/>
            <a:lstStyle/>
            <a:p/>
          </p:txBody>
        </p:sp>
        <p:sp>
          <p:nvSpPr>
            <p:cNvPr id="171" name="rc171"/>
            <p:cNvSpPr/>
            <p:nvPr/>
          </p:nvSpPr>
          <p:spPr>
            <a:xfrm>
              <a:off x="7501517" y="5116234"/>
              <a:ext cx="238920" cy="114550"/>
            </a:xfrm>
            <a:prstGeom prst="rect">
              <a:avLst/>
            </a:prstGeom>
            <a:solidFill>
              <a:srgbClr val="40BF73">
                <a:alpha val="80000"/>
              </a:srgbClr>
            </a:solidFill>
          </p:spPr>
          <p:txBody>
            <a:bodyPr/>
            <a:lstStyle/>
            <a:p/>
          </p:txBody>
        </p:sp>
        <p:sp>
          <p:nvSpPr>
            <p:cNvPr id="172" name="rc172"/>
            <p:cNvSpPr/>
            <p:nvPr/>
          </p:nvSpPr>
          <p:spPr>
            <a:xfrm>
              <a:off x="7820078" y="5020775"/>
              <a:ext cx="238920" cy="210009"/>
            </a:xfrm>
            <a:prstGeom prst="rect">
              <a:avLst/>
            </a:prstGeom>
            <a:solidFill>
              <a:srgbClr val="40BF73">
                <a:alpha val="80000"/>
              </a:srgbClr>
            </a:solidFill>
          </p:spPr>
          <p:txBody>
            <a:bodyPr/>
            <a:lstStyle/>
            <a:p/>
          </p:txBody>
        </p:sp>
        <p:sp>
          <p:nvSpPr>
            <p:cNvPr id="173" name="rc173"/>
            <p:cNvSpPr/>
            <p:nvPr/>
          </p:nvSpPr>
          <p:spPr>
            <a:xfrm>
              <a:off x="8138638" y="5097142"/>
              <a:ext cx="238920" cy="133642"/>
            </a:xfrm>
            <a:prstGeom prst="rect">
              <a:avLst/>
            </a:prstGeom>
            <a:solidFill>
              <a:srgbClr val="40BF73">
                <a:alpha val="80000"/>
              </a:srgbClr>
            </a:solidFill>
          </p:spPr>
          <p:txBody>
            <a:bodyPr/>
            <a:lstStyle/>
            <a:p/>
          </p:txBody>
        </p:sp>
        <p:sp>
          <p:nvSpPr>
            <p:cNvPr id="174" name="rc174"/>
            <p:cNvSpPr/>
            <p:nvPr/>
          </p:nvSpPr>
          <p:spPr>
            <a:xfrm>
              <a:off x="8457199" y="5078051"/>
              <a:ext cx="238920" cy="152734"/>
            </a:xfrm>
            <a:prstGeom prst="rect">
              <a:avLst/>
            </a:prstGeom>
            <a:solidFill>
              <a:srgbClr val="40BF73">
                <a:alpha val="80000"/>
              </a:srgbClr>
            </a:solidFill>
          </p:spPr>
          <p:txBody>
            <a:bodyPr/>
            <a:lstStyle/>
            <a:p/>
          </p:txBody>
        </p:sp>
        <p:sp>
          <p:nvSpPr>
            <p:cNvPr id="175" name="tx175"/>
            <p:cNvSpPr/>
            <p:nvPr/>
          </p:nvSpPr>
          <p:spPr>
            <a:xfrm>
              <a:off x="1224642" y="1684201"/>
              <a:ext cx="50241" cy="66032"/>
            </a:xfrm>
            <a:prstGeom prst="rect">
              <a:avLst/>
            </a:prstGeom>
            <a:noFill/>
          </p:spPr>
          <p:txBody>
            <a:bodyPr lIns="0" rIns="0" tIns="0" bIns="0" anchorCtr="1" anchor="ctr" wrap="none"/>
            <a:lstStyle/>
            <a:p>
              <a:pPr algn="l" marL="0" marR="0" indent="0">
                <a:lnSpc>
                  <a:spcPts val="711"/>
                </a:lnSpc>
                <a:spcBef>
                  <a:spcPts val="0"/>
                </a:spcBef>
                <a:spcAft>
                  <a:spcPts val="0"/>
                </a:spcAft>
              </a:pPr>
              <a:r>
                <a:rPr sz="711">
                  <a:solidFill>
                    <a:srgbClr val="000000">
                      <a:alpha val="100000"/>
                    </a:srgbClr>
                  </a:solidFill>
                  <a:latin typeface="Arial"/>
                  <a:cs typeface="Arial"/>
                </a:rPr>
                <a:t>9</a:t>
              </a:r>
            </a:p>
          </p:txBody>
        </p:sp>
        <p:sp>
          <p:nvSpPr>
            <p:cNvPr id="176" name="tx176"/>
            <p:cNvSpPr/>
            <p:nvPr/>
          </p:nvSpPr>
          <p:spPr>
            <a:xfrm>
              <a:off x="2817446" y="2457417"/>
              <a:ext cx="50241" cy="66032"/>
            </a:xfrm>
            <a:prstGeom prst="rect">
              <a:avLst/>
            </a:prstGeom>
            <a:noFill/>
          </p:spPr>
          <p:txBody>
            <a:bodyPr lIns="0" rIns="0" tIns="0" bIns="0" anchorCtr="1" anchor="ctr" wrap="none"/>
            <a:lstStyle/>
            <a:p>
              <a:pPr algn="l" marL="0" marR="0" indent="0">
                <a:lnSpc>
                  <a:spcPts val="711"/>
                </a:lnSpc>
                <a:spcBef>
                  <a:spcPts val="0"/>
                </a:spcBef>
                <a:spcAft>
                  <a:spcPts val="0"/>
                </a:spcAft>
              </a:pPr>
              <a:r>
                <a:rPr sz="711">
                  <a:solidFill>
                    <a:srgbClr val="000000">
                      <a:alpha val="100000"/>
                    </a:srgbClr>
                  </a:solidFill>
                  <a:latin typeface="Arial"/>
                  <a:cs typeface="Arial"/>
                </a:rPr>
                <a:t>8</a:t>
              </a:r>
            </a:p>
          </p:txBody>
        </p:sp>
        <p:sp>
          <p:nvSpPr>
            <p:cNvPr id="177" name="tx177"/>
            <p:cNvSpPr/>
            <p:nvPr/>
          </p:nvSpPr>
          <p:spPr>
            <a:xfrm>
              <a:off x="4410249" y="2793728"/>
              <a:ext cx="50241" cy="63827"/>
            </a:xfrm>
            <a:prstGeom prst="rect">
              <a:avLst/>
            </a:prstGeom>
            <a:noFill/>
          </p:spPr>
          <p:txBody>
            <a:bodyPr lIns="0" rIns="0" tIns="0" bIns="0" anchorCtr="1" anchor="ctr" wrap="none"/>
            <a:lstStyle/>
            <a:p>
              <a:pPr algn="l" marL="0" marR="0" indent="0">
                <a:lnSpc>
                  <a:spcPts val="711"/>
                </a:lnSpc>
                <a:spcBef>
                  <a:spcPts val="0"/>
                </a:spcBef>
                <a:spcAft>
                  <a:spcPts val="0"/>
                </a:spcAft>
              </a:pPr>
              <a:r>
                <a:rPr sz="711">
                  <a:solidFill>
                    <a:srgbClr val="000000">
                      <a:alpha val="100000"/>
                    </a:srgbClr>
                  </a:solidFill>
                  <a:latin typeface="Arial"/>
                  <a:cs typeface="Arial"/>
                </a:rPr>
                <a:t>7</a:t>
              </a:r>
            </a:p>
          </p:txBody>
        </p:sp>
        <p:sp>
          <p:nvSpPr>
            <p:cNvPr id="178" name="tx178"/>
            <p:cNvSpPr/>
            <p:nvPr/>
          </p:nvSpPr>
          <p:spPr>
            <a:xfrm>
              <a:off x="6003053" y="3049262"/>
              <a:ext cx="50241" cy="66032"/>
            </a:xfrm>
            <a:prstGeom prst="rect">
              <a:avLst/>
            </a:prstGeom>
            <a:noFill/>
          </p:spPr>
          <p:txBody>
            <a:bodyPr lIns="0" rIns="0" tIns="0" bIns="0" anchorCtr="1" anchor="ctr" wrap="none"/>
            <a:lstStyle/>
            <a:p>
              <a:pPr algn="l" marL="0" marR="0" indent="0">
                <a:lnSpc>
                  <a:spcPts val="711"/>
                </a:lnSpc>
                <a:spcBef>
                  <a:spcPts val="0"/>
                </a:spcBef>
                <a:spcAft>
                  <a:spcPts val="0"/>
                </a:spcAft>
              </a:pPr>
              <a:r>
                <a:rPr sz="711">
                  <a:solidFill>
                    <a:srgbClr val="000000">
                      <a:alpha val="100000"/>
                    </a:srgbClr>
                  </a:solidFill>
                  <a:latin typeface="Arial"/>
                  <a:cs typeface="Arial"/>
                </a:rPr>
                <a:t>8</a:t>
              </a:r>
            </a:p>
          </p:txBody>
        </p:sp>
        <p:sp>
          <p:nvSpPr>
            <p:cNvPr id="179" name="tx179"/>
            <p:cNvSpPr/>
            <p:nvPr/>
          </p:nvSpPr>
          <p:spPr>
            <a:xfrm>
              <a:off x="7277296" y="3326092"/>
              <a:ext cx="50241" cy="66032"/>
            </a:xfrm>
            <a:prstGeom prst="rect">
              <a:avLst/>
            </a:prstGeom>
            <a:noFill/>
          </p:spPr>
          <p:txBody>
            <a:bodyPr lIns="0" rIns="0" tIns="0" bIns="0" anchorCtr="1" anchor="ctr" wrap="none"/>
            <a:lstStyle/>
            <a:p>
              <a:pPr algn="l" marL="0" marR="0" indent="0">
                <a:lnSpc>
                  <a:spcPts val="711"/>
                </a:lnSpc>
                <a:spcBef>
                  <a:spcPts val="0"/>
                </a:spcBef>
                <a:spcAft>
                  <a:spcPts val="0"/>
                </a:spcAft>
              </a:pPr>
              <a:r>
                <a:rPr sz="711">
                  <a:solidFill>
                    <a:srgbClr val="000000">
                      <a:alpha val="100000"/>
                    </a:srgbClr>
                  </a:solidFill>
                  <a:latin typeface="Arial"/>
                  <a:cs typeface="Arial"/>
                </a:rPr>
                <a:t>6</a:t>
              </a:r>
            </a:p>
          </p:txBody>
        </p:sp>
        <p:sp>
          <p:nvSpPr>
            <p:cNvPr id="180" name="tx180"/>
            <p:cNvSpPr/>
            <p:nvPr/>
          </p:nvSpPr>
          <p:spPr>
            <a:xfrm>
              <a:off x="7595857" y="2812820"/>
              <a:ext cx="50241" cy="63827"/>
            </a:xfrm>
            <a:prstGeom prst="rect">
              <a:avLst/>
            </a:prstGeom>
            <a:noFill/>
          </p:spPr>
          <p:txBody>
            <a:bodyPr lIns="0" rIns="0" tIns="0" bIns="0" anchorCtr="1" anchor="ctr" wrap="none"/>
            <a:lstStyle/>
            <a:p>
              <a:pPr algn="l" marL="0" marR="0" indent="0">
                <a:lnSpc>
                  <a:spcPts val="711"/>
                </a:lnSpc>
                <a:spcBef>
                  <a:spcPts val="0"/>
                </a:spcBef>
                <a:spcAft>
                  <a:spcPts val="0"/>
                </a:spcAft>
              </a:pPr>
              <a:r>
                <a:rPr sz="711">
                  <a:solidFill>
                    <a:srgbClr val="000000">
                      <a:alpha val="100000"/>
                    </a:srgbClr>
                  </a:solidFill>
                  <a:latin typeface="Arial"/>
                  <a:cs typeface="Arial"/>
                </a:rPr>
                <a:t>7</a:t>
              </a:r>
            </a:p>
          </p:txBody>
        </p:sp>
        <p:sp>
          <p:nvSpPr>
            <p:cNvPr id="181" name="tx181"/>
            <p:cNvSpPr/>
            <p:nvPr/>
          </p:nvSpPr>
          <p:spPr>
            <a:xfrm>
              <a:off x="7914417" y="2516898"/>
              <a:ext cx="50241" cy="63827"/>
            </a:xfrm>
            <a:prstGeom prst="rect">
              <a:avLst/>
            </a:prstGeom>
            <a:noFill/>
          </p:spPr>
          <p:txBody>
            <a:bodyPr lIns="0" rIns="0" tIns="0" bIns="0" anchorCtr="1" anchor="ctr" wrap="none"/>
            <a:lstStyle/>
            <a:p>
              <a:pPr algn="l" marL="0" marR="0" indent="0">
                <a:lnSpc>
                  <a:spcPts val="711"/>
                </a:lnSpc>
                <a:spcBef>
                  <a:spcPts val="0"/>
                </a:spcBef>
                <a:spcAft>
                  <a:spcPts val="0"/>
                </a:spcAft>
              </a:pPr>
              <a:r>
                <a:rPr sz="711">
                  <a:solidFill>
                    <a:srgbClr val="000000">
                      <a:alpha val="100000"/>
                    </a:srgbClr>
                  </a:solidFill>
                  <a:latin typeface="Arial"/>
                  <a:cs typeface="Arial"/>
                </a:rPr>
                <a:t>7</a:t>
              </a:r>
            </a:p>
          </p:txBody>
        </p:sp>
        <p:sp>
          <p:nvSpPr>
            <p:cNvPr id="182" name="tx182"/>
            <p:cNvSpPr/>
            <p:nvPr/>
          </p:nvSpPr>
          <p:spPr>
            <a:xfrm>
              <a:off x="8232978" y="3223293"/>
              <a:ext cx="50241" cy="63827"/>
            </a:xfrm>
            <a:prstGeom prst="rect">
              <a:avLst/>
            </a:prstGeom>
            <a:noFill/>
          </p:spPr>
          <p:txBody>
            <a:bodyPr lIns="0" rIns="0" tIns="0" bIns="0" anchorCtr="1" anchor="ctr" wrap="none"/>
            <a:lstStyle/>
            <a:p>
              <a:pPr algn="l" marL="0" marR="0" indent="0">
                <a:lnSpc>
                  <a:spcPts val="711"/>
                </a:lnSpc>
                <a:spcBef>
                  <a:spcPts val="0"/>
                </a:spcBef>
                <a:spcAft>
                  <a:spcPts val="0"/>
                </a:spcAft>
              </a:pPr>
              <a:r>
                <a:rPr sz="711">
                  <a:solidFill>
                    <a:srgbClr val="000000">
                      <a:alpha val="100000"/>
                    </a:srgbClr>
                  </a:solidFill>
                  <a:latin typeface="Arial"/>
                  <a:cs typeface="Arial"/>
                </a:rPr>
                <a:t>7</a:t>
              </a:r>
            </a:p>
          </p:txBody>
        </p:sp>
        <p:sp>
          <p:nvSpPr>
            <p:cNvPr id="183" name="tx183"/>
            <p:cNvSpPr/>
            <p:nvPr/>
          </p:nvSpPr>
          <p:spPr>
            <a:xfrm>
              <a:off x="8551539" y="3070559"/>
              <a:ext cx="50241" cy="63827"/>
            </a:xfrm>
            <a:prstGeom prst="rect">
              <a:avLst/>
            </a:prstGeom>
            <a:noFill/>
          </p:spPr>
          <p:txBody>
            <a:bodyPr lIns="0" rIns="0" tIns="0" bIns="0" anchorCtr="1" anchor="ctr" wrap="none"/>
            <a:lstStyle/>
            <a:p>
              <a:pPr algn="l" marL="0" marR="0" indent="0">
                <a:lnSpc>
                  <a:spcPts val="711"/>
                </a:lnSpc>
                <a:spcBef>
                  <a:spcPts val="0"/>
                </a:spcBef>
                <a:spcAft>
                  <a:spcPts val="0"/>
                </a:spcAft>
              </a:pPr>
              <a:r>
                <a:rPr sz="711">
                  <a:solidFill>
                    <a:srgbClr val="000000">
                      <a:alpha val="100000"/>
                    </a:srgbClr>
                  </a:solidFill>
                  <a:latin typeface="Arial"/>
                  <a:cs typeface="Arial"/>
                </a:rPr>
                <a:t>7</a:t>
              </a:r>
            </a:p>
          </p:txBody>
        </p:sp>
        <p:sp>
          <p:nvSpPr>
            <p:cNvPr id="184" name="tx184"/>
            <p:cNvSpPr/>
            <p:nvPr/>
          </p:nvSpPr>
          <p:spPr>
            <a:xfrm>
              <a:off x="1198264" y="2573070"/>
              <a:ext cx="102997" cy="64930"/>
            </a:xfrm>
            <a:prstGeom prst="rect">
              <a:avLst/>
            </a:prstGeom>
            <a:noFill/>
          </p:spPr>
          <p:txBody>
            <a:bodyPr lIns="0" rIns="0" tIns="0" bIns="0" anchorCtr="1" anchor="ctr" wrap="none"/>
            <a:lstStyle/>
            <a:p>
              <a:pPr algn="l" marL="0" marR="0" indent="0">
                <a:lnSpc>
                  <a:spcPts val="711"/>
                </a:lnSpc>
                <a:spcBef>
                  <a:spcPts val="0"/>
                </a:spcBef>
                <a:spcAft>
                  <a:spcPts val="0"/>
                </a:spcAft>
              </a:pPr>
              <a:r>
                <a:rPr sz="711">
                  <a:solidFill>
                    <a:srgbClr val="000000">
                      <a:alpha val="100000"/>
                    </a:srgbClr>
                  </a:solidFill>
                  <a:latin typeface="Arial"/>
                  <a:cs typeface="Arial"/>
                </a:rPr>
                <a:t>&lt;1</a:t>
              </a:r>
            </a:p>
          </p:txBody>
        </p:sp>
        <p:sp>
          <p:nvSpPr>
            <p:cNvPr id="185" name="tx185"/>
            <p:cNvSpPr/>
            <p:nvPr/>
          </p:nvSpPr>
          <p:spPr>
            <a:xfrm>
              <a:off x="2791068" y="3222190"/>
              <a:ext cx="102997" cy="64930"/>
            </a:xfrm>
            <a:prstGeom prst="rect">
              <a:avLst/>
            </a:prstGeom>
            <a:noFill/>
          </p:spPr>
          <p:txBody>
            <a:bodyPr lIns="0" rIns="0" tIns="0" bIns="0" anchorCtr="1" anchor="ctr" wrap="none"/>
            <a:lstStyle/>
            <a:p>
              <a:pPr algn="l" marL="0" marR="0" indent="0">
                <a:lnSpc>
                  <a:spcPts val="711"/>
                </a:lnSpc>
                <a:spcBef>
                  <a:spcPts val="0"/>
                </a:spcBef>
                <a:spcAft>
                  <a:spcPts val="0"/>
                </a:spcAft>
              </a:pPr>
              <a:r>
                <a:rPr sz="711">
                  <a:solidFill>
                    <a:srgbClr val="000000">
                      <a:alpha val="100000"/>
                    </a:srgbClr>
                  </a:solidFill>
                  <a:latin typeface="Arial"/>
                  <a:cs typeface="Arial"/>
                </a:rPr>
                <a:t>&lt;1</a:t>
              </a:r>
            </a:p>
          </p:txBody>
        </p:sp>
        <p:sp>
          <p:nvSpPr>
            <p:cNvPr id="186" name="tx186"/>
            <p:cNvSpPr/>
            <p:nvPr/>
          </p:nvSpPr>
          <p:spPr>
            <a:xfrm>
              <a:off x="4383872" y="3470383"/>
              <a:ext cx="102997" cy="64930"/>
            </a:xfrm>
            <a:prstGeom prst="rect">
              <a:avLst/>
            </a:prstGeom>
            <a:noFill/>
          </p:spPr>
          <p:txBody>
            <a:bodyPr lIns="0" rIns="0" tIns="0" bIns="0" anchorCtr="1" anchor="ctr" wrap="none"/>
            <a:lstStyle/>
            <a:p>
              <a:pPr algn="l" marL="0" marR="0" indent="0">
                <a:lnSpc>
                  <a:spcPts val="711"/>
                </a:lnSpc>
                <a:spcBef>
                  <a:spcPts val="0"/>
                </a:spcBef>
                <a:spcAft>
                  <a:spcPts val="0"/>
                </a:spcAft>
              </a:pPr>
              <a:r>
                <a:rPr sz="711">
                  <a:solidFill>
                    <a:srgbClr val="000000">
                      <a:alpha val="100000"/>
                    </a:srgbClr>
                  </a:solidFill>
                  <a:latin typeface="Arial"/>
                  <a:cs typeface="Arial"/>
                </a:rPr>
                <a:t>&lt;1</a:t>
              </a:r>
            </a:p>
          </p:txBody>
        </p:sp>
        <p:sp>
          <p:nvSpPr>
            <p:cNvPr id="187" name="tx187"/>
            <p:cNvSpPr/>
            <p:nvPr/>
          </p:nvSpPr>
          <p:spPr>
            <a:xfrm>
              <a:off x="5976675" y="3814035"/>
              <a:ext cx="102997" cy="64930"/>
            </a:xfrm>
            <a:prstGeom prst="rect">
              <a:avLst/>
            </a:prstGeom>
            <a:noFill/>
          </p:spPr>
          <p:txBody>
            <a:bodyPr lIns="0" rIns="0" tIns="0" bIns="0" anchorCtr="1" anchor="ctr" wrap="none"/>
            <a:lstStyle/>
            <a:p>
              <a:pPr algn="l" marL="0" marR="0" indent="0">
                <a:lnSpc>
                  <a:spcPts val="711"/>
                </a:lnSpc>
                <a:spcBef>
                  <a:spcPts val="0"/>
                </a:spcBef>
                <a:spcAft>
                  <a:spcPts val="0"/>
                </a:spcAft>
              </a:pPr>
              <a:r>
                <a:rPr sz="711">
                  <a:solidFill>
                    <a:srgbClr val="000000">
                      <a:alpha val="100000"/>
                    </a:srgbClr>
                  </a:solidFill>
                  <a:latin typeface="Arial"/>
                  <a:cs typeface="Arial"/>
                </a:rPr>
                <a:t>&lt;1</a:t>
              </a:r>
            </a:p>
          </p:txBody>
        </p:sp>
        <p:sp>
          <p:nvSpPr>
            <p:cNvPr id="188" name="tx188"/>
            <p:cNvSpPr/>
            <p:nvPr/>
          </p:nvSpPr>
          <p:spPr>
            <a:xfrm>
              <a:off x="7277296" y="4062228"/>
              <a:ext cx="50241" cy="64930"/>
            </a:xfrm>
            <a:prstGeom prst="rect">
              <a:avLst/>
            </a:prstGeom>
            <a:noFill/>
          </p:spPr>
          <p:txBody>
            <a:bodyPr lIns="0" rIns="0" tIns="0" bIns="0" anchorCtr="1" anchor="ctr" wrap="none"/>
            <a:lstStyle/>
            <a:p>
              <a:pPr algn="l" marL="0" marR="0" indent="0">
                <a:lnSpc>
                  <a:spcPts val="711"/>
                </a:lnSpc>
                <a:spcBef>
                  <a:spcPts val="0"/>
                </a:spcBef>
                <a:spcAft>
                  <a:spcPts val="0"/>
                </a:spcAft>
              </a:pPr>
              <a:r>
                <a:rPr sz="711">
                  <a:solidFill>
                    <a:srgbClr val="000000">
                      <a:alpha val="100000"/>
                    </a:srgbClr>
                  </a:solidFill>
                  <a:latin typeface="Arial"/>
                  <a:cs typeface="Arial"/>
                </a:rPr>
                <a:t>2</a:t>
              </a:r>
            </a:p>
          </p:txBody>
        </p:sp>
        <p:sp>
          <p:nvSpPr>
            <p:cNvPr id="189" name="tx189"/>
            <p:cNvSpPr/>
            <p:nvPr/>
          </p:nvSpPr>
          <p:spPr>
            <a:xfrm>
              <a:off x="7595857" y="3613571"/>
              <a:ext cx="50241" cy="64930"/>
            </a:xfrm>
            <a:prstGeom prst="rect">
              <a:avLst/>
            </a:prstGeom>
            <a:noFill/>
          </p:spPr>
          <p:txBody>
            <a:bodyPr lIns="0" rIns="0" tIns="0" bIns="0" anchorCtr="1" anchor="ctr" wrap="none"/>
            <a:lstStyle/>
            <a:p>
              <a:pPr algn="l" marL="0" marR="0" indent="0">
                <a:lnSpc>
                  <a:spcPts val="711"/>
                </a:lnSpc>
                <a:spcBef>
                  <a:spcPts val="0"/>
                </a:spcBef>
                <a:spcAft>
                  <a:spcPts val="0"/>
                </a:spcAft>
              </a:pPr>
              <a:r>
                <a:rPr sz="711">
                  <a:solidFill>
                    <a:srgbClr val="000000">
                      <a:alpha val="100000"/>
                    </a:srgbClr>
                  </a:solidFill>
                  <a:latin typeface="Arial"/>
                  <a:cs typeface="Arial"/>
                </a:rPr>
                <a:t>2</a:t>
              </a:r>
            </a:p>
          </p:txBody>
        </p:sp>
        <p:sp>
          <p:nvSpPr>
            <p:cNvPr id="190" name="tx190"/>
            <p:cNvSpPr/>
            <p:nvPr/>
          </p:nvSpPr>
          <p:spPr>
            <a:xfrm>
              <a:off x="7914417" y="3384470"/>
              <a:ext cx="50241" cy="64930"/>
            </a:xfrm>
            <a:prstGeom prst="rect">
              <a:avLst/>
            </a:prstGeom>
            <a:noFill/>
          </p:spPr>
          <p:txBody>
            <a:bodyPr lIns="0" rIns="0" tIns="0" bIns="0" anchorCtr="1" anchor="ctr" wrap="none"/>
            <a:lstStyle/>
            <a:p>
              <a:pPr algn="l" marL="0" marR="0" indent="0">
                <a:lnSpc>
                  <a:spcPts val="711"/>
                </a:lnSpc>
                <a:spcBef>
                  <a:spcPts val="0"/>
                </a:spcBef>
                <a:spcAft>
                  <a:spcPts val="0"/>
                </a:spcAft>
              </a:pPr>
              <a:r>
                <a:rPr sz="711">
                  <a:solidFill>
                    <a:srgbClr val="000000">
                      <a:alpha val="100000"/>
                    </a:srgbClr>
                  </a:solidFill>
                  <a:latin typeface="Arial"/>
                  <a:cs typeface="Arial"/>
                </a:rPr>
                <a:t>2</a:t>
              </a:r>
            </a:p>
          </p:txBody>
        </p:sp>
        <p:sp>
          <p:nvSpPr>
            <p:cNvPr id="191" name="tx191"/>
            <p:cNvSpPr/>
            <p:nvPr/>
          </p:nvSpPr>
          <p:spPr>
            <a:xfrm>
              <a:off x="8232978" y="4043136"/>
              <a:ext cx="50241" cy="64930"/>
            </a:xfrm>
            <a:prstGeom prst="rect">
              <a:avLst/>
            </a:prstGeom>
            <a:noFill/>
          </p:spPr>
          <p:txBody>
            <a:bodyPr lIns="0" rIns="0" tIns="0" bIns="0" anchorCtr="1" anchor="ctr" wrap="none"/>
            <a:lstStyle/>
            <a:p>
              <a:pPr algn="l" marL="0" marR="0" indent="0">
                <a:lnSpc>
                  <a:spcPts val="711"/>
                </a:lnSpc>
                <a:spcBef>
                  <a:spcPts val="0"/>
                </a:spcBef>
                <a:spcAft>
                  <a:spcPts val="0"/>
                </a:spcAft>
              </a:pPr>
              <a:r>
                <a:rPr sz="711">
                  <a:solidFill>
                    <a:srgbClr val="000000">
                      <a:alpha val="100000"/>
                    </a:srgbClr>
                  </a:solidFill>
                  <a:latin typeface="Arial"/>
                  <a:cs typeface="Arial"/>
                </a:rPr>
                <a:t>1</a:t>
              </a:r>
            </a:p>
          </p:txBody>
        </p:sp>
        <p:sp>
          <p:nvSpPr>
            <p:cNvPr id="192" name="tx192"/>
            <p:cNvSpPr/>
            <p:nvPr/>
          </p:nvSpPr>
          <p:spPr>
            <a:xfrm>
              <a:off x="8551539" y="3814035"/>
              <a:ext cx="50241" cy="64930"/>
            </a:xfrm>
            <a:prstGeom prst="rect">
              <a:avLst/>
            </a:prstGeom>
            <a:noFill/>
          </p:spPr>
          <p:txBody>
            <a:bodyPr lIns="0" rIns="0" tIns="0" bIns="0" anchorCtr="1" anchor="ctr" wrap="none"/>
            <a:lstStyle/>
            <a:p>
              <a:pPr algn="l" marL="0" marR="0" indent="0">
                <a:lnSpc>
                  <a:spcPts val="711"/>
                </a:lnSpc>
                <a:spcBef>
                  <a:spcPts val="0"/>
                </a:spcBef>
                <a:spcAft>
                  <a:spcPts val="0"/>
                </a:spcAft>
              </a:pPr>
              <a:r>
                <a:rPr sz="711">
                  <a:solidFill>
                    <a:srgbClr val="000000">
                      <a:alpha val="100000"/>
                    </a:srgbClr>
                  </a:solidFill>
                  <a:latin typeface="Arial"/>
                  <a:cs typeface="Arial"/>
                </a:rPr>
                <a:t>1</a:t>
              </a:r>
            </a:p>
          </p:txBody>
        </p:sp>
        <p:sp>
          <p:nvSpPr>
            <p:cNvPr id="193" name="tx193"/>
            <p:cNvSpPr/>
            <p:nvPr/>
          </p:nvSpPr>
          <p:spPr>
            <a:xfrm>
              <a:off x="1224642" y="2906029"/>
              <a:ext cx="50241" cy="66076"/>
            </a:xfrm>
            <a:prstGeom prst="rect">
              <a:avLst/>
            </a:prstGeom>
            <a:noFill/>
          </p:spPr>
          <p:txBody>
            <a:bodyPr lIns="0" rIns="0" tIns="0" bIns="0" anchorCtr="1" anchor="ctr" wrap="none"/>
            <a:lstStyle/>
            <a:p>
              <a:pPr algn="l" marL="0" marR="0" indent="0">
                <a:lnSpc>
                  <a:spcPts val="711"/>
                </a:lnSpc>
                <a:spcBef>
                  <a:spcPts val="0"/>
                </a:spcBef>
                <a:spcAft>
                  <a:spcPts val="0"/>
                </a:spcAft>
              </a:pPr>
              <a:r>
                <a:rPr sz="711">
                  <a:solidFill>
                    <a:srgbClr val="000000">
                      <a:alpha val="100000"/>
                    </a:srgbClr>
                  </a:solidFill>
                  <a:latin typeface="Arial"/>
                  <a:cs typeface="Arial"/>
                </a:rPr>
                <a:t>3</a:t>
              </a:r>
            </a:p>
          </p:txBody>
        </p:sp>
        <p:sp>
          <p:nvSpPr>
            <p:cNvPr id="194" name="tx194"/>
            <p:cNvSpPr/>
            <p:nvPr/>
          </p:nvSpPr>
          <p:spPr>
            <a:xfrm>
              <a:off x="2817446" y="3497874"/>
              <a:ext cx="50241" cy="66076"/>
            </a:xfrm>
            <a:prstGeom prst="rect">
              <a:avLst/>
            </a:prstGeom>
            <a:noFill/>
          </p:spPr>
          <p:txBody>
            <a:bodyPr lIns="0" rIns="0" tIns="0" bIns="0" anchorCtr="1" anchor="ctr" wrap="none"/>
            <a:lstStyle/>
            <a:p>
              <a:pPr algn="l" marL="0" marR="0" indent="0">
                <a:lnSpc>
                  <a:spcPts val="711"/>
                </a:lnSpc>
                <a:spcBef>
                  <a:spcPts val="0"/>
                </a:spcBef>
                <a:spcAft>
                  <a:spcPts val="0"/>
                </a:spcAft>
              </a:pPr>
              <a:r>
                <a:rPr sz="711">
                  <a:solidFill>
                    <a:srgbClr val="000000">
                      <a:alpha val="100000"/>
                    </a:srgbClr>
                  </a:solidFill>
                  <a:latin typeface="Arial"/>
                  <a:cs typeface="Arial"/>
                </a:rPr>
                <a:t>3</a:t>
              </a:r>
            </a:p>
          </p:txBody>
        </p:sp>
        <p:sp>
          <p:nvSpPr>
            <p:cNvPr id="195" name="tx195"/>
            <p:cNvSpPr/>
            <p:nvPr/>
          </p:nvSpPr>
          <p:spPr>
            <a:xfrm>
              <a:off x="4410249" y="3822434"/>
              <a:ext cx="50241" cy="66076"/>
            </a:xfrm>
            <a:prstGeom prst="rect">
              <a:avLst/>
            </a:prstGeom>
            <a:noFill/>
          </p:spPr>
          <p:txBody>
            <a:bodyPr lIns="0" rIns="0" tIns="0" bIns="0" anchorCtr="1" anchor="ctr" wrap="none"/>
            <a:lstStyle/>
            <a:p>
              <a:pPr algn="l" marL="0" marR="0" indent="0">
                <a:lnSpc>
                  <a:spcPts val="711"/>
                </a:lnSpc>
                <a:spcBef>
                  <a:spcPts val="0"/>
                </a:spcBef>
                <a:spcAft>
                  <a:spcPts val="0"/>
                </a:spcAft>
              </a:pPr>
              <a:r>
                <a:rPr sz="711">
                  <a:solidFill>
                    <a:srgbClr val="000000">
                      <a:alpha val="100000"/>
                    </a:srgbClr>
                  </a:solidFill>
                  <a:latin typeface="Arial"/>
                  <a:cs typeface="Arial"/>
                </a:rPr>
                <a:t>3</a:t>
              </a:r>
            </a:p>
          </p:txBody>
        </p:sp>
        <p:sp>
          <p:nvSpPr>
            <p:cNvPr id="196" name="tx196"/>
            <p:cNvSpPr/>
            <p:nvPr/>
          </p:nvSpPr>
          <p:spPr>
            <a:xfrm>
              <a:off x="6003053" y="4118356"/>
              <a:ext cx="50241" cy="66076"/>
            </a:xfrm>
            <a:prstGeom prst="rect">
              <a:avLst/>
            </a:prstGeom>
            <a:noFill/>
          </p:spPr>
          <p:txBody>
            <a:bodyPr lIns="0" rIns="0" tIns="0" bIns="0" anchorCtr="1" anchor="ctr" wrap="none"/>
            <a:lstStyle/>
            <a:p>
              <a:pPr algn="l" marL="0" marR="0" indent="0">
                <a:lnSpc>
                  <a:spcPts val="711"/>
                </a:lnSpc>
                <a:spcBef>
                  <a:spcPts val="0"/>
                </a:spcBef>
                <a:spcAft>
                  <a:spcPts val="0"/>
                </a:spcAft>
              </a:pPr>
              <a:r>
                <a:rPr sz="711">
                  <a:solidFill>
                    <a:srgbClr val="000000">
                      <a:alpha val="100000"/>
                    </a:srgbClr>
                  </a:solidFill>
                  <a:latin typeface="Arial"/>
                  <a:cs typeface="Arial"/>
                </a:rPr>
                <a:t>3</a:t>
              </a:r>
            </a:p>
          </p:txBody>
        </p:sp>
        <p:sp>
          <p:nvSpPr>
            <p:cNvPr id="197" name="tx197"/>
            <p:cNvSpPr/>
            <p:nvPr/>
          </p:nvSpPr>
          <p:spPr>
            <a:xfrm>
              <a:off x="7277296" y="4415425"/>
              <a:ext cx="50241" cy="64930"/>
            </a:xfrm>
            <a:prstGeom prst="rect">
              <a:avLst/>
            </a:prstGeom>
            <a:noFill/>
          </p:spPr>
          <p:txBody>
            <a:bodyPr lIns="0" rIns="0" tIns="0" bIns="0" anchorCtr="1" anchor="ctr" wrap="none"/>
            <a:lstStyle/>
            <a:p>
              <a:pPr algn="l" marL="0" marR="0" indent="0">
                <a:lnSpc>
                  <a:spcPts val="711"/>
                </a:lnSpc>
                <a:spcBef>
                  <a:spcPts val="0"/>
                </a:spcBef>
                <a:spcAft>
                  <a:spcPts val="0"/>
                </a:spcAft>
              </a:pPr>
              <a:r>
                <a:rPr sz="711">
                  <a:solidFill>
                    <a:srgbClr val="000000">
                      <a:alpha val="100000"/>
                    </a:srgbClr>
                  </a:solidFill>
                  <a:latin typeface="Arial"/>
                  <a:cs typeface="Arial"/>
                </a:rPr>
                <a:t>2</a:t>
              </a:r>
            </a:p>
          </p:txBody>
        </p:sp>
        <p:sp>
          <p:nvSpPr>
            <p:cNvPr id="198" name="tx198"/>
            <p:cNvSpPr/>
            <p:nvPr/>
          </p:nvSpPr>
          <p:spPr>
            <a:xfrm>
              <a:off x="7595857" y="4013351"/>
              <a:ext cx="50241" cy="66076"/>
            </a:xfrm>
            <a:prstGeom prst="rect">
              <a:avLst/>
            </a:prstGeom>
            <a:noFill/>
          </p:spPr>
          <p:txBody>
            <a:bodyPr lIns="0" rIns="0" tIns="0" bIns="0" anchorCtr="1" anchor="ctr" wrap="none"/>
            <a:lstStyle/>
            <a:p>
              <a:pPr algn="l" marL="0" marR="0" indent="0">
                <a:lnSpc>
                  <a:spcPts val="711"/>
                </a:lnSpc>
                <a:spcBef>
                  <a:spcPts val="0"/>
                </a:spcBef>
                <a:spcAft>
                  <a:spcPts val="0"/>
                </a:spcAft>
              </a:pPr>
              <a:r>
                <a:rPr sz="711">
                  <a:solidFill>
                    <a:srgbClr val="000000">
                      <a:alpha val="100000"/>
                    </a:srgbClr>
                  </a:solidFill>
                  <a:latin typeface="Arial"/>
                  <a:cs typeface="Arial"/>
                </a:rPr>
                <a:t>3</a:t>
              </a:r>
            </a:p>
          </p:txBody>
        </p:sp>
        <p:sp>
          <p:nvSpPr>
            <p:cNvPr id="199" name="tx199"/>
            <p:cNvSpPr/>
            <p:nvPr/>
          </p:nvSpPr>
          <p:spPr>
            <a:xfrm>
              <a:off x="7914417" y="3794943"/>
              <a:ext cx="50241" cy="64930"/>
            </a:xfrm>
            <a:prstGeom prst="rect">
              <a:avLst/>
            </a:prstGeom>
            <a:noFill/>
          </p:spPr>
          <p:txBody>
            <a:bodyPr lIns="0" rIns="0" tIns="0" bIns="0" anchorCtr="1" anchor="ctr" wrap="none"/>
            <a:lstStyle/>
            <a:p>
              <a:pPr algn="l" marL="0" marR="0" indent="0">
                <a:lnSpc>
                  <a:spcPts val="711"/>
                </a:lnSpc>
                <a:spcBef>
                  <a:spcPts val="0"/>
                </a:spcBef>
                <a:spcAft>
                  <a:spcPts val="0"/>
                </a:spcAft>
              </a:pPr>
              <a:r>
                <a:rPr sz="711">
                  <a:solidFill>
                    <a:srgbClr val="000000">
                      <a:alpha val="100000"/>
                    </a:srgbClr>
                  </a:solidFill>
                  <a:latin typeface="Arial"/>
                  <a:cs typeface="Arial"/>
                </a:rPr>
                <a:t>2</a:t>
              </a:r>
            </a:p>
          </p:txBody>
        </p:sp>
        <p:sp>
          <p:nvSpPr>
            <p:cNvPr id="200" name="tx200"/>
            <p:cNvSpPr/>
            <p:nvPr/>
          </p:nvSpPr>
          <p:spPr>
            <a:xfrm>
              <a:off x="8232978" y="4396333"/>
              <a:ext cx="50241" cy="64930"/>
            </a:xfrm>
            <a:prstGeom prst="rect">
              <a:avLst/>
            </a:prstGeom>
            <a:noFill/>
          </p:spPr>
          <p:txBody>
            <a:bodyPr lIns="0" rIns="0" tIns="0" bIns="0" anchorCtr="1" anchor="ctr" wrap="none"/>
            <a:lstStyle/>
            <a:p>
              <a:pPr algn="l" marL="0" marR="0" indent="0">
                <a:lnSpc>
                  <a:spcPts val="711"/>
                </a:lnSpc>
                <a:spcBef>
                  <a:spcPts val="0"/>
                </a:spcBef>
                <a:spcAft>
                  <a:spcPts val="0"/>
                </a:spcAft>
              </a:pPr>
              <a:r>
                <a:rPr sz="711">
                  <a:solidFill>
                    <a:srgbClr val="000000">
                      <a:alpha val="100000"/>
                    </a:srgbClr>
                  </a:solidFill>
                  <a:latin typeface="Arial"/>
                  <a:cs typeface="Arial"/>
                </a:rPr>
                <a:t>2</a:t>
              </a:r>
            </a:p>
          </p:txBody>
        </p:sp>
        <p:sp>
          <p:nvSpPr>
            <p:cNvPr id="201" name="tx201"/>
            <p:cNvSpPr/>
            <p:nvPr/>
          </p:nvSpPr>
          <p:spPr>
            <a:xfrm>
              <a:off x="8551539" y="4194723"/>
              <a:ext cx="50241" cy="66076"/>
            </a:xfrm>
            <a:prstGeom prst="rect">
              <a:avLst/>
            </a:prstGeom>
            <a:noFill/>
          </p:spPr>
          <p:txBody>
            <a:bodyPr lIns="0" rIns="0" tIns="0" bIns="0" anchorCtr="1" anchor="ctr" wrap="none"/>
            <a:lstStyle/>
            <a:p>
              <a:pPr algn="l" marL="0" marR="0" indent="0">
                <a:lnSpc>
                  <a:spcPts val="711"/>
                </a:lnSpc>
                <a:spcBef>
                  <a:spcPts val="0"/>
                </a:spcBef>
                <a:spcAft>
                  <a:spcPts val="0"/>
                </a:spcAft>
              </a:pPr>
              <a:r>
                <a:rPr sz="711">
                  <a:solidFill>
                    <a:srgbClr val="000000">
                      <a:alpha val="100000"/>
                    </a:srgbClr>
                  </a:solidFill>
                  <a:latin typeface="Arial"/>
                  <a:cs typeface="Arial"/>
                </a:rPr>
                <a:t>3</a:t>
              </a:r>
            </a:p>
          </p:txBody>
        </p:sp>
        <p:sp>
          <p:nvSpPr>
            <p:cNvPr id="202" name="tx202"/>
            <p:cNvSpPr/>
            <p:nvPr/>
          </p:nvSpPr>
          <p:spPr>
            <a:xfrm>
              <a:off x="1198264" y="3222190"/>
              <a:ext cx="102997" cy="64930"/>
            </a:xfrm>
            <a:prstGeom prst="rect">
              <a:avLst/>
            </a:prstGeom>
            <a:noFill/>
          </p:spPr>
          <p:txBody>
            <a:bodyPr lIns="0" rIns="0" tIns="0" bIns="0" anchorCtr="1" anchor="ctr" wrap="none"/>
            <a:lstStyle/>
            <a:p>
              <a:pPr algn="l" marL="0" marR="0" indent="0">
                <a:lnSpc>
                  <a:spcPts val="711"/>
                </a:lnSpc>
                <a:spcBef>
                  <a:spcPts val="0"/>
                </a:spcBef>
                <a:spcAft>
                  <a:spcPts val="0"/>
                </a:spcAft>
              </a:pPr>
              <a:r>
                <a:rPr sz="711">
                  <a:solidFill>
                    <a:srgbClr val="000000">
                      <a:alpha val="100000"/>
                    </a:srgbClr>
                  </a:solidFill>
                  <a:latin typeface="Arial"/>
                  <a:cs typeface="Arial"/>
                </a:rPr>
                <a:t>&lt;1</a:t>
              </a:r>
            </a:p>
          </p:txBody>
        </p:sp>
        <p:sp>
          <p:nvSpPr>
            <p:cNvPr id="203" name="tx203"/>
            <p:cNvSpPr/>
            <p:nvPr/>
          </p:nvSpPr>
          <p:spPr>
            <a:xfrm>
              <a:off x="2791068" y="3775851"/>
              <a:ext cx="102997" cy="64930"/>
            </a:xfrm>
            <a:prstGeom prst="rect">
              <a:avLst/>
            </a:prstGeom>
            <a:noFill/>
          </p:spPr>
          <p:txBody>
            <a:bodyPr lIns="0" rIns="0" tIns="0" bIns="0" anchorCtr="1" anchor="ctr" wrap="none"/>
            <a:lstStyle/>
            <a:p>
              <a:pPr algn="l" marL="0" marR="0" indent="0">
                <a:lnSpc>
                  <a:spcPts val="711"/>
                </a:lnSpc>
                <a:spcBef>
                  <a:spcPts val="0"/>
                </a:spcBef>
                <a:spcAft>
                  <a:spcPts val="0"/>
                </a:spcAft>
              </a:pPr>
              <a:r>
                <a:rPr sz="711">
                  <a:solidFill>
                    <a:srgbClr val="000000">
                      <a:alpha val="100000"/>
                    </a:srgbClr>
                  </a:solidFill>
                  <a:latin typeface="Arial"/>
                  <a:cs typeface="Arial"/>
                </a:rPr>
                <a:t>&lt;1</a:t>
              </a:r>
            </a:p>
          </p:txBody>
        </p:sp>
        <p:sp>
          <p:nvSpPr>
            <p:cNvPr id="204" name="tx204"/>
            <p:cNvSpPr/>
            <p:nvPr/>
          </p:nvSpPr>
          <p:spPr>
            <a:xfrm>
              <a:off x="4383872" y="4176778"/>
              <a:ext cx="102997" cy="64930"/>
            </a:xfrm>
            <a:prstGeom prst="rect">
              <a:avLst/>
            </a:prstGeom>
            <a:noFill/>
          </p:spPr>
          <p:txBody>
            <a:bodyPr lIns="0" rIns="0" tIns="0" bIns="0" anchorCtr="1" anchor="ctr" wrap="none"/>
            <a:lstStyle/>
            <a:p>
              <a:pPr algn="l" marL="0" marR="0" indent="0">
                <a:lnSpc>
                  <a:spcPts val="711"/>
                </a:lnSpc>
                <a:spcBef>
                  <a:spcPts val="0"/>
                </a:spcBef>
                <a:spcAft>
                  <a:spcPts val="0"/>
                </a:spcAft>
              </a:pPr>
              <a:r>
                <a:rPr sz="711">
                  <a:solidFill>
                    <a:srgbClr val="000000">
                      <a:alpha val="100000"/>
                    </a:srgbClr>
                  </a:solidFill>
                  <a:latin typeface="Arial"/>
                  <a:cs typeface="Arial"/>
                </a:rPr>
                <a:t>&lt;1</a:t>
              </a:r>
            </a:p>
          </p:txBody>
        </p:sp>
        <p:sp>
          <p:nvSpPr>
            <p:cNvPr id="205" name="tx205"/>
            <p:cNvSpPr/>
            <p:nvPr/>
          </p:nvSpPr>
          <p:spPr>
            <a:xfrm>
              <a:off x="5976675" y="4415425"/>
              <a:ext cx="102997" cy="64930"/>
            </a:xfrm>
            <a:prstGeom prst="rect">
              <a:avLst/>
            </a:prstGeom>
            <a:noFill/>
          </p:spPr>
          <p:txBody>
            <a:bodyPr lIns="0" rIns="0" tIns="0" bIns="0" anchorCtr="1" anchor="ctr" wrap="none"/>
            <a:lstStyle/>
            <a:p>
              <a:pPr algn="l" marL="0" marR="0" indent="0">
                <a:lnSpc>
                  <a:spcPts val="711"/>
                </a:lnSpc>
                <a:spcBef>
                  <a:spcPts val="0"/>
                </a:spcBef>
                <a:spcAft>
                  <a:spcPts val="0"/>
                </a:spcAft>
              </a:pPr>
              <a:r>
                <a:rPr sz="711">
                  <a:solidFill>
                    <a:srgbClr val="000000">
                      <a:alpha val="100000"/>
                    </a:srgbClr>
                  </a:solidFill>
                  <a:latin typeface="Arial"/>
                  <a:cs typeface="Arial"/>
                </a:rPr>
                <a:t>&lt;1</a:t>
              </a:r>
            </a:p>
          </p:txBody>
        </p:sp>
        <p:sp>
          <p:nvSpPr>
            <p:cNvPr id="206" name="tx206"/>
            <p:cNvSpPr/>
            <p:nvPr/>
          </p:nvSpPr>
          <p:spPr>
            <a:xfrm>
              <a:off x="7250918" y="4654072"/>
              <a:ext cx="102997" cy="64930"/>
            </a:xfrm>
            <a:prstGeom prst="rect">
              <a:avLst/>
            </a:prstGeom>
            <a:noFill/>
          </p:spPr>
          <p:txBody>
            <a:bodyPr lIns="0" rIns="0" tIns="0" bIns="0" anchorCtr="1" anchor="ctr" wrap="none"/>
            <a:lstStyle/>
            <a:p>
              <a:pPr algn="l" marL="0" marR="0" indent="0">
                <a:lnSpc>
                  <a:spcPts val="711"/>
                </a:lnSpc>
                <a:spcBef>
                  <a:spcPts val="0"/>
                </a:spcBef>
                <a:spcAft>
                  <a:spcPts val="0"/>
                </a:spcAft>
              </a:pPr>
              <a:r>
                <a:rPr sz="711">
                  <a:solidFill>
                    <a:srgbClr val="000000">
                      <a:alpha val="100000"/>
                    </a:srgbClr>
                  </a:solidFill>
                  <a:latin typeface="Arial"/>
                  <a:cs typeface="Arial"/>
                </a:rPr>
                <a:t>&lt;1</a:t>
              </a:r>
            </a:p>
          </p:txBody>
        </p:sp>
        <p:sp>
          <p:nvSpPr>
            <p:cNvPr id="207" name="tx207"/>
            <p:cNvSpPr/>
            <p:nvPr/>
          </p:nvSpPr>
          <p:spPr>
            <a:xfrm>
              <a:off x="7569479" y="4291329"/>
              <a:ext cx="102997" cy="64930"/>
            </a:xfrm>
            <a:prstGeom prst="rect">
              <a:avLst/>
            </a:prstGeom>
            <a:noFill/>
          </p:spPr>
          <p:txBody>
            <a:bodyPr lIns="0" rIns="0" tIns="0" bIns="0" anchorCtr="1" anchor="ctr" wrap="none"/>
            <a:lstStyle/>
            <a:p>
              <a:pPr algn="l" marL="0" marR="0" indent="0">
                <a:lnSpc>
                  <a:spcPts val="711"/>
                </a:lnSpc>
                <a:spcBef>
                  <a:spcPts val="0"/>
                </a:spcBef>
                <a:spcAft>
                  <a:spcPts val="0"/>
                </a:spcAft>
              </a:pPr>
              <a:r>
                <a:rPr sz="711">
                  <a:solidFill>
                    <a:srgbClr val="000000">
                      <a:alpha val="100000"/>
                    </a:srgbClr>
                  </a:solidFill>
                  <a:latin typeface="Arial"/>
                  <a:cs typeface="Arial"/>
                </a:rPr>
                <a:t>&lt;1</a:t>
              </a:r>
            </a:p>
          </p:txBody>
        </p:sp>
        <p:sp>
          <p:nvSpPr>
            <p:cNvPr id="208" name="tx208"/>
            <p:cNvSpPr/>
            <p:nvPr/>
          </p:nvSpPr>
          <p:spPr>
            <a:xfrm>
              <a:off x="7888039" y="4062228"/>
              <a:ext cx="102997" cy="64930"/>
            </a:xfrm>
            <a:prstGeom prst="rect">
              <a:avLst/>
            </a:prstGeom>
            <a:noFill/>
          </p:spPr>
          <p:txBody>
            <a:bodyPr lIns="0" rIns="0" tIns="0" bIns="0" anchorCtr="1" anchor="ctr" wrap="none"/>
            <a:lstStyle/>
            <a:p>
              <a:pPr algn="l" marL="0" marR="0" indent="0">
                <a:lnSpc>
                  <a:spcPts val="711"/>
                </a:lnSpc>
                <a:spcBef>
                  <a:spcPts val="0"/>
                </a:spcBef>
                <a:spcAft>
                  <a:spcPts val="0"/>
                </a:spcAft>
              </a:pPr>
              <a:r>
                <a:rPr sz="711">
                  <a:solidFill>
                    <a:srgbClr val="000000">
                      <a:alpha val="100000"/>
                    </a:srgbClr>
                  </a:solidFill>
                  <a:latin typeface="Arial"/>
                  <a:cs typeface="Arial"/>
                </a:rPr>
                <a:t>&lt;1</a:t>
              </a:r>
            </a:p>
          </p:txBody>
        </p:sp>
        <p:sp>
          <p:nvSpPr>
            <p:cNvPr id="209" name="tx209"/>
            <p:cNvSpPr/>
            <p:nvPr/>
          </p:nvSpPr>
          <p:spPr>
            <a:xfrm>
              <a:off x="8206600" y="4654072"/>
              <a:ext cx="102997" cy="64930"/>
            </a:xfrm>
            <a:prstGeom prst="rect">
              <a:avLst/>
            </a:prstGeom>
            <a:noFill/>
          </p:spPr>
          <p:txBody>
            <a:bodyPr lIns="0" rIns="0" tIns="0" bIns="0" anchorCtr="1" anchor="ctr" wrap="none"/>
            <a:lstStyle/>
            <a:p>
              <a:pPr algn="l" marL="0" marR="0" indent="0">
                <a:lnSpc>
                  <a:spcPts val="711"/>
                </a:lnSpc>
                <a:spcBef>
                  <a:spcPts val="0"/>
                </a:spcBef>
                <a:spcAft>
                  <a:spcPts val="0"/>
                </a:spcAft>
              </a:pPr>
              <a:r>
                <a:rPr sz="711">
                  <a:solidFill>
                    <a:srgbClr val="000000">
                      <a:alpha val="100000"/>
                    </a:srgbClr>
                  </a:solidFill>
                  <a:latin typeface="Arial"/>
                  <a:cs typeface="Arial"/>
                </a:rPr>
                <a:t>&lt;1</a:t>
              </a:r>
            </a:p>
          </p:txBody>
        </p:sp>
        <p:sp>
          <p:nvSpPr>
            <p:cNvPr id="210" name="tx210"/>
            <p:cNvSpPr/>
            <p:nvPr/>
          </p:nvSpPr>
          <p:spPr>
            <a:xfrm>
              <a:off x="8525161" y="4501338"/>
              <a:ext cx="102997" cy="64930"/>
            </a:xfrm>
            <a:prstGeom prst="rect">
              <a:avLst/>
            </a:prstGeom>
            <a:noFill/>
          </p:spPr>
          <p:txBody>
            <a:bodyPr lIns="0" rIns="0" tIns="0" bIns="0" anchorCtr="1" anchor="ctr" wrap="none"/>
            <a:lstStyle/>
            <a:p>
              <a:pPr algn="l" marL="0" marR="0" indent="0">
                <a:lnSpc>
                  <a:spcPts val="711"/>
                </a:lnSpc>
                <a:spcBef>
                  <a:spcPts val="0"/>
                </a:spcBef>
                <a:spcAft>
                  <a:spcPts val="0"/>
                </a:spcAft>
              </a:pPr>
              <a:r>
                <a:rPr sz="711">
                  <a:solidFill>
                    <a:srgbClr val="000000">
                      <a:alpha val="100000"/>
                    </a:srgbClr>
                  </a:solidFill>
                  <a:latin typeface="Arial"/>
                  <a:cs typeface="Arial"/>
                </a:rPr>
                <a:t>&lt;1</a:t>
              </a:r>
            </a:p>
          </p:txBody>
        </p:sp>
        <p:sp>
          <p:nvSpPr>
            <p:cNvPr id="211" name="tx211"/>
            <p:cNvSpPr/>
            <p:nvPr/>
          </p:nvSpPr>
          <p:spPr>
            <a:xfrm>
              <a:off x="1224642" y="4070671"/>
              <a:ext cx="50241" cy="66032"/>
            </a:xfrm>
            <a:prstGeom prst="rect">
              <a:avLst/>
            </a:prstGeom>
            <a:noFill/>
          </p:spPr>
          <p:txBody>
            <a:bodyPr lIns="0" rIns="0" tIns="0" bIns="0" anchorCtr="1" anchor="ctr" wrap="none"/>
            <a:lstStyle/>
            <a:p>
              <a:pPr algn="l" marL="0" marR="0" indent="0">
                <a:lnSpc>
                  <a:spcPts val="711"/>
                </a:lnSpc>
                <a:spcBef>
                  <a:spcPts val="0"/>
                </a:spcBef>
                <a:spcAft>
                  <a:spcPts val="0"/>
                </a:spcAft>
              </a:pPr>
              <a:r>
                <a:rPr sz="711">
                  <a:solidFill>
                    <a:srgbClr val="000000">
                      <a:alpha val="100000"/>
                    </a:srgbClr>
                  </a:solidFill>
                  <a:latin typeface="Arial"/>
                  <a:cs typeface="Arial"/>
                </a:rPr>
                <a:t>9</a:t>
              </a:r>
            </a:p>
          </p:txBody>
        </p:sp>
        <p:sp>
          <p:nvSpPr>
            <p:cNvPr id="212" name="tx212"/>
            <p:cNvSpPr/>
            <p:nvPr/>
          </p:nvSpPr>
          <p:spPr>
            <a:xfrm>
              <a:off x="2817446" y="4385685"/>
              <a:ext cx="50241" cy="66032"/>
            </a:xfrm>
            <a:prstGeom prst="rect">
              <a:avLst/>
            </a:prstGeom>
            <a:noFill/>
          </p:spPr>
          <p:txBody>
            <a:bodyPr lIns="0" rIns="0" tIns="0" bIns="0" anchorCtr="1" anchor="ctr" wrap="none"/>
            <a:lstStyle/>
            <a:p>
              <a:pPr algn="l" marL="0" marR="0" indent="0">
                <a:lnSpc>
                  <a:spcPts val="711"/>
                </a:lnSpc>
                <a:spcBef>
                  <a:spcPts val="0"/>
                </a:spcBef>
                <a:spcAft>
                  <a:spcPts val="0"/>
                </a:spcAft>
              </a:pPr>
              <a:r>
                <a:rPr sz="711">
                  <a:solidFill>
                    <a:srgbClr val="000000">
                      <a:alpha val="100000"/>
                    </a:srgbClr>
                  </a:solidFill>
                  <a:latin typeface="Arial"/>
                  <a:cs typeface="Arial"/>
                </a:rPr>
                <a:t>6</a:t>
              </a:r>
            </a:p>
          </p:txBody>
        </p:sp>
        <p:sp>
          <p:nvSpPr>
            <p:cNvPr id="213" name="tx213"/>
            <p:cNvSpPr/>
            <p:nvPr/>
          </p:nvSpPr>
          <p:spPr>
            <a:xfrm>
              <a:off x="4410249" y="4644791"/>
              <a:ext cx="50241" cy="64665"/>
            </a:xfrm>
            <a:prstGeom prst="rect">
              <a:avLst/>
            </a:prstGeom>
            <a:noFill/>
          </p:spPr>
          <p:txBody>
            <a:bodyPr lIns="0" rIns="0" tIns="0" bIns="0" anchorCtr="1" anchor="ctr" wrap="none"/>
            <a:lstStyle/>
            <a:p>
              <a:pPr algn="l" marL="0" marR="0" indent="0">
                <a:lnSpc>
                  <a:spcPts val="711"/>
                </a:lnSpc>
                <a:spcBef>
                  <a:spcPts val="0"/>
                </a:spcBef>
                <a:spcAft>
                  <a:spcPts val="0"/>
                </a:spcAft>
              </a:pPr>
              <a:r>
                <a:rPr sz="711">
                  <a:solidFill>
                    <a:srgbClr val="000000">
                      <a:alpha val="100000"/>
                    </a:srgbClr>
                  </a:solidFill>
                  <a:latin typeface="Arial"/>
                  <a:cs typeface="Arial"/>
                </a:rPr>
                <a:t>4</a:t>
              </a:r>
            </a:p>
          </p:txBody>
        </p:sp>
        <p:sp>
          <p:nvSpPr>
            <p:cNvPr id="214" name="tx214"/>
            <p:cNvSpPr/>
            <p:nvPr/>
          </p:nvSpPr>
          <p:spPr>
            <a:xfrm>
              <a:off x="6003053" y="4748384"/>
              <a:ext cx="50241" cy="66076"/>
            </a:xfrm>
            <a:prstGeom prst="rect">
              <a:avLst/>
            </a:prstGeom>
            <a:noFill/>
          </p:spPr>
          <p:txBody>
            <a:bodyPr lIns="0" rIns="0" tIns="0" bIns="0" anchorCtr="1" anchor="ctr" wrap="none"/>
            <a:lstStyle/>
            <a:p>
              <a:pPr algn="l" marL="0" marR="0" indent="0">
                <a:lnSpc>
                  <a:spcPts val="711"/>
                </a:lnSpc>
                <a:spcBef>
                  <a:spcPts val="0"/>
                </a:spcBef>
                <a:spcAft>
                  <a:spcPts val="0"/>
                </a:spcAft>
              </a:pPr>
              <a:r>
                <a:rPr sz="711">
                  <a:solidFill>
                    <a:srgbClr val="000000">
                      <a:alpha val="100000"/>
                    </a:srgbClr>
                  </a:solidFill>
                  <a:latin typeface="Arial"/>
                  <a:cs typeface="Arial"/>
                </a:rPr>
                <a:t>3</a:t>
              </a:r>
            </a:p>
          </p:txBody>
        </p:sp>
        <p:sp>
          <p:nvSpPr>
            <p:cNvPr id="215" name="tx215"/>
            <p:cNvSpPr/>
            <p:nvPr/>
          </p:nvSpPr>
          <p:spPr>
            <a:xfrm>
              <a:off x="7277296" y="4873627"/>
              <a:ext cx="50241" cy="64930"/>
            </a:xfrm>
            <a:prstGeom prst="rect">
              <a:avLst/>
            </a:prstGeom>
            <a:noFill/>
          </p:spPr>
          <p:txBody>
            <a:bodyPr lIns="0" rIns="0" tIns="0" bIns="0" anchorCtr="1" anchor="ctr" wrap="none"/>
            <a:lstStyle/>
            <a:p>
              <a:pPr algn="l" marL="0" marR="0" indent="0">
                <a:lnSpc>
                  <a:spcPts val="711"/>
                </a:lnSpc>
                <a:spcBef>
                  <a:spcPts val="0"/>
                </a:spcBef>
                <a:spcAft>
                  <a:spcPts val="0"/>
                </a:spcAft>
              </a:pPr>
              <a:r>
                <a:rPr sz="711">
                  <a:solidFill>
                    <a:srgbClr val="000000">
                      <a:alpha val="100000"/>
                    </a:srgbClr>
                  </a:solidFill>
                  <a:latin typeface="Arial"/>
                  <a:cs typeface="Arial"/>
                </a:rPr>
                <a:t>2</a:t>
              </a:r>
            </a:p>
          </p:txBody>
        </p:sp>
        <p:sp>
          <p:nvSpPr>
            <p:cNvPr id="216" name="tx216"/>
            <p:cNvSpPr/>
            <p:nvPr/>
          </p:nvSpPr>
          <p:spPr>
            <a:xfrm>
              <a:off x="7595857" y="4702066"/>
              <a:ext cx="50241" cy="64665"/>
            </a:xfrm>
            <a:prstGeom prst="rect">
              <a:avLst/>
            </a:prstGeom>
            <a:noFill/>
          </p:spPr>
          <p:txBody>
            <a:bodyPr lIns="0" rIns="0" tIns="0" bIns="0" anchorCtr="1" anchor="ctr" wrap="none"/>
            <a:lstStyle/>
            <a:p>
              <a:pPr algn="l" marL="0" marR="0" indent="0">
                <a:lnSpc>
                  <a:spcPts val="711"/>
                </a:lnSpc>
                <a:spcBef>
                  <a:spcPts val="0"/>
                </a:spcBef>
                <a:spcAft>
                  <a:spcPts val="0"/>
                </a:spcAft>
              </a:pPr>
              <a:r>
                <a:rPr sz="711">
                  <a:solidFill>
                    <a:srgbClr val="000000">
                      <a:alpha val="100000"/>
                    </a:srgbClr>
                  </a:solidFill>
                  <a:latin typeface="Arial"/>
                  <a:cs typeface="Arial"/>
                </a:rPr>
                <a:t>4</a:t>
              </a:r>
            </a:p>
          </p:txBody>
        </p:sp>
        <p:sp>
          <p:nvSpPr>
            <p:cNvPr id="217" name="tx217"/>
            <p:cNvSpPr/>
            <p:nvPr/>
          </p:nvSpPr>
          <p:spPr>
            <a:xfrm>
              <a:off x="7914417" y="4539566"/>
              <a:ext cx="50241" cy="64885"/>
            </a:xfrm>
            <a:prstGeom prst="rect">
              <a:avLst/>
            </a:prstGeom>
            <a:noFill/>
          </p:spPr>
          <p:txBody>
            <a:bodyPr lIns="0" rIns="0" tIns="0" bIns="0" anchorCtr="1" anchor="ctr" wrap="none"/>
            <a:lstStyle/>
            <a:p>
              <a:pPr algn="l" marL="0" marR="0" indent="0">
                <a:lnSpc>
                  <a:spcPts val="711"/>
                </a:lnSpc>
                <a:spcBef>
                  <a:spcPts val="0"/>
                </a:spcBef>
                <a:spcAft>
                  <a:spcPts val="0"/>
                </a:spcAft>
              </a:pPr>
              <a:r>
                <a:rPr sz="711">
                  <a:solidFill>
                    <a:srgbClr val="000000">
                      <a:alpha val="100000"/>
                    </a:srgbClr>
                  </a:solidFill>
                  <a:latin typeface="Arial"/>
                  <a:cs typeface="Arial"/>
                </a:rPr>
                <a:t>5</a:t>
              </a:r>
            </a:p>
          </p:txBody>
        </p:sp>
        <p:sp>
          <p:nvSpPr>
            <p:cNvPr id="218" name="tx218"/>
            <p:cNvSpPr/>
            <p:nvPr/>
          </p:nvSpPr>
          <p:spPr>
            <a:xfrm>
              <a:off x="8232978" y="4873627"/>
              <a:ext cx="50241" cy="64930"/>
            </a:xfrm>
            <a:prstGeom prst="rect">
              <a:avLst/>
            </a:prstGeom>
            <a:noFill/>
          </p:spPr>
          <p:txBody>
            <a:bodyPr lIns="0" rIns="0" tIns="0" bIns="0" anchorCtr="1" anchor="ctr" wrap="none"/>
            <a:lstStyle/>
            <a:p>
              <a:pPr algn="l" marL="0" marR="0" indent="0">
                <a:lnSpc>
                  <a:spcPts val="711"/>
                </a:lnSpc>
                <a:spcBef>
                  <a:spcPts val="0"/>
                </a:spcBef>
                <a:spcAft>
                  <a:spcPts val="0"/>
                </a:spcAft>
              </a:pPr>
              <a:r>
                <a:rPr sz="711">
                  <a:solidFill>
                    <a:srgbClr val="000000">
                      <a:alpha val="100000"/>
                    </a:srgbClr>
                  </a:solidFill>
                  <a:latin typeface="Arial"/>
                  <a:cs typeface="Arial"/>
                </a:rPr>
                <a:t>2</a:t>
              </a:r>
            </a:p>
          </p:txBody>
        </p:sp>
        <p:sp>
          <p:nvSpPr>
            <p:cNvPr id="219" name="tx219"/>
            <p:cNvSpPr/>
            <p:nvPr/>
          </p:nvSpPr>
          <p:spPr>
            <a:xfrm>
              <a:off x="8551539" y="4786568"/>
              <a:ext cx="50241" cy="66076"/>
            </a:xfrm>
            <a:prstGeom prst="rect">
              <a:avLst/>
            </a:prstGeom>
            <a:noFill/>
          </p:spPr>
          <p:txBody>
            <a:bodyPr lIns="0" rIns="0" tIns="0" bIns="0" anchorCtr="1" anchor="ctr" wrap="none"/>
            <a:lstStyle/>
            <a:p>
              <a:pPr algn="l" marL="0" marR="0" indent="0">
                <a:lnSpc>
                  <a:spcPts val="711"/>
                </a:lnSpc>
                <a:spcBef>
                  <a:spcPts val="0"/>
                </a:spcBef>
                <a:spcAft>
                  <a:spcPts val="0"/>
                </a:spcAft>
              </a:pPr>
              <a:r>
                <a:rPr sz="711">
                  <a:solidFill>
                    <a:srgbClr val="000000">
                      <a:alpha val="100000"/>
                    </a:srgbClr>
                  </a:solidFill>
                  <a:latin typeface="Arial"/>
                  <a:cs typeface="Arial"/>
                </a:rPr>
                <a:t>3</a:t>
              </a:r>
            </a:p>
          </p:txBody>
        </p:sp>
        <p:sp>
          <p:nvSpPr>
            <p:cNvPr id="220" name="tx220"/>
            <p:cNvSpPr/>
            <p:nvPr/>
          </p:nvSpPr>
          <p:spPr>
            <a:xfrm>
              <a:off x="1224642" y="5045453"/>
              <a:ext cx="50241" cy="64930"/>
            </a:xfrm>
            <a:prstGeom prst="rect">
              <a:avLst/>
            </a:prstGeom>
            <a:noFill/>
          </p:spPr>
          <p:txBody>
            <a:bodyPr lIns="0" rIns="0" tIns="0" bIns="0" anchorCtr="1" anchor="ctr" wrap="none"/>
            <a:lstStyle/>
            <a:p>
              <a:pPr algn="l" marL="0" marR="0" indent="0">
                <a:lnSpc>
                  <a:spcPts val="711"/>
                </a:lnSpc>
                <a:spcBef>
                  <a:spcPts val="0"/>
                </a:spcBef>
                <a:spcAft>
                  <a:spcPts val="0"/>
                </a:spcAft>
              </a:pPr>
              <a:r>
                <a:rPr sz="711">
                  <a:solidFill>
                    <a:srgbClr val="000000">
                      <a:alpha val="100000"/>
                    </a:srgbClr>
                  </a:solidFill>
                  <a:latin typeface="Arial"/>
                  <a:cs typeface="Arial"/>
                </a:rPr>
                <a:t>2</a:t>
              </a:r>
            </a:p>
          </p:txBody>
        </p:sp>
        <p:sp>
          <p:nvSpPr>
            <p:cNvPr id="221" name="tx221"/>
            <p:cNvSpPr/>
            <p:nvPr/>
          </p:nvSpPr>
          <p:spPr>
            <a:xfrm>
              <a:off x="2817446" y="5083637"/>
              <a:ext cx="50241" cy="64930"/>
            </a:xfrm>
            <a:prstGeom prst="rect">
              <a:avLst/>
            </a:prstGeom>
            <a:noFill/>
          </p:spPr>
          <p:txBody>
            <a:bodyPr lIns="0" rIns="0" tIns="0" bIns="0" anchorCtr="1" anchor="ctr" wrap="none"/>
            <a:lstStyle/>
            <a:p>
              <a:pPr algn="l" marL="0" marR="0" indent="0">
                <a:lnSpc>
                  <a:spcPts val="711"/>
                </a:lnSpc>
                <a:spcBef>
                  <a:spcPts val="0"/>
                </a:spcBef>
                <a:spcAft>
                  <a:spcPts val="0"/>
                </a:spcAft>
              </a:pPr>
              <a:r>
                <a:rPr sz="711">
                  <a:solidFill>
                    <a:srgbClr val="000000">
                      <a:alpha val="100000"/>
                    </a:srgbClr>
                  </a:solidFill>
                  <a:latin typeface="Arial"/>
                  <a:cs typeface="Arial"/>
                </a:rPr>
                <a:t>1</a:t>
              </a:r>
            </a:p>
          </p:txBody>
        </p:sp>
        <p:sp>
          <p:nvSpPr>
            <p:cNvPr id="222" name="tx222"/>
            <p:cNvSpPr/>
            <p:nvPr/>
          </p:nvSpPr>
          <p:spPr>
            <a:xfrm>
              <a:off x="4383872" y="5131366"/>
              <a:ext cx="102997" cy="64930"/>
            </a:xfrm>
            <a:prstGeom prst="rect">
              <a:avLst/>
            </a:prstGeom>
            <a:noFill/>
          </p:spPr>
          <p:txBody>
            <a:bodyPr lIns="0" rIns="0" tIns="0" bIns="0" anchorCtr="1" anchor="ctr" wrap="none"/>
            <a:lstStyle/>
            <a:p>
              <a:pPr algn="l" marL="0" marR="0" indent="0">
                <a:lnSpc>
                  <a:spcPts val="711"/>
                </a:lnSpc>
                <a:spcBef>
                  <a:spcPts val="0"/>
                </a:spcBef>
                <a:spcAft>
                  <a:spcPts val="0"/>
                </a:spcAft>
              </a:pPr>
              <a:r>
                <a:rPr sz="711">
                  <a:solidFill>
                    <a:srgbClr val="000000">
                      <a:alpha val="100000"/>
                    </a:srgbClr>
                  </a:solidFill>
                  <a:latin typeface="Arial"/>
                  <a:cs typeface="Arial"/>
                </a:rPr>
                <a:t>&lt;1</a:t>
              </a:r>
            </a:p>
          </p:txBody>
        </p:sp>
        <p:sp>
          <p:nvSpPr>
            <p:cNvPr id="223" name="tx223"/>
            <p:cNvSpPr/>
            <p:nvPr/>
          </p:nvSpPr>
          <p:spPr>
            <a:xfrm>
              <a:off x="5976675" y="5121820"/>
              <a:ext cx="102997" cy="64930"/>
            </a:xfrm>
            <a:prstGeom prst="rect">
              <a:avLst/>
            </a:prstGeom>
            <a:noFill/>
          </p:spPr>
          <p:txBody>
            <a:bodyPr lIns="0" rIns="0" tIns="0" bIns="0" anchorCtr="1" anchor="ctr" wrap="none"/>
            <a:lstStyle/>
            <a:p>
              <a:pPr algn="l" marL="0" marR="0" indent="0">
                <a:lnSpc>
                  <a:spcPts val="711"/>
                </a:lnSpc>
                <a:spcBef>
                  <a:spcPts val="0"/>
                </a:spcBef>
                <a:spcAft>
                  <a:spcPts val="0"/>
                </a:spcAft>
              </a:pPr>
              <a:r>
                <a:rPr sz="711">
                  <a:solidFill>
                    <a:srgbClr val="000000">
                      <a:alpha val="100000"/>
                    </a:srgbClr>
                  </a:solidFill>
                  <a:latin typeface="Arial"/>
                  <a:cs typeface="Arial"/>
                </a:rPr>
                <a:t>&lt;1</a:t>
              </a:r>
            </a:p>
          </p:txBody>
        </p:sp>
        <p:sp>
          <p:nvSpPr>
            <p:cNvPr id="224" name="tx224"/>
            <p:cNvSpPr/>
            <p:nvPr/>
          </p:nvSpPr>
          <p:spPr>
            <a:xfrm>
              <a:off x="7250918" y="5131366"/>
              <a:ext cx="102997" cy="64930"/>
            </a:xfrm>
            <a:prstGeom prst="rect">
              <a:avLst/>
            </a:prstGeom>
            <a:noFill/>
          </p:spPr>
          <p:txBody>
            <a:bodyPr lIns="0" rIns="0" tIns="0" bIns="0" anchorCtr="1" anchor="ctr" wrap="none"/>
            <a:lstStyle/>
            <a:p>
              <a:pPr algn="l" marL="0" marR="0" indent="0">
                <a:lnSpc>
                  <a:spcPts val="711"/>
                </a:lnSpc>
                <a:spcBef>
                  <a:spcPts val="0"/>
                </a:spcBef>
                <a:spcAft>
                  <a:spcPts val="0"/>
                </a:spcAft>
              </a:pPr>
              <a:r>
                <a:rPr sz="711">
                  <a:solidFill>
                    <a:srgbClr val="000000">
                      <a:alpha val="100000"/>
                    </a:srgbClr>
                  </a:solidFill>
                  <a:latin typeface="Arial"/>
                  <a:cs typeface="Arial"/>
                </a:rPr>
                <a:t>&lt;1</a:t>
              </a:r>
            </a:p>
          </p:txBody>
        </p:sp>
        <p:sp>
          <p:nvSpPr>
            <p:cNvPr id="225" name="tx225"/>
            <p:cNvSpPr/>
            <p:nvPr/>
          </p:nvSpPr>
          <p:spPr>
            <a:xfrm>
              <a:off x="7569479" y="5140912"/>
              <a:ext cx="102997" cy="64930"/>
            </a:xfrm>
            <a:prstGeom prst="rect">
              <a:avLst/>
            </a:prstGeom>
            <a:noFill/>
          </p:spPr>
          <p:txBody>
            <a:bodyPr lIns="0" rIns="0" tIns="0" bIns="0" anchorCtr="1" anchor="ctr" wrap="none"/>
            <a:lstStyle/>
            <a:p>
              <a:pPr algn="l" marL="0" marR="0" indent="0">
                <a:lnSpc>
                  <a:spcPts val="711"/>
                </a:lnSpc>
                <a:spcBef>
                  <a:spcPts val="0"/>
                </a:spcBef>
                <a:spcAft>
                  <a:spcPts val="0"/>
                </a:spcAft>
              </a:pPr>
              <a:r>
                <a:rPr sz="711">
                  <a:solidFill>
                    <a:srgbClr val="000000">
                      <a:alpha val="100000"/>
                    </a:srgbClr>
                  </a:solidFill>
                  <a:latin typeface="Arial"/>
                  <a:cs typeface="Arial"/>
                </a:rPr>
                <a:t>&lt;1</a:t>
              </a:r>
            </a:p>
          </p:txBody>
        </p:sp>
        <p:sp>
          <p:nvSpPr>
            <p:cNvPr id="226" name="tx226"/>
            <p:cNvSpPr/>
            <p:nvPr/>
          </p:nvSpPr>
          <p:spPr>
            <a:xfrm>
              <a:off x="7914417" y="5093183"/>
              <a:ext cx="50241" cy="64930"/>
            </a:xfrm>
            <a:prstGeom prst="rect">
              <a:avLst/>
            </a:prstGeom>
            <a:noFill/>
          </p:spPr>
          <p:txBody>
            <a:bodyPr lIns="0" rIns="0" tIns="0" bIns="0" anchorCtr="1" anchor="ctr" wrap="none"/>
            <a:lstStyle/>
            <a:p>
              <a:pPr algn="l" marL="0" marR="0" indent="0">
                <a:lnSpc>
                  <a:spcPts val="711"/>
                </a:lnSpc>
                <a:spcBef>
                  <a:spcPts val="0"/>
                </a:spcBef>
                <a:spcAft>
                  <a:spcPts val="0"/>
                </a:spcAft>
              </a:pPr>
              <a:r>
                <a:rPr sz="711">
                  <a:solidFill>
                    <a:srgbClr val="000000">
                      <a:alpha val="100000"/>
                    </a:srgbClr>
                  </a:solidFill>
                  <a:latin typeface="Arial"/>
                  <a:cs typeface="Arial"/>
                </a:rPr>
                <a:t>1</a:t>
              </a:r>
            </a:p>
          </p:txBody>
        </p:sp>
        <p:sp>
          <p:nvSpPr>
            <p:cNvPr id="227" name="tx227"/>
            <p:cNvSpPr/>
            <p:nvPr/>
          </p:nvSpPr>
          <p:spPr>
            <a:xfrm>
              <a:off x="8206600" y="5131366"/>
              <a:ext cx="102997" cy="64930"/>
            </a:xfrm>
            <a:prstGeom prst="rect">
              <a:avLst/>
            </a:prstGeom>
            <a:noFill/>
          </p:spPr>
          <p:txBody>
            <a:bodyPr lIns="0" rIns="0" tIns="0" bIns="0" anchorCtr="1" anchor="ctr" wrap="none"/>
            <a:lstStyle/>
            <a:p>
              <a:pPr algn="l" marL="0" marR="0" indent="0">
                <a:lnSpc>
                  <a:spcPts val="711"/>
                </a:lnSpc>
                <a:spcBef>
                  <a:spcPts val="0"/>
                </a:spcBef>
                <a:spcAft>
                  <a:spcPts val="0"/>
                </a:spcAft>
              </a:pPr>
              <a:r>
                <a:rPr sz="711">
                  <a:solidFill>
                    <a:srgbClr val="000000">
                      <a:alpha val="100000"/>
                    </a:srgbClr>
                  </a:solidFill>
                  <a:latin typeface="Arial"/>
                  <a:cs typeface="Arial"/>
                </a:rPr>
                <a:t>&lt;1</a:t>
              </a:r>
            </a:p>
          </p:txBody>
        </p:sp>
        <p:sp>
          <p:nvSpPr>
            <p:cNvPr id="228" name="tx228"/>
            <p:cNvSpPr/>
            <p:nvPr/>
          </p:nvSpPr>
          <p:spPr>
            <a:xfrm>
              <a:off x="8525161" y="5121820"/>
              <a:ext cx="102997" cy="64930"/>
            </a:xfrm>
            <a:prstGeom prst="rect">
              <a:avLst/>
            </a:prstGeom>
            <a:noFill/>
          </p:spPr>
          <p:txBody>
            <a:bodyPr lIns="0" rIns="0" tIns="0" bIns="0" anchorCtr="1" anchor="ctr" wrap="none"/>
            <a:lstStyle/>
            <a:p>
              <a:pPr algn="l" marL="0" marR="0" indent="0">
                <a:lnSpc>
                  <a:spcPts val="711"/>
                </a:lnSpc>
                <a:spcBef>
                  <a:spcPts val="0"/>
                </a:spcBef>
                <a:spcAft>
                  <a:spcPts val="0"/>
                </a:spcAft>
              </a:pPr>
              <a:r>
                <a:rPr sz="711">
                  <a:solidFill>
                    <a:srgbClr val="000000">
                      <a:alpha val="100000"/>
                    </a:srgbClr>
                  </a:solidFill>
                  <a:latin typeface="Arial"/>
                  <a:cs typeface="Arial"/>
                </a:rPr>
                <a:t>&lt;1</a:t>
              </a:r>
            </a:p>
          </p:txBody>
        </p:sp>
        <p:sp>
          <p:nvSpPr>
            <p:cNvPr id="229" name="tx229"/>
            <p:cNvSpPr/>
            <p:nvPr/>
          </p:nvSpPr>
          <p:spPr>
            <a:xfrm>
              <a:off x="1179425" y="69482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23</a:t>
              </a:r>
            </a:p>
          </p:txBody>
        </p:sp>
        <p:sp>
          <p:nvSpPr>
            <p:cNvPr id="230" name="tx230"/>
            <p:cNvSpPr/>
            <p:nvPr/>
          </p:nvSpPr>
          <p:spPr>
            <a:xfrm>
              <a:off x="2772229" y="15731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18</a:t>
              </a:r>
            </a:p>
          </p:txBody>
        </p:sp>
        <p:sp>
          <p:nvSpPr>
            <p:cNvPr id="231" name="tx231"/>
            <p:cNvSpPr/>
            <p:nvPr/>
          </p:nvSpPr>
          <p:spPr>
            <a:xfrm>
              <a:off x="4365032" y="20122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16</a:t>
              </a:r>
            </a:p>
          </p:txBody>
        </p:sp>
        <p:sp>
          <p:nvSpPr>
            <p:cNvPr id="232" name="tx232"/>
            <p:cNvSpPr/>
            <p:nvPr/>
          </p:nvSpPr>
          <p:spPr>
            <a:xfrm>
              <a:off x="5957836" y="21840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15</a:t>
              </a:r>
            </a:p>
          </p:txBody>
        </p:sp>
        <p:sp>
          <p:nvSpPr>
            <p:cNvPr id="233" name="tx233"/>
            <p:cNvSpPr/>
            <p:nvPr/>
          </p:nvSpPr>
          <p:spPr>
            <a:xfrm>
              <a:off x="7232079" y="258490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13</a:t>
              </a:r>
            </a:p>
          </p:txBody>
        </p:sp>
        <p:sp>
          <p:nvSpPr>
            <p:cNvPr id="234" name="tx234"/>
            <p:cNvSpPr/>
            <p:nvPr/>
          </p:nvSpPr>
          <p:spPr>
            <a:xfrm>
              <a:off x="7550639" y="20122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16</a:t>
              </a:r>
            </a:p>
          </p:txBody>
        </p:sp>
        <p:sp>
          <p:nvSpPr>
            <p:cNvPr id="235" name="tx235"/>
            <p:cNvSpPr/>
            <p:nvPr/>
          </p:nvSpPr>
          <p:spPr>
            <a:xfrm>
              <a:off x="7869200" y="16685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18</a:t>
              </a:r>
            </a:p>
          </p:txBody>
        </p:sp>
        <p:sp>
          <p:nvSpPr>
            <p:cNvPr id="236" name="tx236"/>
            <p:cNvSpPr/>
            <p:nvPr/>
          </p:nvSpPr>
          <p:spPr>
            <a:xfrm>
              <a:off x="8187761" y="2376505"/>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14</a:t>
              </a:r>
            </a:p>
          </p:txBody>
        </p:sp>
        <p:sp>
          <p:nvSpPr>
            <p:cNvPr id="237" name="tx237"/>
            <p:cNvSpPr/>
            <p:nvPr/>
          </p:nvSpPr>
          <p:spPr>
            <a:xfrm>
              <a:off x="8506321" y="228104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14</a:t>
              </a:r>
            </a:p>
          </p:txBody>
        </p:sp>
        <p:sp>
          <p:nvSpPr>
            <p:cNvPr id="238" name="tx238"/>
            <p:cNvSpPr/>
            <p:nvPr/>
          </p:nvSpPr>
          <p:spPr>
            <a:xfrm>
              <a:off x="604624" y="5173932"/>
              <a:ext cx="84757"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0</a:t>
              </a:r>
            </a:p>
          </p:txBody>
        </p:sp>
        <p:sp>
          <p:nvSpPr>
            <p:cNvPr id="239" name="tx239"/>
            <p:cNvSpPr/>
            <p:nvPr/>
          </p:nvSpPr>
          <p:spPr>
            <a:xfrm>
              <a:off x="604624" y="4221279"/>
              <a:ext cx="84757" cy="10946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5</a:t>
              </a:r>
            </a:p>
          </p:txBody>
        </p:sp>
        <p:sp>
          <p:nvSpPr>
            <p:cNvPr id="240" name="tx240"/>
            <p:cNvSpPr/>
            <p:nvPr/>
          </p:nvSpPr>
          <p:spPr>
            <a:xfrm>
              <a:off x="519867" y="3264756"/>
              <a:ext cx="169515"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10</a:t>
              </a:r>
            </a:p>
          </p:txBody>
        </p:sp>
        <p:sp>
          <p:nvSpPr>
            <p:cNvPr id="241" name="tx241"/>
            <p:cNvSpPr/>
            <p:nvPr/>
          </p:nvSpPr>
          <p:spPr>
            <a:xfrm>
              <a:off x="519867" y="2310168"/>
              <a:ext cx="169515"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15</a:t>
              </a:r>
            </a:p>
          </p:txBody>
        </p:sp>
        <p:sp>
          <p:nvSpPr>
            <p:cNvPr id="242" name="tx242"/>
            <p:cNvSpPr/>
            <p:nvPr/>
          </p:nvSpPr>
          <p:spPr>
            <a:xfrm>
              <a:off x="519867" y="1355580"/>
              <a:ext cx="169515"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a:t>
              </a:r>
            </a:p>
          </p:txBody>
        </p:sp>
        <p:sp>
          <p:nvSpPr>
            <p:cNvPr id="243" name="tx243"/>
            <p:cNvSpPr/>
            <p:nvPr/>
          </p:nvSpPr>
          <p:spPr>
            <a:xfrm rot="-5400000">
              <a:off x="1079094" y="562487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2000</a:t>
              </a:r>
            </a:p>
          </p:txBody>
        </p:sp>
        <p:sp>
          <p:nvSpPr>
            <p:cNvPr id="244" name="tx244"/>
            <p:cNvSpPr/>
            <p:nvPr/>
          </p:nvSpPr>
          <p:spPr>
            <a:xfrm rot="-5400000">
              <a:off x="2671898" y="562487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2005</a:t>
              </a:r>
            </a:p>
          </p:txBody>
        </p:sp>
        <p:sp>
          <p:nvSpPr>
            <p:cNvPr id="245" name="tx245"/>
            <p:cNvSpPr/>
            <p:nvPr/>
          </p:nvSpPr>
          <p:spPr>
            <a:xfrm rot="-5400000">
              <a:off x="4264701" y="562487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2010</a:t>
              </a:r>
            </a:p>
          </p:txBody>
        </p:sp>
        <p:sp>
          <p:nvSpPr>
            <p:cNvPr id="246" name="tx246"/>
            <p:cNvSpPr/>
            <p:nvPr/>
          </p:nvSpPr>
          <p:spPr>
            <a:xfrm rot="-5400000">
              <a:off x="5857505" y="562487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2015</a:t>
              </a:r>
            </a:p>
          </p:txBody>
        </p:sp>
        <p:sp>
          <p:nvSpPr>
            <p:cNvPr id="247" name="tx247"/>
            <p:cNvSpPr/>
            <p:nvPr/>
          </p:nvSpPr>
          <p:spPr>
            <a:xfrm rot="-5400000">
              <a:off x="7131748" y="562487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2019</a:t>
              </a:r>
            </a:p>
          </p:txBody>
        </p:sp>
        <p:sp>
          <p:nvSpPr>
            <p:cNvPr id="248" name="tx248"/>
            <p:cNvSpPr/>
            <p:nvPr/>
          </p:nvSpPr>
          <p:spPr>
            <a:xfrm rot="-5400000">
              <a:off x="7450309" y="562487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2020</a:t>
              </a:r>
            </a:p>
          </p:txBody>
        </p:sp>
        <p:sp>
          <p:nvSpPr>
            <p:cNvPr id="249" name="tx249"/>
            <p:cNvSpPr/>
            <p:nvPr/>
          </p:nvSpPr>
          <p:spPr>
            <a:xfrm rot="-5400000">
              <a:off x="7768869" y="562487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2021</a:t>
              </a:r>
            </a:p>
          </p:txBody>
        </p:sp>
        <p:sp>
          <p:nvSpPr>
            <p:cNvPr id="250" name="tx250"/>
            <p:cNvSpPr/>
            <p:nvPr/>
          </p:nvSpPr>
          <p:spPr>
            <a:xfrm rot="-5400000">
              <a:off x="8087430" y="562487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2022</a:t>
              </a:r>
            </a:p>
          </p:txBody>
        </p:sp>
        <p:sp>
          <p:nvSpPr>
            <p:cNvPr id="251" name="tx251"/>
            <p:cNvSpPr/>
            <p:nvPr/>
          </p:nvSpPr>
          <p:spPr>
            <a:xfrm rot="-5400000">
              <a:off x="8405953" y="5624840"/>
              <a:ext cx="339030"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2023</a:t>
              </a:r>
            </a:p>
          </p:txBody>
        </p:sp>
        <p:sp>
          <p:nvSpPr>
            <p:cNvPr id="252" name="tx252"/>
            <p:cNvSpPr/>
            <p:nvPr/>
          </p:nvSpPr>
          <p:spPr>
            <a:xfrm rot="-5400000">
              <a:off x="-579792" y="2982812"/>
              <a:ext cx="19225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Zero-dose children (millions)</a:t>
              </a:r>
            </a:p>
          </p:txBody>
        </p:sp>
        <p:sp>
          <p:nvSpPr>
            <p:cNvPr id="253" name="rc253"/>
            <p:cNvSpPr/>
            <p:nvPr/>
          </p:nvSpPr>
          <p:spPr>
            <a:xfrm>
              <a:off x="2878678" y="6243816"/>
              <a:ext cx="201456" cy="201456"/>
            </a:xfrm>
            <a:prstGeom prst="rect">
              <a:avLst/>
            </a:prstGeom>
            <a:solidFill>
              <a:srgbClr val="F4A81D">
                <a:alpha val="80000"/>
              </a:srgbClr>
            </a:solidFill>
          </p:spPr>
          <p:txBody>
            <a:bodyPr/>
            <a:lstStyle/>
            <a:p/>
          </p:txBody>
        </p:sp>
        <p:sp>
          <p:nvSpPr>
            <p:cNvPr id="254" name="rc254"/>
            <p:cNvSpPr/>
            <p:nvPr/>
          </p:nvSpPr>
          <p:spPr>
            <a:xfrm>
              <a:off x="3542112" y="6243816"/>
              <a:ext cx="201456" cy="201456"/>
            </a:xfrm>
            <a:prstGeom prst="rect">
              <a:avLst/>
            </a:prstGeom>
            <a:solidFill>
              <a:srgbClr val="F26829">
                <a:alpha val="80000"/>
              </a:srgbClr>
            </a:solidFill>
          </p:spPr>
          <p:txBody>
            <a:bodyPr/>
            <a:lstStyle/>
            <a:p/>
          </p:txBody>
        </p:sp>
        <p:sp>
          <p:nvSpPr>
            <p:cNvPr id="255" name="rc255"/>
            <p:cNvSpPr/>
            <p:nvPr/>
          </p:nvSpPr>
          <p:spPr>
            <a:xfrm>
              <a:off x="4239404" y="6243816"/>
              <a:ext cx="201456" cy="201456"/>
            </a:xfrm>
            <a:prstGeom prst="rect">
              <a:avLst/>
            </a:prstGeom>
            <a:solidFill>
              <a:srgbClr val="BD53BD">
                <a:alpha val="80000"/>
              </a:srgbClr>
            </a:solidFill>
          </p:spPr>
          <p:txBody>
            <a:bodyPr/>
            <a:lstStyle/>
            <a:p/>
          </p:txBody>
        </p:sp>
        <p:sp>
          <p:nvSpPr>
            <p:cNvPr id="256" name="rc256"/>
            <p:cNvSpPr/>
            <p:nvPr/>
          </p:nvSpPr>
          <p:spPr>
            <a:xfrm>
              <a:off x="4936697" y="6243816"/>
              <a:ext cx="201456" cy="201456"/>
            </a:xfrm>
            <a:prstGeom prst="rect">
              <a:avLst/>
            </a:prstGeom>
            <a:solidFill>
              <a:srgbClr val="6363C0">
                <a:alpha val="80000"/>
              </a:srgbClr>
            </a:solidFill>
          </p:spPr>
          <p:txBody>
            <a:bodyPr/>
            <a:lstStyle/>
            <a:p/>
          </p:txBody>
        </p:sp>
        <p:sp>
          <p:nvSpPr>
            <p:cNvPr id="257" name="rc257"/>
            <p:cNvSpPr/>
            <p:nvPr/>
          </p:nvSpPr>
          <p:spPr>
            <a:xfrm>
              <a:off x="5617097" y="6243816"/>
              <a:ext cx="201456" cy="201456"/>
            </a:xfrm>
            <a:prstGeom prst="rect">
              <a:avLst/>
            </a:prstGeom>
            <a:solidFill>
              <a:srgbClr val="008DC9">
                <a:alpha val="80000"/>
              </a:srgbClr>
            </a:solidFill>
          </p:spPr>
          <p:txBody>
            <a:bodyPr/>
            <a:lstStyle/>
            <a:p/>
          </p:txBody>
        </p:sp>
        <p:sp>
          <p:nvSpPr>
            <p:cNvPr id="258" name="rc258"/>
            <p:cNvSpPr/>
            <p:nvPr/>
          </p:nvSpPr>
          <p:spPr>
            <a:xfrm>
              <a:off x="6390738" y="6243816"/>
              <a:ext cx="201455" cy="201456"/>
            </a:xfrm>
            <a:prstGeom prst="rect">
              <a:avLst/>
            </a:prstGeom>
            <a:solidFill>
              <a:srgbClr val="40BF73">
                <a:alpha val="80000"/>
              </a:srgbClr>
            </a:solidFill>
          </p:spPr>
          <p:txBody>
            <a:bodyPr/>
            <a:lstStyle/>
            <a:p/>
          </p:txBody>
        </p:sp>
        <p:sp>
          <p:nvSpPr>
            <p:cNvPr id="259" name="tx259"/>
            <p:cNvSpPr/>
            <p:nvPr/>
          </p:nvSpPr>
          <p:spPr>
            <a:xfrm>
              <a:off x="3158723" y="6289999"/>
              <a:ext cx="304800" cy="10909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AFR</a:t>
              </a:r>
            </a:p>
          </p:txBody>
        </p:sp>
        <p:sp>
          <p:nvSpPr>
            <p:cNvPr id="260" name="tx260"/>
            <p:cNvSpPr/>
            <p:nvPr/>
          </p:nvSpPr>
          <p:spPr>
            <a:xfrm>
              <a:off x="3822157" y="6289999"/>
              <a:ext cx="338658" cy="10909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AMR</a:t>
              </a:r>
            </a:p>
          </p:txBody>
        </p:sp>
        <p:sp>
          <p:nvSpPr>
            <p:cNvPr id="261" name="tx261"/>
            <p:cNvSpPr/>
            <p:nvPr/>
          </p:nvSpPr>
          <p:spPr>
            <a:xfrm>
              <a:off x="4519449" y="6289999"/>
              <a:ext cx="338658" cy="10909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EMR</a:t>
              </a:r>
            </a:p>
          </p:txBody>
        </p:sp>
        <p:sp>
          <p:nvSpPr>
            <p:cNvPr id="262" name="tx262"/>
            <p:cNvSpPr/>
            <p:nvPr/>
          </p:nvSpPr>
          <p:spPr>
            <a:xfrm>
              <a:off x="5216742" y="6288139"/>
              <a:ext cx="321766" cy="11095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EUR</a:t>
              </a:r>
            </a:p>
          </p:txBody>
        </p:sp>
        <p:sp>
          <p:nvSpPr>
            <p:cNvPr id="263" name="tx263"/>
            <p:cNvSpPr/>
            <p:nvPr/>
          </p:nvSpPr>
          <p:spPr>
            <a:xfrm>
              <a:off x="5897142" y="6286278"/>
              <a:ext cx="415007"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SEAR</a:t>
              </a:r>
            </a:p>
          </p:txBody>
        </p:sp>
        <p:sp>
          <p:nvSpPr>
            <p:cNvPr id="264" name="tx264"/>
            <p:cNvSpPr/>
            <p:nvPr/>
          </p:nvSpPr>
          <p:spPr>
            <a:xfrm>
              <a:off x="6670783" y="6289999"/>
              <a:ext cx="355550" cy="10909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WPR</a:t>
              </a:r>
            </a:p>
          </p:txBody>
        </p:sp>
        <p:sp>
          <p:nvSpPr>
            <p:cNvPr id="265" name="tx265"/>
            <p:cNvSpPr/>
            <p:nvPr/>
          </p:nvSpPr>
          <p:spPr>
            <a:xfrm>
              <a:off x="752012" y="398022"/>
              <a:ext cx="465004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by region, 2000-2023</a:t>
              </a:r>
            </a:p>
          </p:txBody>
        </p:sp>
        <p:sp>
          <p:nvSpPr>
            <p:cNvPr id="266" name="tx266"/>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26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Globally, the number of zero-dose children - those who did not receive DTP1 - declined from 22.8 million in 2000 to 14.5 million in 2023.
The number of zero-dose children in 2023 was an increase from 2022 (13.9 million).
The number of zero-dose children varied by region. In 2023, AFR had the highest number of zero-dose children (6.7 million), followed by EMR (2.9 million).
Overall, 3 regions (EMR, SEAR, and WPR) saw an increase in the number of zero-dose children between 2022 and 2023, 2 saw a decline (AFR and AMR), and 1 (EUR) had approximately the same number of zero-dose children.</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DAPMHHIV-502652578-1551444</_dlc_DocId>
    <_dlc_DocIdUrl xmlns="9e17fbd9-fb4c-4d20-9ec4-18aa77a91b0d">
      <Url>https://unicef.sharepoint.com/teams/DAPM-Health-HIV/_layouts/15/DocIdRedir.aspx?ID=DAPMHHIV-502652578-1551444</Url>
      <Description>DAPMHHIV-502652578-1551444</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0" ma:contentTypeDescription="Create a new document." ma:contentTypeScope="" ma:versionID="ee642650a4ae893334ec735edbafc487">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8173959d57a8e11895a1e0c137660a5a"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2.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customXml/itemProps3.xml><?xml version="1.0" encoding="utf-8"?>
<ds:datastoreItem xmlns:ds="http://schemas.openxmlformats.org/officeDocument/2006/customXml" ds:itemID="{8B15429B-972D-4380-819F-28AD627EDD2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0C7C7A9D-E18A-4991-BF12-11C973F693AE}">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Aptos Display</vt:lpstr>
      <vt:lpstr>Arial</vt:lpstr>
      <vt:lpstr>Calibri</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mitype="http://purl.org/dc/dcmitype/" xmlns:dcterms="http://purl.org/dc/terms/" xmlns:xsi="http://www.w3.org/2001/XMLSchema-instance">
  <dc:title>PowerPoint Presentation</dc:title>
  <dc:creator>Lauren Francis</dc:creator>
  <cp:lastModifiedBy/>
  <cp:revision>1</cp:revision>
  <dcterms:created xsi:type="dcterms:W3CDTF">2024-04-09T17:27:53Z</dcterms:created>
  <dcterms:modified xsi:type="dcterms:W3CDTF">2024-07-10T10:01:27Z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167b9b10-a1e2-4986-8272-5ab4550bc610</vt:lpwstr>
  </property>
  <property fmtid="{D5CDD505-2E9C-101B-9397-08002B2CF9AE}" pid="4" name="MediaServiceImageTags">
    <vt:lpwstr/>
  </property>
</Properties>
</file>